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email"/>
          <a:stretch>
            <a:fillRect/>
          </a:stretch>
        </p:blipFill>
        <p:spPr>
          <a:xfrm rot="16200000">
            <a:off x="2672062" y="-2672063"/>
            <a:ext cx="6847877" cy="1219200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9914-29F4-487A-A3EC-E8F3C252D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2985-1A08-4AB0-9D76-28DE1DF4CF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-10125"/>
            <a:ext cx="12192002" cy="6868126"/>
            <a:chOff x="0" y="-10125"/>
            <a:chExt cx="12192002" cy="686812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 cstate="email"/>
            <a:srcRect/>
            <a:stretch>
              <a:fillRect/>
            </a:stretch>
          </p:blipFill>
          <p:spPr>
            <a:xfrm>
              <a:off x="3870241" y="1"/>
              <a:ext cx="8321761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email"/>
            <a:srcRect/>
            <a:stretch>
              <a:fillRect/>
            </a:stretch>
          </p:blipFill>
          <p:spPr>
            <a:xfrm rot="10800000">
              <a:off x="0" y="-10125"/>
              <a:ext cx="8321761" cy="685800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609600" y="3694112"/>
            <a:ext cx="10972800" cy="2665339"/>
            <a:chOff x="609600" y="2609194"/>
            <a:chExt cx="10972800" cy="2665339"/>
          </a:xfrm>
        </p:grpSpPr>
        <p:sp>
          <p:nvSpPr>
            <p:cNvPr id="31" name="任意多边形 30"/>
            <p:cNvSpPr/>
            <p:nvPr/>
          </p:nvSpPr>
          <p:spPr>
            <a:xfrm>
              <a:off x="2046698" y="2609194"/>
              <a:ext cx="9109468" cy="1963182"/>
            </a:xfrm>
            <a:custGeom>
              <a:avLst/>
              <a:gdLst>
                <a:gd name="connsiteX0" fmla="*/ 147346 w 1549798"/>
                <a:gd name="connsiteY0" fmla="*/ 443558 h 555821"/>
                <a:gd name="connsiteX1" fmla="*/ 399759 w 1549798"/>
                <a:gd name="connsiteY1" fmla="*/ 250677 h 555821"/>
                <a:gd name="connsiteX2" fmla="*/ 725990 w 1549798"/>
                <a:gd name="connsiteY2" fmla="*/ 398315 h 555821"/>
                <a:gd name="connsiteX3" fmla="*/ 1071271 w 1549798"/>
                <a:gd name="connsiteY3" fmla="*/ 646 h 555821"/>
                <a:gd name="connsiteX4" fmla="*/ 1516565 w 1549798"/>
                <a:gd name="connsiteY4" fmla="*/ 507852 h 555821"/>
                <a:gd name="connsiteX5" fmla="*/ 99721 w 1549798"/>
                <a:gd name="connsiteY5" fmla="*/ 526902 h 555821"/>
                <a:gd name="connsiteX6" fmla="*/ 147346 w 1549798"/>
                <a:gd name="connsiteY6" fmla="*/ 443558 h 555821"/>
                <a:gd name="connsiteX0-1" fmla="*/ 50390 w 1500467"/>
                <a:gd name="connsiteY0-2" fmla="*/ 526902 h 566373"/>
                <a:gd name="connsiteX1-3" fmla="*/ 350428 w 1500467"/>
                <a:gd name="connsiteY1-4" fmla="*/ 250677 h 566373"/>
                <a:gd name="connsiteX2-5" fmla="*/ 676659 w 1500467"/>
                <a:gd name="connsiteY2-6" fmla="*/ 398315 h 566373"/>
                <a:gd name="connsiteX3-7" fmla="*/ 1021940 w 1500467"/>
                <a:gd name="connsiteY3-8" fmla="*/ 646 h 566373"/>
                <a:gd name="connsiteX4-9" fmla="*/ 1467234 w 1500467"/>
                <a:gd name="connsiteY4-10" fmla="*/ 507852 h 566373"/>
                <a:gd name="connsiteX5-11" fmla="*/ 50390 w 1500467"/>
                <a:gd name="connsiteY5-12" fmla="*/ 526902 h 566373"/>
                <a:gd name="connsiteX0-13" fmla="*/ 50390 w 1500467"/>
                <a:gd name="connsiteY0-14" fmla="*/ 526902 h 566373"/>
                <a:gd name="connsiteX1-15" fmla="*/ 350428 w 1500467"/>
                <a:gd name="connsiteY1-16" fmla="*/ 250677 h 566373"/>
                <a:gd name="connsiteX2-17" fmla="*/ 676659 w 1500467"/>
                <a:gd name="connsiteY2-18" fmla="*/ 398315 h 566373"/>
                <a:gd name="connsiteX3-19" fmla="*/ 1021940 w 1500467"/>
                <a:gd name="connsiteY3-20" fmla="*/ 646 h 566373"/>
                <a:gd name="connsiteX4-21" fmla="*/ 1467234 w 1500467"/>
                <a:gd name="connsiteY4-22" fmla="*/ 507852 h 566373"/>
                <a:gd name="connsiteX5-23" fmla="*/ 50390 w 1500467"/>
                <a:gd name="connsiteY5-24" fmla="*/ 526902 h 566373"/>
                <a:gd name="connsiteX0-25" fmla="*/ 50390 w 1500467"/>
                <a:gd name="connsiteY0-26" fmla="*/ 526902 h 566373"/>
                <a:gd name="connsiteX1-27" fmla="*/ 350428 w 1500467"/>
                <a:gd name="connsiteY1-28" fmla="*/ 250677 h 566373"/>
                <a:gd name="connsiteX2-29" fmla="*/ 676659 w 1500467"/>
                <a:gd name="connsiteY2-30" fmla="*/ 398315 h 566373"/>
                <a:gd name="connsiteX3-31" fmla="*/ 1021940 w 1500467"/>
                <a:gd name="connsiteY3-32" fmla="*/ 646 h 566373"/>
                <a:gd name="connsiteX4-33" fmla="*/ 1467234 w 1500467"/>
                <a:gd name="connsiteY4-34" fmla="*/ 507852 h 566373"/>
                <a:gd name="connsiteX5-35" fmla="*/ 50390 w 1500467"/>
                <a:gd name="connsiteY5-36" fmla="*/ 526902 h 566373"/>
                <a:gd name="connsiteX0-37" fmla="*/ 0 w 1450077"/>
                <a:gd name="connsiteY0-38" fmla="*/ 526902 h 566373"/>
                <a:gd name="connsiteX1-39" fmla="*/ 300038 w 1450077"/>
                <a:gd name="connsiteY1-40" fmla="*/ 250677 h 566373"/>
                <a:gd name="connsiteX2-41" fmla="*/ 626269 w 1450077"/>
                <a:gd name="connsiteY2-42" fmla="*/ 398315 h 566373"/>
                <a:gd name="connsiteX3-43" fmla="*/ 971550 w 1450077"/>
                <a:gd name="connsiteY3-44" fmla="*/ 646 h 566373"/>
                <a:gd name="connsiteX4-45" fmla="*/ 1416844 w 1450077"/>
                <a:gd name="connsiteY4-46" fmla="*/ 507852 h 566373"/>
                <a:gd name="connsiteX5-47" fmla="*/ 0 w 1450077"/>
                <a:gd name="connsiteY5-48" fmla="*/ 526902 h 566373"/>
                <a:gd name="connsiteX0-49" fmla="*/ 0 w 1416844"/>
                <a:gd name="connsiteY0-50" fmla="*/ 526902 h 566373"/>
                <a:gd name="connsiteX1-51" fmla="*/ 300038 w 1416844"/>
                <a:gd name="connsiteY1-52" fmla="*/ 250677 h 566373"/>
                <a:gd name="connsiteX2-53" fmla="*/ 626269 w 1416844"/>
                <a:gd name="connsiteY2-54" fmla="*/ 398315 h 566373"/>
                <a:gd name="connsiteX3-55" fmla="*/ 971550 w 1416844"/>
                <a:gd name="connsiteY3-56" fmla="*/ 646 h 566373"/>
                <a:gd name="connsiteX4-57" fmla="*/ 1416844 w 1416844"/>
                <a:gd name="connsiteY4-58" fmla="*/ 507852 h 566373"/>
                <a:gd name="connsiteX5-59" fmla="*/ 0 w 1416844"/>
                <a:gd name="connsiteY5-60" fmla="*/ 526902 h 566373"/>
                <a:gd name="connsiteX0-61" fmla="*/ 0 w 1416844"/>
                <a:gd name="connsiteY0-62" fmla="*/ 526902 h 566373"/>
                <a:gd name="connsiteX1-63" fmla="*/ 300038 w 1416844"/>
                <a:gd name="connsiteY1-64" fmla="*/ 250677 h 566373"/>
                <a:gd name="connsiteX2-65" fmla="*/ 626269 w 1416844"/>
                <a:gd name="connsiteY2-66" fmla="*/ 398315 h 566373"/>
                <a:gd name="connsiteX3-67" fmla="*/ 971550 w 1416844"/>
                <a:gd name="connsiteY3-68" fmla="*/ 646 h 566373"/>
                <a:gd name="connsiteX4-69" fmla="*/ 1416844 w 1416844"/>
                <a:gd name="connsiteY4-70" fmla="*/ 507852 h 566373"/>
                <a:gd name="connsiteX5-71" fmla="*/ 0 w 1416844"/>
                <a:gd name="connsiteY5-72" fmla="*/ 526902 h 566373"/>
                <a:gd name="connsiteX0-73" fmla="*/ 0 w 1416844"/>
                <a:gd name="connsiteY0-74" fmla="*/ 526902 h 566373"/>
                <a:gd name="connsiteX1-75" fmla="*/ 300038 w 1416844"/>
                <a:gd name="connsiteY1-76" fmla="*/ 250677 h 566373"/>
                <a:gd name="connsiteX2-77" fmla="*/ 626269 w 1416844"/>
                <a:gd name="connsiteY2-78" fmla="*/ 398315 h 566373"/>
                <a:gd name="connsiteX3-79" fmla="*/ 971550 w 1416844"/>
                <a:gd name="connsiteY3-80" fmla="*/ 646 h 566373"/>
                <a:gd name="connsiteX4-81" fmla="*/ 1416844 w 1416844"/>
                <a:gd name="connsiteY4-82" fmla="*/ 507852 h 566373"/>
                <a:gd name="connsiteX5-83" fmla="*/ 0 w 1416844"/>
                <a:gd name="connsiteY5-84" fmla="*/ 526902 h 566373"/>
                <a:gd name="connsiteX0-85" fmla="*/ 0 w 1416844"/>
                <a:gd name="connsiteY0-86" fmla="*/ 526902 h 566373"/>
                <a:gd name="connsiteX1-87" fmla="*/ 300038 w 1416844"/>
                <a:gd name="connsiteY1-88" fmla="*/ 250677 h 566373"/>
                <a:gd name="connsiteX2-89" fmla="*/ 626269 w 1416844"/>
                <a:gd name="connsiteY2-90" fmla="*/ 398315 h 566373"/>
                <a:gd name="connsiteX3-91" fmla="*/ 971550 w 1416844"/>
                <a:gd name="connsiteY3-92" fmla="*/ 646 h 566373"/>
                <a:gd name="connsiteX4-93" fmla="*/ 1416844 w 1416844"/>
                <a:gd name="connsiteY4-94" fmla="*/ 507852 h 566373"/>
                <a:gd name="connsiteX5-95" fmla="*/ 0 w 1416844"/>
                <a:gd name="connsiteY5-96" fmla="*/ 526902 h 566373"/>
                <a:gd name="connsiteX0-97" fmla="*/ 0 w 1416844"/>
                <a:gd name="connsiteY0-98" fmla="*/ 526902 h 566373"/>
                <a:gd name="connsiteX1-99" fmla="*/ 300038 w 1416844"/>
                <a:gd name="connsiteY1-100" fmla="*/ 250677 h 566373"/>
                <a:gd name="connsiteX2-101" fmla="*/ 626269 w 1416844"/>
                <a:gd name="connsiteY2-102" fmla="*/ 398315 h 566373"/>
                <a:gd name="connsiteX3-103" fmla="*/ 971550 w 1416844"/>
                <a:gd name="connsiteY3-104" fmla="*/ 646 h 566373"/>
                <a:gd name="connsiteX4-105" fmla="*/ 1416844 w 1416844"/>
                <a:gd name="connsiteY4-106" fmla="*/ 507852 h 566373"/>
                <a:gd name="connsiteX5-107" fmla="*/ 0 w 1416844"/>
                <a:gd name="connsiteY5-108" fmla="*/ 526902 h 566373"/>
                <a:gd name="connsiteX0-109" fmla="*/ 0 w 1416844"/>
                <a:gd name="connsiteY0-110" fmla="*/ 526862 h 566333"/>
                <a:gd name="connsiteX1-111" fmla="*/ 300038 w 1416844"/>
                <a:gd name="connsiteY1-112" fmla="*/ 250637 h 566333"/>
                <a:gd name="connsiteX2-113" fmla="*/ 626269 w 1416844"/>
                <a:gd name="connsiteY2-114" fmla="*/ 398275 h 566333"/>
                <a:gd name="connsiteX3-115" fmla="*/ 971550 w 1416844"/>
                <a:gd name="connsiteY3-116" fmla="*/ 606 h 566333"/>
                <a:gd name="connsiteX4-117" fmla="*/ 1416844 w 1416844"/>
                <a:gd name="connsiteY4-118" fmla="*/ 507812 h 566333"/>
                <a:gd name="connsiteX5-119" fmla="*/ 0 w 1416844"/>
                <a:gd name="connsiteY5-120" fmla="*/ 526862 h 566333"/>
                <a:gd name="connsiteX0-121" fmla="*/ 0 w 1416844"/>
                <a:gd name="connsiteY0-122" fmla="*/ 527022 h 566493"/>
                <a:gd name="connsiteX1-123" fmla="*/ 300038 w 1416844"/>
                <a:gd name="connsiteY1-124" fmla="*/ 250797 h 566493"/>
                <a:gd name="connsiteX2-125" fmla="*/ 626269 w 1416844"/>
                <a:gd name="connsiteY2-126" fmla="*/ 398435 h 566493"/>
                <a:gd name="connsiteX3-127" fmla="*/ 971550 w 1416844"/>
                <a:gd name="connsiteY3-128" fmla="*/ 766 h 566493"/>
                <a:gd name="connsiteX4-129" fmla="*/ 1416844 w 1416844"/>
                <a:gd name="connsiteY4-130" fmla="*/ 507972 h 566493"/>
                <a:gd name="connsiteX5-131" fmla="*/ 0 w 1416844"/>
                <a:gd name="connsiteY5-132" fmla="*/ 527022 h 566493"/>
                <a:gd name="connsiteX0-133" fmla="*/ 0 w 1423194"/>
                <a:gd name="connsiteY0-134" fmla="*/ 549247 h 578615"/>
                <a:gd name="connsiteX1-135" fmla="*/ 306388 w 1423194"/>
                <a:gd name="connsiteY1-136" fmla="*/ 250797 h 578615"/>
                <a:gd name="connsiteX2-137" fmla="*/ 632619 w 1423194"/>
                <a:gd name="connsiteY2-138" fmla="*/ 398435 h 578615"/>
                <a:gd name="connsiteX3-139" fmla="*/ 977900 w 1423194"/>
                <a:gd name="connsiteY3-140" fmla="*/ 766 h 578615"/>
                <a:gd name="connsiteX4-141" fmla="*/ 1423194 w 1423194"/>
                <a:gd name="connsiteY4-142" fmla="*/ 507972 h 578615"/>
                <a:gd name="connsiteX5-143" fmla="*/ 0 w 1423194"/>
                <a:gd name="connsiteY5-144" fmla="*/ 549247 h 578615"/>
                <a:gd name="connsiteX0-145" fmla="*/ 0 w 1435894"/>
                <a:gd name="connsiteY0-146" fmla="*/ 549510 h 596015"/>
                <a:gd name="connsiteX1-147" fmla="*/ 306388 w 1435894"/>
                <a:gd name="connsiteY1-148" fmla="*/ 251060 h 596015"/>
                <a:gd name="connsiteX2-149" fmla="*/ 632619 w 1435894"/>
                <a:gd name="connsiteY2-150" fmla="*/ 398698 h 596015"/>
                <a:gd name="connsiteX3-151" fmla="*/ 977900 w 1435894"/>
                <a:gd name="connsiteY3-152" fmla="*/ 1029 h 596015"/>
                <a:gd name="connsiteX4-153" fmla="*/ 1435894 w 1435894"/>
                <a:gd name="connsiteY4-154" fmla="*/ 543160 h 596015"/>
                <a:gd name="connsiteX5-155" fmla="*/ 0 w 1435894"/>
                <a:gd name="connsiteY5-156" fmla="*/ 549510 h 596015"/>
                <a:gd name="connsiteX0-157" fmla="*/ 0 w 1435894"/>
                <a:gd name="connsiteY0-158" fmla="*/ 549510 h 596015"/>
                <a:gd name="connsiteX1-159" fmla="*/ 306388 w 1435894"/>
                <a:gd name="connsiteY1-160" fmla="*/ 251060 h 596015"/>
                <a:gd name="connsiteX2-161" fmla="*/ 632619 w 1435894"/>
                <a:gd name="connsiteY2-162" fmla="*/ 398698 h 596015"/>
                <a:gd name="connsiteX3-163" fmla="*/ 977900 w 1435894"/>
                <a:gd name="connsiteY3-164" fmla="*/ 1029 h 596015"/>
                <a:gd name="connsiteX4-165" fmla="*/ 1435894 w 1435894"/>
                <a:gd name="connsiteY4-166" fmla="*/ 543160 h 596015"/>
                <a:gd name="connsiteX5-167" fmla="*/ 0 w 1435894"/>
                <a:gd name="connsiteY5-168" fmla="*/ 549510 h 596015"/>
                <a:gd name="connsiteX0-169" fmla="*/ 0 w 1435894"/>
                <a:gd name="connsiteY0-170" fmla="*/ 549510 h 568080"/>
                <a:gd name="connsiteX1-171" fmla="*/ 306388 w 1435894"/>
                <a:gd name="connsiteY1-172" fmla="*/ 251060 h 568080"/>
                <a:gd name="connsiteX2-173" fmla="*/ 632619 w 1435894"/>
                <a:gd name="connsiteY2-174" fmla="*/ 398698 h 568080"/>
                <a:gd name="connsiteX3-175" fmla="*/ 977900 w 1435894"/>
                <a:gd name="connsiteY3-176" fmla="*/ 1029 h 568080"/>
                <a:gd name="connsiteX4-177" fmla="*/ 1435894 w 1435894"/>
                <a:gd name="connsiteY4-178" fmla="*/ 543160 h 568080"/>
                <a:gd name="connsiteX5-179" fmla="*/ 0 w 1435894"/>
                <a:gd name="connsiteY5-180" fmla="*/ 549510 h 568080"/>
                <a:gd name="connsiteX0-181" fmla="*/ 0 w 1435894"/>
                <a:gd name="connsiteY0-182" fmla="*/ 549510 h 549510"/>
                <a:gd name="connsiteX1-183" fmla="*/ 306388 w 1435894"/>
                <a:gd name="connsiteY1-184" fmla="*/ 251060 h 549510"/>
                <a:gd name="connsiteX2-185" fmla="*/ 632619 w 1435894"/>
                <a:gd name="connsiteY2-186" fmla="*/ 398698 h 549510"/>
                <a:gd name="connsiteX3-187" fmla="*/ 977900 w 1435894"/>
                <a:gd name="connsiteY3-188" fmla="*/ 1029 h 549510"/>
                <a:gd name="connsiteX4-189" fmla="*/ 1435894 w 1435894"/>
                <a:gd name="connsiteY4-190" fmla="*/ 543160 h 549510"/>
                <a:gd name="connsiteX5-191" fmla="*/ 0 w 1435894"/>
                <a:gd name="connsiteY5-192" fmla="*/ 549510 h 549510"/>
                <a:gd name="connsiteX0-193" fmla="*/ 0 w 1438275"/>
                <a:gd name="connsiteY0-194" fmla="*/ 544747 h 544747"/>
                <a:gd name="connsiteX1-195" fmla="*/ 308769 w 1438275"/>
                <a:gd name="connsiteY1-196" fmla="*/ 251060 h 544747"/>
                <a:gd name="connsiteX2-197" fmla="*/ 635000 w 1438275"/>
                <a:gd name="connsiteY2-198" fmla="*/ 398698 h 544747"/>
                <a:gd name="connsiteX3-199" fmla="*/ 980281 w 1438275"/>
                <a:gd name="connsiteY3-200" fmla="*/ 1029 h 544747"/>
                <a:gd name="connsiteX4-201" fmla="*/ 1438275 w 1438275"/>
                <a:gd name="connsiteY4-202" fmla="*/ 543160 h 544747"/>
                <a:gd name="connsiteX5-203" fmla="*/ 0 w 1438275"/>
                <a:gd name="connsiteY5-204" fmla="*/ 544747 h 544747"/>
                <a:gd name="connsiteX0-205" fmla="*/ 0 w 1438275"/>
                <a:gd name="connsiteY0-206" fmla="*/ 551149 h 551149"/>
                <a:gd name="connsiteX1-207" fmla="*/ 308769 w 1438275"/>
                <a:gd name="connsiteY1-208" fmla="*/ 257462 h 551149"/>
                <a:gd name="connsiteX2-209" fmla="*/ 635000 w 1438275"/>
                <a:gd name="connsiteY2-210" fmla="*/ 405100 h 551149"/>
                <a:gd name="connsiteX3-211" fmla="*/ 1018381 w 1438275"/>
                <a:gd name="connsiteY3-212" fmla="*/ 1081 h 551149"/>
                <a:gd name="connsiteX4-213" fmla="*/ 1438275 w 1438275"/>
                <a:gd name="connsiteY4-214" fmla="*/ 549562 h 551149"/>
                <a:gd name="connsiteX5-215" fmla="*/ 0 w 1438275"/>
                <a:gd name="connsiteY5-216" fmla="*/ 551149 h 551149"/>
                <a:gd name="connsiteX0-217" fmla="*/ 0 w 1438275"/>
                <a:gd name="connsiteY0-218" fmla="*/ 550076 h 550076"/>
                <a:gd name="connsiteX1-219" fmla="*/ 308769 w 1438275"/>
                <a:gd name="connsiteY1-220" fmla="*/ 256389 h 550076"/>
                <a:gd name="connsiteX2-221" fmla="*/ 635000 w 1438275"/>
                <a:gd name="connsiteY2-222" fmla="*/ 404027 h 550076"/>
                <a:gd name="connsiteX3-223" fmla="*/ 1018381 w 1438275"/>
                <a:gd name="connsiteY3-224" fmla="*/ 8 h 550076"/>
                <a:gd name="connsiteX4-225" fmla="*/ 1438275 w 1438275"/>
                <a:gd name="connsiteY4-226" fmla="*/ 548489 h 550076"/>
                <a:gd name="connsiteX5-227" fmla="*/ 0 w 1438275"/>
                <a:gd name="connsiteY5-228" fmla="*/ 550076 h 550076"/>
                <a:gd name="connsiteX0-229" fmla="*/ 0 w 1438275"/>
                <a:gd name="connsiteY0-230" fmla="*/ 550075 h 550075"/>
                <a:gd name="connsiteX1-231" fmla="*/ 308769 w 1438275"/>
                <a:gd name="connsiteY1-232" fmla="*/ 256388 h 550075"/>
                <a:gd name="connsiteX2-233" fmla="*/ 635000 w 1438275"/>
                <a:gd name="connsiteY2-234" fmla="*/ 404026 h 550075"/>
                <a:gd name="connsiteX3-235" fmla="*/ 1018381 w 1438275"/>
                <a:gd name="connsiteY3-236" fmla="*/ 7 h 550075"/>
                <a:gd name="connsiteX4-237" fmla="*/ 1438275 w 1438275"/>
                <a:gd name="connsiteY4-238" fmla="*/ 548488 h 550075"/>
                <a:gd name="connsiteX5-239" fmla="*/ 0 w 1438275"/>
                <a:gd name="connsiteY5-240" fmla="*/ 550075 h 550075"/>
                <a:gd name="connsiteX0-241" fmla="*/ 0 w 1438275"/>
                <a:gd name="connsiteY0-242" fmla="*/ 550092 h 550092"/>
                <a:gd name="connsiteX1-243" fmla="*/ 308769 w 1438275"/>
                <a:gd name="connsiteY1-244" fmla="*/ 256405 h 550092"/>
                <a:gd name="connsiteX2-245" fmla="*/ 635000 w 1438275"/>
                <a:gd name="connsiteY2-246" fmla="*/ 404043 h 550092"/>
                <a:gd name="connsiteX3-247" fmla="*/ 1018381 w 1438275"/>
                <a:gd name="connsiteY3-248" fmla="*/ 24 h 550092"/>
                <a:gd name="connsiteX4-249" fmla="*/ 1438275 w 1438275"/>
                <a:gd name="connsiteY4-250" fmla="*/ 548505 h 550092"/>
                <a:gd name="connsiteX5-251" fmla="*/ 0 w 1438275"/>
                <a:gd name="connsiteY5-252" fmla="*/ 550092 h 550092"/>
                <a:gd name="connsiteX0-253" fmla="*/ 0 w 1438275"/>
                <a:gd name="connsiteY0-254" fmla="*/ 550069 h 550069"/>
                <a:gd name="connsiteX1-255" fmla="*/ 308769 w 1438275"/>
                <a:gd name="connsiteY1-256" fmla="*/ 256382 h 550069"/>
                <a:gd name="connsiteX2-257" fmla="*/ 635000 w 1438275"/>
                <a:gd name="connsiteY2-258" fmla="*/ 404020 h 550069"/>
                <a:gd name="connsiteX3-259" fmla="*/ 1018381 w 1438275"/>
                <a:gd name="connsiteY3-260" fmla="*/ 1 h 550069"/>
                <a:gd name="connsiteX4-261" fmla="*/ 1438275 w 1438275"/>
                <a:gd name="connsiteY4-262" fmla="*/ 548482 h 550069"/>
                <a:gd name="connsiteX5-263" fmla="*/ 0 w 1438275"/>
                <a:gd name="connsiteY5-264" fmla="*/ 550069 h 550069"/>
                <a:gd name="connsiteX0-265" fmla="*/ 0 w 1438275"/>
                <a:gd name="connsiteY0-266" fmla="*/ 551028 h 551028"/>
                <a:gd name="connsiteX1-267" fmla="*/ 308769 w 1438275"/>
                <a:gd name="connsiteY1-268" fmla="*/ 257341 h 551028"/>
                <a:gd name="connsiteX2-269" fmla="*/ 609373 w 1438275"/>
                <a:gd name="connsiteY2-270" fmla="*/ 410105 h 551028"/>
                <a:gd name="connsiteX3-271" fmla="*/ 1018381 w 1438275"/>
                <a:gd name="connsiteY3-272" fmla="*/ 960 h 551028"/>
                <a:gd name="connsiteX4-273" fmla="*/ 1438275 w 1438275"/>
                <a:gd name="connsiteY4-274" fmla="*/ 549441 h 551028"/>
                <a:gd name="connsiteX5-275" fmla="*/ 0 w 1438275"/>
                <a:gd name="connsiteY5-276" fmla="*/ 551028 h 551028"/>
                <a:gd name="connsiteX0-277" fmla="*/ 0 w 1438275"/>
                <a:gd name="connsiteY0-278" fmla="*/ 550961 h 550961"/>
                <a:gd name="connsiteX1-279" fmla="*/ 308769 w 1438275"/>
                <a:gd name="connsiteY1-280" fmla="*/ 257274 h 550961"/>
                <a:gd name="connsiteX2-281" fmla="*/ 609373 w 1438275"/>
                <a:gd name="connsiteY2-282" fmla="*/ 410038 h 550961"/>
                <a:gd name="connsiteX3-283" fmla="*/ 1018381 w 1438275"/>
                <a:gd name="connsiteY3-284" fmla="*/ 893 h 550961"/>
                <a:gd name="connsiteX4-285" fmla="*/ 1438275 w 1438275"/>
                <a:gd name="connsiteY4-286" fmla="*/ 549374 h 550961"/>
                <a:gd name="connsiteX5-287" fmla="*/ 0 w 1438275"/>
                <a:gd name="connsiteY5-288" fmla="*/ 550961 h 550961"/>
                <a:gd name="connsiteX0-289" fmla="*/ 0 w 1438275"/>
                <a:gd name="connsiteY0-290" fmla="*/ 550970 h 550970"/>
                <a:gd name="connsiteX1-291" fmla="*/ 308769 w 1438275"/>
                <a:gd name="connsiteY1-292" fmla="*/ 257283 h 550970"/>
                <a:gd name="connsiteX2-293" fmla="*/ 609373 w 1438275"/>
                <a:gd name="connsiteY2-294" fmla="*/ 410047 h 550970"/>
                <a:gd name="connsiteX3-295" fmla="*/ 1018381 w 1438275"/>
                <a:gd name="connsiteY3-296" fmla="*/ 902 h 550970"/>
                <a:gd name="connsiteX4-297" fmla="*/ 1438275 w 1438275"/>
                <a:gd name="connsiteY4-298" fmla="*/ 549383 h 550970"/>
                <a:gd name="connsiteX5-299" fmla="*/ 0 w 1438275"/>
                <a:gd name="connsiteY5-300" fmla="*/ 550970 h 550970"/>
                <a:gd name="connsiteX0-301" fmla="*/ 0 w 1438275"/>
                <a:gd name="connsiteY0-302" fmla="*/ 550970 h 550970"/>
                <a:gd name="connsiteX1-303" fmla="*/ 308769 w 1438275"/>
                <a:gd name="connsiteY1-304" fmla="*/ 257283 h 550970"/>
                <a:gd name="connsiteX2-305" fmla="*/ 609373 w 1438275"/>
                <a:gd name="connsiteY2-306" fmla="*/ 410047 h 550970"/>
                <a:gd name="connsiteX3-307" fmla="*/ 1018381 w 1438275"/>
                <a:gd name="connsiteY3-308" fmla="*/ 902 h 550970"/>
                <a:gd name="connsiteX4-309" fmla="*/ 1438275 w 1438275"/>
                <a:gd name="connsiteY4-310" fmla="*/ 549383 h 550970"/>
                <a:gd name="connsiteX5-311" fmla="*/ 0 w 1438275"/>
                <a:gd name="connsiteY5-312" fmla="*/ 550970 h 550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38275" h="550970">
                  <a:moveTo>
                    <a:pt x="0" y="550970"/>
                  </a:moveTo>
                  <a:cubicBezTo>
                    <a:pt x="144860" y="360470"/>
                    <a:pt x="226000" y="270519"/>
                    <a:pt x="308769" y="257283"/>
                  </a:cubicBezTo>
                  <a:cubicBezTo>
                    <a:pt x="391538" y="244047"/>
                    <a:pt x="540196" y="409567"/>
                    <a:pt x="609373" y="410047"/>
                  </a:cubicBezTo>
                  <a:cubicBezTo>
                    <a:pt x="678550" y="410527"/>
                    <a:pt x="880231" y="-22321"/>
                    <a:pt x="1018381" y="902"/>
                  </a:cubicBezTo>
                  <a:cubicBezTo>
                    <a:pt x="1156531" y="24125"/>
                    <a:pt x="1195387" y="204499"/>
                    <a:pt x="1438275" y="549383"/>
                  </a:cubicBezTo>
                  <a:cubicBezTo>
                    <a:pt x="6350" y="554542"/>
                    <a:pt x="1437084" y="543033"/>
                    <a:pt x="0" y="550970"/>
                  </a:cubicBezTo>
                  <a:close/>
                </a:path>
              </a:pathLst>
            </a:custGeom>
            <a:gradFill>
              <a:gsLst>
                <a:gs pos="76000">
                  <a:schemeClr val="bg1">
                    <a:lumMod val="85000"/>
                    <a:alpha val="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09600" y="3544353"/>
              <a:ext cx="10972800" cy="1730180"/>
            </a:xfrm>
            <a:custGeom>
              <a:avLst/>
              <a:gdLst>
                <a:gd name="connsiteX0" fmla="*/ 123486 w 1567279"/>
                <a:gd name="connsiteY0" fmla="*/ 257418 h 328571"/>
                <a:gd name="connsiteX1" fmla="*/ 328274 w 1567279"/>
                <a:gd name="connsiteY1" fmla="*/ 119305 h 328571"/>
                <a:gd name="connsiteX2" fmla="*/ 533061 w 1567279"/>
                <a:gd name="connsiteY2" fmla="*/ 243130 h 328571"/>
                <a:gd name="connsiteX3" fmla="*/ 837861 w 1567279"/>
                <a:gd name="connsiteY3" fmla="*/ 243 h 328571"/>
                <a:gd name="connsiteX4" fmla="*/ 1080749 w 1567279"/>
                <a:gd name="connsiteY4" fmla="*/ 195505 h 328571"/>
                <a:gd name="connsiteX5" fmla="*/ 1266486 w 1567279"/>
                <a:gd name="connsiteY5" fmla="*/ 85968 h 328571"/>
                <a:gd name="connsiteX6" fmla="*/ 1418886 w 1567279"/>
                <a:gd name="connsiteY6" fmla="*/ 238368 h 328571"/>
                <a:gd name="connsiteX7" fmla="*/ 1476036 w 1567279"/>
                <a:gd name="connsiteY7" fmla="*/ 324093 h 328571"/>
                <a:gd name="connsiteX8" fmla="*/ 99674 w 1567279"/>
                <a:gd name="connsiteY8" fmla="*/ 309805 h 328571"/>
                <a:gd name="connsiteX9" fmla="*/ 123486 w 1567279"/>
                <a:gd name="connsiteY9" fmla="*/ 257418 h 328571"/>
                <a:gd name="connsiteX0-1" fmla="*/ 123486 w 1535622"/>
                <a:gd name="connsiteY0-2" fmla="*/ 257418 h 339713"/>
                <a:gd name="connsiteX1-3" fmla="*/ 328274 w 1535622"/>
                <a:gd name="connsiteY1-4" fmla="*/ 119305 h 339713"/>
                <a:gd name="connsiteX2-5" fmla="*/ 533061 w 1535622"/>
                <a:gd name="connsiteY2-6" fmla="*/ 243130 h 339713"/>
                <a:gd name="connsiteX3-7" fmla="*/ 837861 w 1535622"/>
                <a:gd name="connsiteY3-8" fmla="*/ 243 h 339713"/>
                <a:gd name="connsiteX4-9" fmla="*/ 1080749 w 1535622"/>
                <a:gd name="connsiteY4-10" fmla="*/ 195505 h 339713"/>
                <a:gd name="connsiteX5-11" fmla="*/ 1266486 w 1535622"/>
                <a:gd name="connsiteY5-12" fmla="*/ 85968 h 339713"/>
                <a:gd name="connsiteX6-13" fmla="*/ 1476036 w 1535622"/>
                <a:gd name="connsiteY6-14" fmla="*/ 324093 h 339713"/>
                <a:gd name="connsiteX7-15" fmla="*/ 99674 w 1535622"/>
                <a:gd name="connsiteY7-16" fmla="*/ 309805 h 339713"/>
                <a:gd name="connsiteX8-17" fmla="*/ 123486 w 1535622"/>
                <a:gd name="connsiteY8-18" fmla="*/ 257418 h 339713"/>
                <a:gd name="connsiteX0-19" fmla="*/ 56755 w 1492703"/>
                <a:gd name="connsiteY0-20" fmla="*/ 309805 h 345012"/>
                <a:gd name="connsiteX1-21" fmla="*/ 285355 w 1492703"/>
                <a:gd name="connsiteY1-22" fmla="*/ 119305 h 345012"/>
                <a:gd name="connsiteX2-23" fmla="*/ 490142 w 1492703"/>
                <a:gd name="connsiteY2-24" fmla="*/ 243130 h 345012"/>
                <a:gd name="connsiteX3-25" fmla="*/ 794942 w 1492703"/>
                <a:gd name="connsiteY3-26" fmla="*/ 243 h 345012"/>
                <a:gd name="connsiteX4-27" fmla="*/ 1037830 w 1492703"/>
                <a:gd name="connsiteY4-28" fmla="*/ 195505 h 345012"/>
                <a:gd name="connsiteX5-29" fmla="*/ 1223567 w 1492703"/>
                <a:gd name="connsiteY5-30" fmla="*/ 85968 h 345012"/>
                <a:gd name="connsiteX6-31" fmla="*/ 1433117 w 1492703"/>
                <a:gd name="connsiteY6-32" fmla="*/ 324093 h 345012"/>
                <a:gd name="connsiteX7-33" fmla="*/ 56755 w 1492703"/>
                <a:gd name="connsiteY7-34" fmla="*/ 309805 h 345012"/>
                <a:gd name="connsiteX0-35" fmla="*/ 56755 w 1492703"/>
                <a:gd name="connsiteY0-36" fmla="*/ 309805 h 345012"/>
                <a:gd name="connsiteX1-37" fmla="*/ 285355 w 1492703"/>
                <a:gd name="connsiteY1-38" fmla="*/ 119305 h 345012"/>
                <a:gd name="connsiteX2-39" fmla="*/ 490142 w 1492703"/>
                <a:gd name="connsiteY2-40" fmla="*/ 243130 h 345012"/>
                <a:gd name="connsiteX3-41" fmla="*/ 794942 w 1492703"/>
                <a:gd name="connsiteY3-42" fmla="*/ 243 h 345012"/>
                <a:gd name="connsiteX4-43" fmla="*/ 1037830 w 1492703"/>
                <a:gd name="connsiteY4-44" fmla="*/ 195505 h 345012"/>
                <a:gd name="connsiteX5-45" fmla="*/ 1223567 w 1492703"/>
                <a:gd name="connsiteY5-46" fmla="*/ 85968 h 345012"/>
                <a:gd name="connsiteX6-47" fmla="*/ 1433117 w 1492703"/>
                <a:gd name="connsiteY6-48" fmla="*/ 324093 h 345012"/>
                <a:gd name="connsiteX7-49" fmla="*/ 56755 w 1492703"/>
                <a:gd name="connsiteY7-50" fmla="*/ 309805 h 345012"/>
                <a:gd name="connsiteX0-51" fmla="*/ 56755 w 1492703"/>
                <a:gd name="connsiteY0-52" fmla="*/ 309805 h 345012"/>
                <a:gd name="connsiteX1-53" fmla="*/ 285355 w 1492703"/>
                <a:gd name="connsiteY1-54" fmla="*/ 119305 h 345012"/>
                <a:gd name="connsiteX2-55" fmla="*/ 490142 w 1492703"/>
                <a:gd name="connsiteY2-56" fmla="*/ 243130 h 345012"/>
                <a:gd name="connsiteX3-57" fmla="*/ 794942 w 1492703"/>
                <a:gd name="connsiteY3-58" fmla="*/ 243 h 345012"/>
                <a:gd name="connsiteX4-59" fmla="*/ 1037830 w 1492703"/>
                <a:gd name="connsiteY4-60" fmla="*/ 195505 h 345012"/>
                <a:gd name="connsiteX5-61" fmla="*/ 1223567 w 1492703"/>
                <a:gd name="connsiteY5-62" fmla="*/ 85968 h 345012"/>
                <a:gd name="connsiteX6-63" fmla="*/ 1433117 w 1492703"/>
                <a:gd name="connsiteY6-64" fmla="*/ 324093 h 345012"/>
                <a:gd name="connsiteX7-65" fmla="*/ 56755 w 1492703"/>
                <a:gd name="connsiteY7-66" fmla="*/ 309805 h 345012"/>
                <a:gd name="connsiteX0-67" fmla="*/ 56755 w 1492703"/>
                <a:gd name="connsiteY0-68" fmla="*/ 309805 h 345012"/>
                <a:gd name="connsiteX1-69" fmla="*/ 285355 w 1492703"/>
                <a:gd name="connsiteY1-70" fmla="*/ 119305 h 345012"/>
                <a:gd name="connsiteX2-71" fmla="*/ 490142 w 1492703"/>
                <a:gd name="connsiteY2-72" fmla="*/ 243130 h 345012"/>
                <a:gd name="connsiteX3-73" fmla="*/ 794942 w 1492703"/>
                <a:gd name="connsiteY3-74" fmla="*/ 243 h 345012"/>
                <a:gd name="connsiteX4-75" fmla="*/ 1037830 w 1492703"/>
                <a:gd name="connsiteY4-76" fmla="*/ 195505 h 345012"/>
                <a:gd name="connsiteX5-77" fmla="*/ 1223567 w 1492703"/>
                <a:gd name="connsiteY5-78" fmla="*/ 85968 h 345012"/>
                <a:gd name="connsiteX6-79" fmla="*/ 1433117 w 1492703"/>
                <a:gd name="connsiteY6-80" fmla="*/ 324093 h 345012"/>
                <a:gd name="connsiteX7-81" fmla="*/ 56755 w 1492703"/>
                <a:gd name="connsiteY7-82" fmla="*/ 309805 h 345012"/>
                <a:gd name="connsiteX0-83" fmla="*/ 0 w 1435948"/>
                <a:gd name="connsiteY0-84" fmla="*/ 309805 h 345012"/>
                <a:gd name="connsiteX1-85" fmla="*/ 228600 w 1435948"/>
                <a:gd name="connsiteY1-86" fmla="*/ 119305 h 345012"/>
                <a:gd name="connsiteX2-87" fmla="*/ 433387 w 1435948"/>
                <a:gd name="connsiteY2-88" fmla="*/ 243130 h 345012"/>
                <a:gd name="connsiteX3-89" fmla="*/ 738187 w 1435948"/>
                <a:gd name="connsiteY3-90" fmla="*/ 243 h 345012"/>
                <a:gd name="connsiteX4-91" fmla="*/ 981075 w 1435948"/>
                <a:gd name="connsiteY4-92" fmla="*/ 195505 h 345012"/>
                <a:gd name="connsiteX5-93" fmla="*/ 1166812 w 1435948"/>
                <a:gd name="connsiteY5-94" fmla="*/ 85968 h 345012"/>
                <a:gd name="connsiteX6-95" fmla="*/ 1376362 w 1435948"/>
                <a:gd name="connsiteY6-96" fmla="*/ 324093 h 345012"/>
                <a:gd name="connsiteX7-97" fmla="*/ 0 w 1435948"/>
                <a:gd name="connsiteY7-98" fmla="*/ 309805 h 345012"/>
                <a:gd name="connsiteX0-99" fmla="*/ 0 w 1376362"/>
                <a:gd name="connsiteY0-100" fmla="*/ 309805 h 345012"/>
                <a:gd name="connsiteX1-101" fmla="*/ 228600 w 1376362"/>
                <a:gd name="connsiteY1-102" fmla="*/ 119305 h 345012"/>
                <a:gd name="connsiteX2-103" fmla="*/ 433387 w 1376362"/>
                <a:gd name="connsiteY2-104" fmla="*/ 243130 h 345012"/>
                <a:gd name="connsiteX3-105" fmla="*/ 738187 w 1376362"/>
                <a:gd name="connsiteY3-106" fmla="*/ 243 h 345012"/>
                <a:gd name="connsiteX4-107" fmla="*/ 981075 w 1376362"/>
                <a:gd name="connsiteY4-108" fmla="*/ 195505 h 345012"/>
                <a:gd name="connsiteX5-109" fmla="*/ 1166812 w 1376362"/>
                <a:gd name="connsiteY5-110" fmla="*/ 85968 h 345012"/>
                <a:gd name="connsiteX6-111" fmla="*/ 1376362 w 1376362"/>
                <a:gd name="connsiteY6-112" fmla="*/ 324093 h 345012"/>
                <a:gd name="connsiteX7-113" fmla="*/ 0 w 1376362"/>
                <a:gd name="connsiteY7-114" fmla="*/ 309805 h 345012"/>
                <a:gd name="connsiteX0-115" fmla="*/ 0 w 1376362"/>
                <a:gd name="connsiteY0-116" fmla="*/ 309805 h 337393"/>
                <a:gd name="connsiteX1-117" fmla="*/ 228600 w 1376362"/>
                <a:gd name="connsiteY1-118" fmla="*/ 119305 h 337393"/>
                <a:gd name="connsiteX2-119" fmla="*/ 433387 w 1376362"/>
                <a:gd name="connsiteY2-120" fmla="*/ 243130 h 337393"/>
                <a:gd name="connsiteX3-121" fmla="*/ 738187 w 1376362"/>
                <a:gd name="connsiteY3-122" fmla="*/ 243 h 337393"/>
                <a:gd name="connsiteX4-123" fmla="*/ 981075 w 1376362"/>
                <a:gd name="connsiteY4-124" fmla="*/ 195505 h 337393"/>
                <a:gd name="connsiteX5-125" fmla="*/ 1166812 w 1376362"/>
                <a:gd name="connsiteY5-126" fmla="*/ 85968 h 337393"/>
                <a:gd name="connsiteX6-127" fmla="*/ 1376362 w 1376362"/>
                <a:gd name="connsiteY6-128" fmla="*/ 324093 h 337393"/>
                <a:gd name="connsiteX7-129" fmla="*/ 0 w 1376362"/>
                <a:gd name="connsiteY7-130" fmla="*/ 309805 h 337393"/>
                <a:gd name="connsiteX0-131" fmla="*/ 0 w 1376362"/>
                <a:gd name="connsiteY0-132" fmla="*/ 309805 h 326038"/>
                <a:gd name="connsiteX1-133" fmla="*/ 228600 w 1376362"/>
                <a:gd name="connsiteY1-134" fmla="*/ 119305 h 326038"/>
                <a:gd name="connsiteX2-135" fmla="*/ 433387 w 1376362"/>
                <a:gd name="connsiteY2-136" fmla="*/ 243130 h 326038"/>
                <a:gd name="connsiteX3-137" fmla="*/ 738187 w 1376362"/>
                <a:gd name="connsiteY3-138" fmla="*/ 243 h 326038"/>
                <a:gd name="connsiteX4-139" fmla="*/ 981075 w 1376362"/>
                <a:gd name="connsiteY4-140" fmla="*/ 195505 h 326038"/>
                <a:gd name="connsiteX5-141" fmla="*/ 1166812 w 1376362"/>
                <a:gd name="connsiteY5-142" fmla="*/ 85968 h 326038"/>
                <a:gd name="connsiteX6-143" fmla="*/ 1376362 w 1376362"/>
                <a:gd name="connsiteY6-144" fmla="*/ 309805 h 326038"/>
                <a:gd name="connsiteX7-145" fmla="*/ 0 w 1376362"/>
                <a:gd name="connsiteY7-146" fmla="*/ 309805 h 326038"/>
                <a:gd name="connsiteX0-147" fmla="*/ 0 w 1376362"/>
                <a:gd name="connsiteY0-148" fmla="*/ 309805 h 309805"/>
                <a:gd name="connsiteX1-149" fmla="*/ 228600 w 1376362"/>
                <a:gd name="connsiteY1-150" fmla="*/ 119305 h 309805"/>
                <a:gd name="connsiteX2-151" fmla="*/ 433387 w 1376362"/>
                <a:gd name="connsiteY2-152" fmla="*/ 243130 h 309805"/>
                <a:gd name="connsiteX3-153" fmla="*/ 738187 w 1376362"/>
                <a:gd name="connsiteY3-154" fmla="*/ 243 h 309805"/>
                <a:gd name="connsiteX4-155" fmla="*/ 981075 w 1376362"/>
                <a:gd name="connsiteY4-156" fmla="*/ 195505 h 309805"/>
                <a:gd name="connsiteX5-157" fmla="*/ 1166812 w 1376362"/>
                <a:gd name="connsiteY5-158" fmla="*/ 85968 h 309805"/>
                <a:gd name="connsiteX6-159" fmla="*/ 1376362 w 1376362"/>
                <a:gd name="connsiteY6-160" fmla="*/ 309805 h 309805"/>
                <a:gd name="connsiteX7-161" fmla="*/ 0 w 1376362"/>
                <a:gd name="connsiteY7-162" fmla="*/ 309805 h 309805"/>
                <a:gd name="connsiteX0-163" fmla="*/ 0 w 1376362"/>
                <a:gd name="connsiteY0-164" fmla="*/ 325772 h 325772"/>
                <a:gd name="connsiteX1-165" fmla="*/ 228600 w 1376362"/>
                <a:gd name="connsiteY1-166" fmla="*/ 135272 h 325772"/>
                <a:gd name="connsiteX2-167" fmla="*/ 433387 w 1376362"/>
                <a:gd name="connsiteY2-168" fmla="*/ 259097 h 325772"/>
                <a:gd name="connsiteX3-169" fmla="*/ 692520 w 1376362"/>
                <a:gd name="connsiteY3-170" fmla="*/ 227 h 325772"/>
                <a:gd name="connsiteX4-171" fmla="*/ 981075 w 1376362"/>
                <a:gd name="connsiteY4-172" fmla="*/ 211472 h 325772"/>
                <a:gd name="connsiteX5-173" fmla="*/ 1166812 w 1376362"/>
                <a:gd name="connsiteY5-174" fmla="*/ 101935 h 325772"/>
                <a:gd name="connsiteX6-175" fmla="*/ 1376362 w 1376362"/>
                <a:gd name="connsiteY6-176" fmla="*/ 325772 h 325772"/>
                <a:gd name="connsiteX7-177" fmla="*/ 0 w 1376362"/>
                <a:gd name="connsiteY7-178" fmla="*/ 325772 h 325772"/>
                <a:gd name="connsiteX0-179" fmla="*/ 0 w 1376362"/>
                <a:gd name="connsiteY0-180" fmla="*/ 325588 h 325588"/>
                <a:gd name="connsiteX1-181" fmla="*/ 228600 w 1376362"/>
                <a:gd name="connsiteY1-182" fmla="*/ 135088 h 325588"/>
                <a:gd name="connsiteX2-183" fmla="*/ 433387 w 1376362"/>
                <a:gd name="connsiteY2-184" fmla="*/ 258913 h 325588"/>
                <a:gd name="connsiteX3-185" fmla="*/ 692520 w 1376362"/>
                <a:gd name="connsiteY3-186" fmla="*/ 43 h 325588"/>
                <a:gd name="connsiteX4-187" fmla="*/ 981075 w 1376362"/>
                <a:gd name="connsiteY4-188" fmla="*/ 211288 h 325588"/>
                <a:gd name="connsiteX5-189" fmla="*/ 1166812 w 1376362"/>
                <a:gd name="connsiteY5-190" fmla="*/ 101751 h 325588"/>
                <a:gd name="connsiteX6-191" fmla="*/ 1376362 w 1376362"/>
                <a:gd name="connsiteY6-192" fmla="*/ 325588 h 325588"/>
                <a:gd name="connsiteX7-193" fmla="*/ 0 w 1376362"/>
                <a:gd name="connsiteY7-194" fmla="*/ 325588 h 325588"/>
                <a:gd name="connsiteX0-195" fmla="*/ 0 w 1376362"/>
                <a:gd name="connsiteY0-196" fmla="*/ 325588 h 325588"/>
                <a:gd name="connsiteX1-197" fmla="*/ 228600 w 1376362"/>
                <a:gd name="connsiteY1-198" fmla="*/ 135088 h 325588"/>
                <a:gd name="connsiteX2-199" fmla="*/ 433387 w 1376362"/>
                <a:gd name="connsiteY2-200" fmla="*/ 258913 h 325588"/>
                <a:gd name="connsiteX3-201" fmla="*/ 692520 w 1376362"/>
                <a:gd name="connsiteY3-202" fmla="*/ 43 h 325588"/>
                <a:gd name="connsiteX4-203" fmla="*/ 981075 w 1376362"/>
                <a:gd name="connsiteY4-204" fmla="*/ 211288 h 325588"/>
                <a:gd name="connsiteX5-205" fmla="*/ 1166812 w 1376362"/>
                <a:gd name="connsiteY5-206" fmla="*/ 101751 h 325588"/>
                <a:gd name="connsiteX6-207" fmla="*/ 1376362 w 1376362"/>
                <a:gd name="connsiteY6-208" fmla="*/ 325588 h 325588"/>
                <a:gd name="connsiteX7-209" fmla="*/ 0 w 1376362"/>
                <a:gd name="connsiteY7-210" fmla="*/ 325588 h 325588"/>
                <a:gd name="connsiteX0-211" fmla="*/ 0 w 1376362"/>
                <a:gd name="connsiteY0-212" fmla="*/ 325588 h 325588"/>
                <a:gd name="connsiteX1-213" fmla="*/ 228600 w 1376362"/>
                <a:gd name="connsiteY1-214" fmla="*/ 135088 h 325588"/>
                <a:gd name="connsiteX2-215" fmla="*/ 433387 w 1376362"/>
                <a:gd name="connsiteY2-216" fmla="*/ 258913 h 325588"/>
                <a:gd name="connsiteX3-217" fmla="*/ 692520 w 1376362"/>
                <a:gd name="connsiteY3-218" fmla="*/ 43 h 325588"/>
                <a:gd name="connsiteX4-219" fmla="*/ 981075 w 1376362"/>
                <a:gd name="connsiteY4-220" fmla="*/ 211288 h 325588"/>
                <a:gd name="connsiteX5-221" fmla="*/ 1166812 w 1376362"/>
                <a:gd name="connsiteY5-222" fmla="*/ 101751 h 325588"/>
                <a:gd name="connsiteX6-223" fmla="*/ 1376362 w 1376362"/>
                <a:gd name="connsiteY6-224" fmla="*/ 325588 h 325588"/>
                <a:gd name="connsiteX7-225" fmla="*/ 0 w 1376362"/>
                <a:gd name="connsiteY7-226" fmla="*/ 325588 h 325588"/>
                <a:gd name="connsiteX0-227" fmla="*/ 0 w 1376362"/>
                <a:gd name="connsiteY0-228" fmla="*/ 325588 h 325588"/>
                <a:gd name="connsiteX1-229" fmla="*/ 228600 w 1376362"/>
                <a:gd name="connsiteY1-230" fmla="*/ 135088 h 325588"/>
                <a:gd name="connsiteX2-231" fmla="*/ 433387 w 1376362"/>
                <a:gd name="connsiteY2-232" fmla="*/ 258913 h 325588"/>
                <a:gd name="connsiteX3-233" fmla="*/ 692520 w 1376362"/>
                <a:gd name="connsiteY3-234" fmla="*/ 43 h 325588"/>
                <a:gd name="connsiteX4-235" fmla="*/ 981075 w 1376362"/>
                <a:gd name="connsiteY4-236" fmla="*/ 211288 h 325588"/>
                <a:gd name="connsiteX5-237" fmla="*/ 1166812 w 1376362"/>
                <a:gd name="connsiteY5-238" fmla="*/ 120018 h 325588"/>
                <a:gd name="connsiteX6-239" fmla="*/ 1376362 w 1376362"/>
                <a:gd name="connsiteY6-240" fmla="*/ 325588 h 325588"/>
                <a:gd name="connsiteX7-241" fmla="*/ 0 w 1376362"/>
                <a:gd name="connsiteY7-242" fmla="*/ 325588 h 325588"/>
                <a:gd name="connsiteX0-243" fmla="*/ 0 w 1376362"/>
                <a:gd name="connsiteY0-244" fmla="*/ 327870 h 327870"/>
                <a:gd name="connsiteX1-245" fmla="*/ 228600 w 1376362"/>
                <a:gd name="connsiteY1-246" fmla="*/ 137370 h 327870"/>
                <a:gd name="connsiteX2-247" fmla="*/ 433387 w 1376362"/>
                <a:gd name="connsiteY2-248" fmla="*/ 261195 h 327870"/>
                <a:gd name="connsiteX3-249" fmla="*/ 710787 w 1376362"/>
                <a:gd name="connsiteY3-250" fmla="*/ 42 h 327870"/>
                <a:gd name="connsiteX4-251" fmla="*/ 981075 w 1376362"/>
                <a:gd name="connsiteY4-252" fmla="*/ 213570 h 327870"/>
                <a:gd name="connsiteX5-253" fmla="*/ 1166812 w 1376362"/>
                <a:gd name="connsiteY5-254" fmla="*/ 122300 h 327870"/>
                <a:gd name="connsiteX6-255" fmla="*/ 1376362 w 1376362"/>
                <a:gd name="connsiteY6-256" fmla="*/ 327870 h 327870"/>
                <a:gd name="connsiteX7-257" fmla="*/ 0 w 1376362"/>
                <a:gd name="connsiteY7-258" fmla="*/ 327870 h 327870"/>
                <a:gd name="connsiteX0-259" fmla="*/ 0 w 1376362"/>
                <a:gd name="connsiteY0-260" fmla="*/ 327833 h 327833"/>
                <a:gd name="connsiteX1-261" fmla="*/ 228600 w 1376362"/>
                <a:gd name="connsiteY1-262" fmla="*/ 137333 h 327833"/>
                <a:gd name="connsiteX2-263" fmla="*/ 433387 w 1376362"/>
                <a:gd name="connsiteY2-264" fmla="*/ 261158 h 327833"/>
                <a:gd name="connsiteX3-265" fmla="*/ 710787 w 1376362"/>
                <a:gd name="connsiteY3-266" fmla="*/ 5 h 327833"/>
                <a:gd name="connsiteX4-267" fmla="*/ 981075 w 1376362"/>
                <a:gd name="connsiteY4-268" fmla="*/ 213533 h 327833"/>
                <a:gd name="connsiteX5-269" fmla="*/ 1166812 w 1376362"/>
                <a:gd name="connsiteY5-270" fmla="*/ 122263 h 327833"/>
                <a:gd name="connsiteX6-271" fmla="*/ 1376362 w 1376362"/>
                <a:gd name="connsiteY6-272" fmla="*/ 327833 h 327833"/>
                <a:gd name="connsiteX7-273" fmla="*/ 0 w 1376362"/>
                <a:gd name="connsiteY7-274" fmla="*/ 327833 h 327833"/>
                <a:gd name="connsiteX0-275" fmla="*/ 0 w 1376362"/>
                <a:gd name="connsiteY0-276" fmla="*/ 327833 h 327833"/>
                <a:gd name="connsiteX1-277" fmla="*/ 228600 w 1376362"/>
                <a:gd name="connsiteY1-278" fmla="*/ 137333 h 327833"/>
                <a:gd name="connsiteX2-279" fmla="*/ 433387 w 1376362"/>
                <a:gd name="connsiteY2-280" fmla="*/ 261158 h 327833"/>
                <a:gd name="connsiteX3-281" fmla="*/ 710787 w 1376362"/>
                <a:gd name="connsiteY3-282" fmla="*/ 5 h 327833"/>
                <a:gd name="connsiteX4-283" fmla="*/ 981075 w 1376362"/>
                <a:gd name="connsiteY4-284" fmla="*/ 213533 h 327833"/>
                <a:gd name="connsiteX5-285" fmla="*/ 1166812 w 1376362"/>
                <a:gd name="connsiteY5-286" fmla="*/ 122263 h 327833"/>
                <a:gd name="connsiteX6-287" fmla="*/ 1376362 w 1376362"/>
                <a:gd name="connsiteY6-288" fmla="*/ 327833 h 327833"/>
                <a:gd name="connsiteX7-289" fmla="*/ 0 w 1376362"/>
                <a:gd name="connsiteY7-290" fmla="*/ 327833 h 327833"/>
                <a:gd name="connsiteX0-291" fmla="*/ 0 w 1376362"/>
                <a:gd name="connsiteY0-292" fmla="*/ 327833 h 327833"/>
                <a:gd name="connsiteX1-293" fmla="*/ 222215 w 1376362"/>
                <a:gd name="connsiteY1-294" fmla="*/ 137333 h 327833"/>
                <a:gd name="connsiteX2-295" fmla="*/ 433387 w 1376362"/>
                <a:gd name="connsiteY2-296" fmla="*/ 261158 h 327833"/>
                <a:gd name="connsiteX3-297" fmla="*/ 710787 w 1376362"/>
                <a:gd name="connsiteY3-298" fmla="*/ 5 h 327833"/>
                <a:gd name="connsiteX4-299" fmla="*/ 981075 w 1376362"/>
                <a:gd name="connsiteY4-300" fmla="*/ 213533 h 327833"/>
                <a:gd name="connsiteX5-301" fmla="*/ 1166812 w 1376362"/>
                <a:gd name="connsiteY5-302" fmla="*/ 122263 h 327833"/>
                <a:gd name="connsiteX6-303" fmla="*/ 1376362 w 1376362"/>
                <a:gd name="connsiteY6-304" fmla="*/ 327833 h 327833"/>
                <a:gd name="connsiteX7-305" fmla="*/ 0 w 1376362"/>
                <a:gd name="connsiteY7-306" fmla="*/ 327833 h 327833"/>
                <a:gd name="connsiteX0-307" fmla="*/ 0 w 1376362"/>
                <a:gd name="connsiteY0-308" fmla="*/ 327833 h 327833"/>
                <a:gd name="connsiteX1-309" fmla="*/ 222215 w 1376362"/>
                <a:gd name="connsiteY1-310" fmla="*/ 137333 h 327833"/>
                <a:gd name="connsiteX2-311" fmla="*/ 433387 w 1376362"/>
                <a:gd name="connsiteY2-312" fmla="*/ 261158 h 327833"/>
                <a:gd name="connsiteX3-313" fmla="*/ 710787 w 1376362"/>
                <a:gd name="connsiteY3-314" fmla="*/ 5 h 327833"/>
                <a:gd name="connsiteX4-315" fmla="*/ 981075 w 1376362"/>
                <a:gd name="connsiteY4-316" fmla="*/ 213533 h 327833"/>
                <a:gd name="connsiteX5-317" fmla="*/ 1166812 w 1376362"/>
                <a:gd name="connsiteY5-318" fmla="*/ 122263 h 327833"/>
                <a:gd name="connsiteX6-319" fmla="*/ 1376362 w 1376362"/>
                <a:gd name="connsiteY6-320" fmla="*/ 327833 h 327833"/>
                <a:gd name="connsiteX7-321" fmla="*/ 0 w 1376362"/>
                <a:gd name="connsiteY7-322" fmla="*/ 327833 h 3278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76362" h="327833">
                  <a:moveTo>
                    <a:pt x="0" y="327833"/>
                  </a:moveTo>
                  <a:cubicBezTo>
                    <a:pt x="151606" y="179402"/>
                    <a:pt x="161690" y="137995"/>
                    <a:pt x="222215" y="137333"/>
                  </a:cubicBezTo>
                  <a:cubicBezTo>
                    <a:pt x="282740" y="136671"/>
                    <a:pt x="351958" y="284046"/>
                    <a:pt x="433387" y="261158"/>
                  </a:cubicBezTo>
                  <a:cubicBezTo>
                    <a:pt x="514816" y="238270"/>
                    <a:pt x="612656" y="1093"/>
                    <a:pt x="710787" y="5"/>
                  </a:cubicBezTo>
                  <a:cubicBezTo>
                    <a:pt x="808918" y="-1083"/>
                    <a:pt x="909638" y="177174"/>
                    <a:pt x="981075" y="213533"/>
                  </a:cubicBezTo>
                  <a:cubicBezTo>
                    <a:pt x="1052512" y="249892"/>
                    <a:pt x="1110064" y="123763"/>
                    <a:pt x="1166812" y="122263"/>
                  </a:cubicBezTo>
                  <a:cubicBezTo>
                    <a:pt x="1223560" y="120763"/>
                    <a:pt x="1246981" y="161940"/>
                    <a:pt x="1376362" y="327833"/>
                  </a:cubicBezTo>
                  <a:lnTo>
                    <a:pt x="0" y="32783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231327" y="5258054"/>
            <a:ext cx="5959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中/国/传/统/节/日/文/化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18727" y="533863"/>
            <a:ext cx="4054472" cy="3825961"/>
            <a:chOff x="4298127" y="995433"/>
            <a:chExt cx="4054472" cy="3825961"/>
          </a:xfrm>
        </p:grpSpPr>
        <p:sp>
          <p:nvSpPr>
            <p:cNvPr id="19" name="椭圆 18"/>
            <p:cNvSpPr/>
            <p:nvPr/>
          </p:nvSpPr>
          <p:spPr>
            <a:xfrm>
              <a:off x="4298127" y="995433"/>
              <a:ext cx="3825961" cy="3825961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6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4719109" y="1420987"/>
              <a:ext cx="2983998" cy="297485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6896293" y="1125420"/>
              <a:ext cx="1456306" cy="29976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2314757" y="1541071"/>
            <a:ext cx="765589" cy="76558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37000"/>
                </a:schemeClr>
              </a:gs>
            </a:gsLst>
            <a:lin ang="0" scaled="1"/>
            <a:tileRect/>
          </a:gradFill>
          <a:ln w="34925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壹</a:t>
            </a:r>
            <a:endParaRPr lang="zh-CN" altLang="en-US" sz="3600" dirty="0" smtClean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09600" y="3694112"/>
            <a:ext cx="10972800" cy="2665339"/>
            <a:chOff x="609600" y="2609194"/>
            <a:chExt cx="10972800" cy="2665339"/>
          </a:xfrm>
        </p:grpSpPr>
        <p:sp>
          <p:nvSpPr>
            <p:cNvPr id="51" name="任意多边形 50"/>
            <p:cNvSpPr/>
            <p:nvPr/>
          </p:nvSpPr>
          <p:spPr>
            <a:xfrm>
              <a:off x="2046698" y="2609194"/>
              <a:ext cx="9109468" cy="1963182"/>
            </a:xfrm>
            <a:custGeom>
              <a:avLst/>
              <a:gdLst>
                <a:gd name="connsiteX0" fmla="*/ 147346 w 1549798"/>
                <a:gd name="connsiteY0" fmla="*/ 443558 h 555821"/>
                <a:gd name="connsiteX1" fmla="*/ 399759 w 1549798"/>
                <a:gd name="connsiteY1" fmla="*/ 250677 h 555821"/>
                <a:gd name="connsiteX2" fmla="*/ 725990 w 1549798"/>
                <a:gd name="connsiteY2" fmla="*/ 398315 h 555821"/>
                <a:gd name="connsiteX3" fmla="*/ 1071271 w 1549798"/>
                <a:gd name="connsiteY3" fmla="*/ 646 h 555821"/>
                <a:gd name="connsiteX4" fmla="*/ 1516565 w 1549798"/>
                <a:gd name="connsiteY4" fmla="*/ 507852 h 555821"/>
                <a:gd name="connsiteX5" fmla="*/ 99721 w 1549798"/>
                <a:gd name="connsiteY5" fmla="*/ 526902 h 555821"/>
                <a:gd name="connsiteX6" fmla="*/ 147346 w 1549798"/>
                <a:gd name="connsiteY6" fmla="*/ 443558 h 555821"/>
                <a:gd name="connsiteX0-1" fmla="*/ 50390 w 1500467"/>
                <a:gd name="connsiteY0-2" fmla="*/ 526902 h 566373"/>
                <a:gd name="connsiteX1-3" fmla="*/ 350428 w 1500467"/>
                <a:gd name="connsiteY1-4" fmla="*/ 250677 h 566373"/>
                <a:gd name="connsiteX2-5" fmla="*/ 676659 w 1500467"/>
                <a:gd name="connsiteY2-6" fmla="*/ 398315 h 566373"/>
                <a:gd name="connsiteX3-7" fmla="*/ 1021940 w 1500467"/>
                <a:gd name="connsiteY3-8" fmla="*/ 646 h 566373"/>
                <a:gd name="connsiteX4-9" fmla="*/ 1467234 w 1500467"/>
                <a:gd name="connsiteY4-10" fmla="*/ 507852 h 566373"/>
                <a:gd name="connsiteX5-11" fmla="*/ 50390 w 1500467"/>
                <a:gd name="connsiteY5-12" fmla="*/ 526902 h 566373"/>
                <a:gd name="connsiteX0-13" fmla="*/ 50390 w 1500467"/>
                <a:gd name="connsiteY0-14" fmla="*/ 526902 h 566373"/>
                <a:gd name="connsiteX1-15" fmla="*/ 350428 w 1500467"/>
                <a:gd name="connsiteY1-16" fmla="*/ 250677 h 566373"/>
                <a:gd name="connsiteX2-17" fmla="*/ 676659 w 1500467"/>
                <a:gd name="connsiteY2-18" fmla="*/ 398315 h 566373"/>
                <a:gd name="connsiteX3-19" fmla="*/ 1021940 w 1500467"/>
                <a:gd name="connsiteY3-20" fmla="*/ 646 h 566373"/>
                <a:gd name="connsiteX4-21" fmla="*/ 1467234 w 1500467"/>
                <a:gd name="connsiteY4-22" fmla="*/ 507852 h 566373"/>
                <a:gd name="connsiteX5-23" fmla="*/ 50390 w 1500467"/>
                <a:gd name="connsiteY5-24" fmla="*/ 526902 h 566373"/>
                <a:gd name="connsiteX0-25" fmla="*/ 50390 w 1500467"/>
                <a:gd name="connsiteY0-26" fmla="*/ 526902 h 566373"/>
                <a:gd name="connsiteX1-27" fmla="*/ 350428 w 1500467"/>
                <a:gd name="connsiteY1-28" fmla="*/ 250677 h 566373"/>
                <a:gd name="connsiteX2-29" fmla="*/ 676659 w 1500467"/>
                <a:gd name="connsiteY2-30" fmla="*/ 398315 h 566373"/>
                <a:gd name="connsiteX3-31" fmla="*/ 1021940 w 1500467"/>
                <a:gd name="connsiteY3-32" fmla="*/ 646 h 566373"/>
                <a:gd name="connsiteX4-33" fmla="*/ 1467234 w 1500467"/>
                <a:gd name="connsiteY4-34" fmla="*/ 507852 h 566373"/>
                <a:gd name="connsiteX5-35" fmla="*/ 50390 w 1500467"/>
                <a:gd name="connsiteY5-36" fmla="*/ 526902 h 566373"/>
                <a:gd name="connsiteX0-37" fmla="*/ 0 w 1450077"/>
                <a:gd name="connsiteY0-38" fmla="*/ 526902 h 566373"/>
                <a:gd name="connsiteX1-39" fmla="*/ 300038 w 1450077"/>
                <a:gd name="connsiteY1-40" fmla="*/ 250677 h 566373"/>
                <a:gd name="connsiteX2-41" fmla="*/ 626269 w 1450077"/>
                <a:gd name="connsiteY2-42" fmla="*/ 398315 h 566373"/>
                <a:gd name="connsiteX3-43" fmla="*/ 971550 w 1450077"/>
                <a:gd name="connsiteY3-44" fmla="*/ 646 h 566373"/>
                <a:gd name="connsiteX4-45" fmla="*/ 1416844 w 1450077"/>
                <a:gd name="connsiteY4-46" fmla="*/ 507852 h 566373"/>
                <a:gd name="connsiteX5-47" fmla="*/ 0 w 1450077"/>
                <a:gd name="connsiteY5-48" fmla="*/ 526902 h 566373"/>
                <a:gd name="connsiteX0-49" fmla="*/ 0 w 1416844"/>
                <a:gd name="connsiteY0-50" fmla="*/ 526902 h 566373"/>
                <a:gd name="connsiteX1-51" fmla="*/ 300038 w 1416844"/>
                <a:gd name="connsiteY1-52" fmla="*/ 250677 h 566373"/>
                <a:gd name="connsiteX2-53" fmla="*/ 626269 w 1416844"/>
                <a:gd name="connsiteY2-54" fmla="*/ 398315 h 566373"/>
                <a:gd name="connsiteX3-55" fmla="*/ 971550 w 1416844"/>
                <a:gd name="connsiteY3-56" fmla="*/ 646 h 566373"/>
                <a:gd name="connsiteX4-57" fmla="*/ 1416844 w 1416844"/>
                <a:gd name="connsiteY4-58" fmla="*/ 507852 h 566373"/>
                <a:gd name="connsiteX5-59" fmla="*/ 0 w 1416844"/>
                <a:gd name="connsiteY5-60" fmla="*/ 526902 h 566373"/>
                <a:gd name="connsiteX0-61" fmla="*/ 0 w 1416844"/>
                <a:gd name="connsiteY0-62" fmla="*/ 526902 h 566373"/>
                <a:gd name="connsiteX1-63" fmla="*/ 300038 w 1416844"/>
                <a:gd name="connsiteY1-64" fmla="*/ 250677 h 566373"/>
                <a:gd name="connsiteX2-65" fmla="*/ 626269 w 1416844"/>
                <a:gd name="connsiteY2-66" fmla="*/ 398315 h 566373"/>
                <a:gd name="connsiteX3-67" fmla="*/ 971550 w 1416844"/>
                <a:gd name="connsiteY3-68" fmla="*/ 646 h 566373"/>
                <a:gd name="connsiteX4-69" fmla="*/ 1416844 w 1416844"/>
                <a:gd name="connsiteY4-70" fmla="*/ 507852 h 566373"/>
                <a:gd name="connsiteX5-71" fmla="*/ 0 w 1416844"/>
                <a:gd name="connsiteY5-72" fmla="*/ 526902 h 566373"/>
                <a:gd name="connsiteX0-73" fmla="*/ 0 w 1416844"/>
                <a:gd name="connsiteY0-74" fmla="*/ 526902 h 566373"/>
                <a:gd name="connsiteX1-75" fmla="*/ 300038 w 1416844"/>
                <a:gd name="connsiteY1-76" fmla="*/ 250677 h 566373"/>
                <a:gd name="connsiteX2-77" fmla="*/ 626269 w 1416844"/>
                <a:gd name="connsiteY2-78" fmla="*/ 398315 h 566373"/>
                <a:gd name="connsiteX3-79" fmla="*/ 971550 w 1416844"/>
                <a:gd name="connsiteY3-80" fmla="*/ 646 h 566373"/>
                <a:gd name="connsiteX4-81" fmla="*/ 1416844 w 1416844"/>
                <a:gd name="connsiteY4-82" fmla="*/ 507852 h 566373"/>
                <a:gd name="connsiteX5-83" fmla="*/ 0 w 1416844"/>
                <a:gd name="connsiteY5-84" fmla="*/ 526902 h 566373"/>
                <a:gd name="connsiteX0-85" fmla="*/ 0 w 1416844"/>
                <a:gd name="connsiteY0-86" fmla="*/ 526902 h 566373"/>
                <a:gd name="connsiteX1-87" fmla="*/ 300038 w 1416844"/>
                <a:gd name="connsiteY1-88" fmla="*/ 250677 h 566373"/>
                <a:gd name="connsiteX2-89" fmla="*/ 626269 w 1416844"/>
                <a:gd name="connsiteY2-90" fmla="*/ 398315 h 566373"/>
                <a:gd name="connsiteX3-91" fmla="*/ 971550 w 1416844"/>
                <a:gd name="connsiteY3-92" fmla="*/ 646 h 566373"/>
                <a:gd name="connsiteX4-93" fmla="*/ 1416844 w 1416844"/>
                <a:gd name="connsiteY4-94" fmla="*/ 507852 h 566373"/>
                <a:gd name="connsiteX5-95" fmla="*/ 0 w 1416844"/>
                <a:gd name="connsiteY5-96" fmla="*/ 526902 h 566373"/>
                <a:gd name="connsiteX0-97" fmla="*/ 0 w 1416844"/>
                <a:gd name="connsiteY0-98" fmla="*/ 526902 h 566373"/>
                <a:gd name="connsiteX1-99" fmla="*/ 300038 w 1416844"/>
                <a:gd name="connsiteY1-100" fmla="*/ 250677 h 566373"/>
                <a:gd name="connsiteX2-101" fmla="*/ 626269 w 1416844"/>
                <a:gd name="connsiteY2-102" fmla="*/ 398315 h 566373"/>
                <a:gd name="connsiteX3-103" fmla="*/ 971550 w 1416844"/>
                <a:gd name="connsiteY3-104" fmla="*/ 646 h 566373"/>
                <a:gd name="connsiteX4-105" fmla="*/ 1416844 w 1416844"/>
                <a:gd name="connsiteY4-106" fmla="*/ 507852 h 566373"/>
                <a:gd name="connsiteX5-107" fmla="*/ 0 w 1416844"/>
                <a:gd name="connsiteY5-108" fmla="*/ 526902 h 566373"/>
                <a:gd name="connsiteX0-109" fmla="*/ 0 w 1416844"/>
                <a:gd name="connsiteY0-110" fmla="*/ 526862 h 566333"/>
                <a:gd name="connsiteX1-111" fmla="*/ 300038 w 1416844"/>
                <a:gd name="connsiteY1-112" fmla="*/ 250637 h 566333"/>
                <a:gd name="connsiteX2-113" fmla="*/ 626269 w 1416844"/>
                <a:gd name="connsiteY2-114" fmla="*/ 398275 h 566333"/>
                <a:gd name="connsiteX3-115" fmla="*/ 971550 w 1416844"/>
                <a:gd name="connsiteY3-116" fmla="*/ 606 h 566333"/>
                <a:gd name="connsiteX4-117" fmla="*/ 1416844 w 1416844"/>
                <a:gd name="connsiteY4-118" fmla="*/ 507812 h 566333"/>
                <a:gd name="connsiteX5-119" fmla="*/ 0 w 1416844"/>
                <a:gd name="connsiteY5-120" fmla="*/ 526862 h 566333"/>
                <a:gd name="connsiteX0-121" fmla="*/ 0 w 1416844"/>
                <a:gd name="connsiteY0-122" fmla="*/ 527022 h 566493"/>
                <a:gd name="connsiteX1-123" fmla="*/ 300038 w 1416844"/>
                <a:gd name="connsiteY1-124" fmla="*/ 250797 h 566493"/>
                <a:gd name="connsiteX2-125" fmla="*/ 626269 w 1416844"/>
                <a:gd name="connsiteY2-126" fmla="*/ 398435 h 566493"/>
                <a:gd name="connsiteX3-127" fmla="*/ 971550 w 1416844"/>
                <a:gd name="connsiteY3-128" fmla="*/ 766 h 566493"/>
                <a:gd name="connsiteX4-129" fmla="*/ 1416844 w 1416844"/>
                <a:gd name="connsiteY4-130" fmla="*/ 507972 h 566493"/>
                <a:gd name="connsiteX5-131" fmla="*/ 0 w 1416844"/>
                <a:gd name="connsiteY5-132" fmla="*/ 527022 h 566493"/>
                <a:gd name="connsiteX0-133" fmla="*/ 0 w 1423194"/>
                <a:gd name="connsiteY0-134" fmla="*/ 549247 h 578615"/>
                <a:gd name="connsiteX1-135" fmla="*/ 306388 w 1423194"/>
                <a:gd name="connsiteY1-136" fmla="*/ 250797 h 578615"/>
                <a:gd name="connsiteX2-137" fmla="*/ 632619 w 1423194"/>
                <a:gd name="connsiteY2-138" fmla="*/ 398435 h 578615"/>
                <a:gd name="connsiteX3-139" fmla="*/ 977900 w 1423194"/>
                <a:gd name="connsiteY3-140" fmla="*/ 766 h 578615"/>
                <a:gd name="connsiteX4-141" fmla="*/ 1423194 w 1423194"/>
                <a:gd name="connsiteY4-142" fmla="*/ 507972 h 578615"/>
                <a:gd name="connsiteX5-143" fmla="*/ 0 w 1423194"/>
                <a:gd name="connsiteY5-144" fmla="*/ 549247 h 578615"/>
                <a:gd name="connsiteX0-145" fmla="*/ 0 w 1435894"/>
                <a:gd name="connsiteY0-146" fmla="*/ 549510 h 596015"/>
                <a:gd name="connsiteX1-147" fmla="*/ 306388 w 1435894"/>
                <a:gd name="connsiteY1-148" fmla="*/ 251060 h 596015"/>
                <a:gd name="connsiteX2-149" fmla="*/ 632619 w 1435894"/>
                <a:gd name="connsiteY2-150" fmla="*/ 398698 h 596015"/>
                <a:gd name="connsiteX3-151" fmla="*/ 977900 w 1435894"/>
                <a:gd name="connsiteY3-152" fmla="*/ 1029 h 596015"/>
                <a:gd name="connsiteX4-153" fmla="*/ 1435894 w 1435894"/>
                <a:gd name="connsiteY4-154" fmla="*/ 543160 h 596015"/>
                <a:gd name="connsiteX5-155" fmla="*/ 0 w 1435894"/>
                <a:gd name="connsiteY5-156" fmla="*/ 549510 h 596015"/>
                <a:gd name="connsiteX0-157" fmla="*/ 0 w 1435894"/>
                <a:gd name="connsiteY0-158" fmla="*/ 549510 h 596015"/>
                <a:gd name="connsiteX1-159" fmla="*/ 306388 w 1435894"/>
                <a:gd name="connsiteY1-160" fmla="*/ 251060 h 596015"/>
                <a:gd name="connsiteX2-161" fmla="*/ 632619 w 1435894"/>
                <a:gd name="connsiteY2-162" fmla="*/ 398698 h 596015"/>
                <a:gd name="connsiteX3-163" fmla="*/ 977900 w 1435894"/>
                <a:gd name="connsiteY3-164" fmla="*/ 1029 h 596015"/>
                <a:gd name="connsiteX4-165" fmla="*/ 1435894 w 1435894"/>
                <a:gd name="connsiteY4-166" fmla="*/ 543160 h 596015"/>
                <a:gd name="connsiteX5-167" fmla="*/ 0 w 1435894"/>
                <a:gd name="connsiteY5-168" fmla="*/ 549510 h 596015"/>
                <a:gd name="connsiteX0-169" fmla="*/ 0 w 1435894"/>
                <a:gd name="connsiteY0-170" fmla="*/ 549510 h 568080"/>
                <a:gd name="connsiteX1-171" fmla="*/ 306388 w 1435894"/>
                <a:gd name="connsiteY1-172" fmla="*/ 251060 h 568080"/>
                <a:gd name="connsiteX2-173" fmla="*/ 632619 w 1435894"/>
                <a:gd name="connsiteY2-174" fmla="*/ 398698 h 568080"/>
                <a:gd name="connsiteX3-175" fmla="*/ 977900 w 1435894"/>
                <a:gd name="connsiteY3-176" fmla="*/ 1029 h 568080"/>
                <a:gd name="connsiteX4-177" fmla="*/ 1435894 w 1435894"/>
                <a:gd name="connsiteY4-178" fmla="*/ 543160 h 568080"/>
                <a:gd name="connsiteX5-179" fmla="*/ 0 w 1435894"/>
                <a:gd name="connsiteY5-180" fmla="*/ 549510 h 568080"/>
                <a:gd name="connsiteX0-181" fmla="*/ 0 w 1435894"/>
                <a:gd name="connsiteY0-182" fmla="*/ 549510 h 549510"/>
                <a:gd name="connsiteX1-183" fmla="*/ 306388 w 1435894"/>
                <a:gd name="connsiteY1-184" fmla="*/ 251060 h 549510"/>
                <a:gd name="connsiteX2-185" fmla="*/ 632619 w 1435894"/>
                <a:gd name="connsiteY2-186" fmla="*/ 398698 h 549510"/>
                <a:gd name="connsiteX3-187" fmla="*/ 977900 w 1435894"/>
                <a:gd name="connsiteY3-188" fmla="*/ 1029 h 549510"/>
                <a:gd name="connsiteX4-189" fmla="*/ 1435894 w 1435894"/>
                <a:gd name="connsiteY4-190" fmla="*/ 543160 h 549510"/>
                <a:gd name="connsiteX5-191" fmla="*/ 0 w 1435894"/>
                <a:gd name="connsiteY5-192" fmla="*/ 549510 h 549510"/>
                <a:gd name="connsiteX0-193" fmla="*/ 0 w 1438275"/>
                <a:gd name="connsiteY0-194" fmla="*/ 544747 h 544747"/>
                <a:gd name="connsiteX1-195" fmla="*/ 308769 w 1438275"/>
                <a:gd name="connsiteY1-196" fmla="*/ 251060 h 544747"/>
                <a:gd name="connsiteX2-197" fmla="*/ 635000 w 1438275"/>
                <a:gd name="connsiteY2-198" fmla="*/ 398698 h 544747"/>
                <a:gd name="connsiteX3-199" fmla="*/ 980281 w 1438275"/>
                <a:gd name="connsiteY3-200" fmla="*/ 1029 h 544747"/>
                <a:gd name="connsiteX4-201" fmla="*/ 1438275 w 1438275"/>
                <a:gd name="connsiteY4-202" fmla="*/ 543160 h 544747"/>
                <a:gd name="connsiteX5-203" fmla="*/ 0 w 1438275"/>
                <a:gd name="connsiteY5-204" fmla="*/ 544747 h 544747"/>
                <a:gd name="connsiteX0-205" fmla="*/ 0 w 1438275"/>
                <a:gd name="connsiteY0-206" fmla="*/ 551149 h 551149"/>
                <a:gd name="connsiteX1-207" fmla="*/ 308769 w 1438275"/>
                <a:gd name="connsiteY1-208" fmla="*/ 257462 h 551149"/>
                <a:gd name="connsiteX2-209" fmla="*/ 635000 w 1438275"/>
                <a:gd name="connsiteY2-210" fmla="*/ 405100 h 551149"/>
                <a:gd name="connsiteX3-211" fmla="*/ 1018381 w 1438275"/>
                <a:gd name="connsiteY3-212" fmla="*/ 1081 h 551149"/>
                <a:gd name="connsiteX4-213" fmla="*/ 1438275 w 1438275"/>
                <a:gd name="connsiteY4-214" fmla="*/ 549562 h 551149"/>
                <a:gd name="connsiteX5-215" fmla="*/ 0 w 1438275"/>
                <a:gd name="connsiteY5-216" fmla="*/ 551149 h 551149"/>
                <a:gd name="connsiteX0-217" fmla="*/ 0 w 1438275"/>
                <a:gd name="connsiteY0-218" fmla="*/ 550076 h 550076"/>
                <a:gd name="connsiteX1-219" fmla="*/ 308769 w 1438275"/>
                <a:gd name="connsiteY1-220" fmla="*/ 256389 h 550076"/>
                <a:gd name="connsiteX2-221" fmla="*/ 635000 w 1438275"/>
                <a:gd name="connsiteY2-222" fmla="*/ 404027 h 550076"/>
                <a:gd name="connsiteX3-223" fmla="*/ 1018381 w 1438275"/>
                <a:gd name="connsiteY3-224" fmla="*/ 8 h 550076"/>
                <a:gd name="connsiteX4-225" fmla="*/ 1438275 w 1438275"/>
                <a:gd name="connsiteY4-226" fmla="*/ 548489 h 550076"/>
                <a:gd name="connsiteX5-227" fmla="*/ 0 w 1438275"/>
                <a:gd name="connsiteY5-228" fmla="*/ 550076 h 550076"/>
                <a:gd name="connsiteX0-229" fmla="*/ 0 w 1438275"/>
                <a:gd name="connsiteY0-230" fmla="*/ 550075 h 550075"/>
                <a:gd name="connsiteX1-231" fmla="*/ 308769 w 1438275"/>
                <a:gd name="connsiteY1-232" fmla="*/ 256388 h 550075"/>
                <a:gd name="connsiteX2-233" fmla="*/ 635000 w 1438275"/>
                <a:gd name="connsiteY2-234" fmla="*/ 404026 h 550075"/>
                <a:gd name="connsiteX3-235" fmla="*/ 1018381 w 1438275"/>
                <a:gd name="connsiteY3-236" fmla="*/ 7 h 550075"/>
                <a:gd name="connsiteX4-237" fmla="*/ 1438275 w 1438275"/>
                <a:gd name="connsiteY4-238" fmla="*/ 548488 h 550075"/>
                <a:gd name="connsiteX5-239" fmla="*/ 0 w 1438275"/>
                <a:gd name="connsiteY5-240" fmla="*/ 550075 h 550075"/>
                <a:gd name="connsiteX0-241" fmla="*/ 0 w 1438275"/>
                <a:gd name="connsiteY0-242" fmla="*/ 550092 h 550092"/>
                <a:gd name="connsiteX1-243" fmla="*/ 308769 w 1438275"/>
                <a:gd name="connsiteY1-244" fmla="*/ 256405 h 550092"/>
                <a:gd name="connsiteX2-245" fmla="*/ 635000 w 1438275"/>
                <a:gd name="connsiteY2-246" fmla="*/ 404043 h 550092"/>
                <a:gd name="connsiteX3-247" fmla="*/ 1018381 w 1438275"/>
                <a:gd name="connsiteY3-248" fmla="*/ 24 h 550092"/>
                <a:gd name="connsiteX4-249" fmla="*/ 1438275 w 1438275"/>
                <a:gd name="connsiteY4-250" fmla="*/ 548505 h 550092"/>
                <a:gd name="connsiteX5-251" fmla="*/ 0 w 1438275"/>
                <a:gd name="connsiteY5-252" fmla="*/ 550092 h 550092"/>
                <a:gd name="connsiteX0-253" fmla="*/ 0 w 1438275"/>
                <a:gd name="connsiteY0-254" fmla="*/ 550069 h 550069"/>
                <a:gd name="connsiteX1-255" fmla="*/ 308769 w 1438275"/>
                <a:gd name="connsiteY1-256" fmla="*/ 256382 h 550069"/>
                <a:gd name="connsiteX2-257" fmla="*/ 635000 w 1438275"/>
                <a:gd name="connsiteY2-258" fmla="*/ 404020 h 550069"/>
                <a:gd name="connsiteX3-259" fmla="*/ 1018381 w 1438275"/>
                <a:gd name="connsiteY3-260" fmla="*/ 1 h 550069"/>
                <a:gd name="connsiteX4-261" fmla="*/ 1438275 w 1438275"/>
                <a:gd name="connsiteY4-262" fmla="*/ 548482 h 550069"/>
                <a:gd name="connsiteX5-263" fmla="*/ 0 w 1438275"/>
                <a:gd name="connsiteY5-264" fmla="*/ 550069 h 550069"/>
                <a:gd name="connsiteX0-265" fmla="*/ 0 w 1438275"/>
                <a:gd name="connsiteY0-266" fmla="*/ 551028 h 551028"/>
                <a:gd name="connsiteX1-267" fmla="*/ 308769 w 1438275"/>
                <a:gd name="connsiteY1-268" fmla="*/ 257341 h 551028"/>
                <a:gd name="connsiteX2-269" fmla="*/ 609373 w 1438275"/>
                <a:gd name="connsiteY2-270" fmla="*/ 410105 h 551028"/>
                <a:gd name="connsiteX3-271" fmla="*/ 1018381 w 1438275"/>
                <a:gd name="connsiteY3-272" fmla="*/ 960 h 551028"/>
                <a:gd name="connsiteX4-273" fmla="*/ 1438275 w 1438275"/>
                <a:gd name="connsiteY4-274" fmla="*/ 549441 h 551028"/>
                <a:gd name="connsiteX5-275" fmla="*/ 0 w 1438275"/>
                <a:gd name="connsiteY5-276" fmla="*/ 551028 h 551028"/>
                <a:gd name="connsiteX0-277" fmla="*/ 0 w 1438275"/>
                <a:gd name="connsiteY0-278" fmla="*/ 550961 h 550961"/>
                <a:gd name="connsiteX1-279" fmla="*/ 308769 w 1438275"/>
                <a:gd name="connsiteY1-280" fmla="*/ 257274 h 550961"/>
                <a:gd name="connsiteX2-281" fmla="*/ 609373 w 1438275"/>
                <a:gd name="connsiteY2-282" fmla="*/ 410038 h 550961"/>
                <a:gd name="connsiteX3-283" fmla="*/ 1018381 w 1438275"/>
                <a:gd name="connsiteY3-284" fmla="*/ 893 h 550961"/>
                <a:gd name="connsiteX4-285" fmla="*/ 1438275 w 1438275"/>
                <a:gd name="connsiteY4-286" fmla="*/ 549374 h 550961"/>
                <a:gd name="connsiteX5-287" fmla="*/ 0 w 1438275"/>
                <a:gd name="connsiteY5-288" fmla="*/ 550961 h 550961"/>
                <a:gd name="connsiteX0-289" fmla="*/ 0 w 1438275"/>
                <a:gd name="connsiteY0-290" fmla="*/ 550970 h 550970"/>
                <a:gd name="connsiteX1-291" fmla="*/ 308769 w 1438275"/>
                <a:gd name="connsiteY1-292" fmla="*/ 257283 h 550970"/>
                <a:gd name="connsiteX2-293" fmla="*/ 609373 w 1438275"/>
                <a:gd name="connsiteY2-294" fmla="*/ 410047 h 550970"/>
                <a:gd name="connsiteX3-295" fmla="*/ 1018381 w 1438275"/>
                <a:gd name="connsiteY3-296" fmla="*/ 902 h 550970"/>
                <a:gd name="connsiteX4-297" fmla="*/ 1438275 w 1438275"/>
                <a:gd name="connsiteY4-298" fmla="*/ 549383 h 550970"/>
                <a:gd name="connsiteX5-299" fmla="*/ 0 w 1438275"/>
                <a:gd name="connsiteY5-300" fmla="*/ 550970 h 550970"/>
                <a:gd name="connsiteX0-301" fmla="*/ 0 w 1438275"/>
                <a:gd name="connsiteY0-302" fmla="*/ 550970 h 550970"/>
                <a:gd name="connsiteX1-303" fmla="*/ 308769 w 1438275"/>
                <a:gd name="connsiteY1-304" fmla="*/ 257283 h 550970"/>
                <a:gd name="connsiteX2-305" fmla="*/ 609373 w 1438275"/>
                <a:gd name="connsiteY2-306" fmla="*/ 410047 h 550970"/>
                <a:gd name="connsiteX3-307" fmla="*/ 1018381 w 1438275"/>
                <a:gd name="connsiteY3-308" fmla="*/ 902 h 550970"/>
                <a:gd name="connsiteX4-309" fmla="*/ 1438275 w 1438275"/>
                <a:gd name="connsiteY4-310" fmla="*/ 549383 h 550970"/>
                <a:gd name="connsiteX5-311" fmla="*/ 0 w 1438275"/>
                <a:gd name="connsiteY5-312" fmla="*/ 550970 h 550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38275" h="550970">
                  <a:moveTo>
                    <a:pt x="0" y="550970"/>
                  </a:moveTo>
                  <a:cubicBezTo>
                    <a:pt x="144860" y="360470"/>
                    <a:pt x="226000" y="270519"/>
                    <a:pt x="308769" y="257283"/>
                  </a:cubicBezTo>
                  <a:cubicBezTo>
                    <a:pt x="391538" y="244047"/>
                    <a:pt x="540196" y="409567"/>
                    <a:pt x="609373" y="410047"/>
                  </a:cubicBezTo>
                  <a:cubicBezTo>
                    <a:pt x="678550" y="410527"/>
                    <a:pt x="880231" y="-22321"/>
                    <a:pt x="1018381" y="902"/>
                  </a:cubicBezTo>
                  <a:cubicBezTo>
                    <a:pt x="1156531" y="24125"/>
                    <a:pt x="1195387" y="204499"/>
                    <a:pt x="1438275" y="549383"/>
                  </a:cubicBezTo>
                  <a:cubicBezTo>
                    <a:pt x="6350" y="554542"/>
                    <a:pt x="1437084" y="543033"/>
                    <a:pt x="0" y="550970"/>
                  </a:cubicBezTo>
                  <a:close/>
                </a:path>
              </a:pathLst>
            </a:custGeom>
            <a:gradFill>
              <a:gsLst>
                <a:gs pos="76000">
                  <a:schemeClr val="bg1">
                    <a:lumMod val="85000"/>
                    <a:alpha val="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09600" y="3544353"/>
              <a:ext cx="10972800" cy="1730180"/>
            </a:xfrm>
            <a:custGeom>
              <a:avLst/>
              <a:gdLst>
                <a:gd name="connsiteX0" fmla="*/ 123486 w 1567279"/>
                <a:gd name="connsiteY0" fmla="*/ 257418 h 328571"/>
                <a:gd name="connsiteX1" fmla="*/ 328274 w 1567279"/>
                <a:gd name="connsiteY1" fmla="*/ 119305 h 328571"/>
                <a:gd name="connsiteX2" fmla="*/ 533061 w 1567279"/>
                <a:gd name="connsiteY2" fmla="*/ 243130 h 328571"/>
                <a:gd name="connsiteX3" fmla="*/ 837861 w 1567279"/>
                <a:gd name="connsiteY3" fmla="*/ 243 h 328571"/>
                <a:gd name="connsiteX4" fmla="*/ 1080749 w 1567279"/>
                <a:gd name="connsiteY4" fmla="*/ 195505 h 328571"/>
                <a:gd name="connsiteX5" fmla="*/ 1266486 w 1567279"/>
                <a:gd name="connsiteY5" fmla="*/ 85968 h 328571"/>
                <a:gd name="connsiteX6" fmla="*/ 1418886 w 1567279"/>
                <a:gd name="connsiteY6" fmla="*/ 238368 h 328571"/>
                <a:gd name="connsiteX7" fmla="*/ 1476036 w 1567279"/>
                <a:gd name="connsiteY7" fmla="*/ 324093 h 328571"/>
                <a:gd name="connsiteX8" fmla="*/ 99674 w 1567279"/>
                <a:gd name="connsiteY8" fmla="*/ 309805 h 328571"/>
                <a:gd name="connsiteX9" fmla="*/ 123486 w 1567279"/>
                <a:gd name="connsiteY9" fmla="*/ 257418 h 328571"/>
                <a:gd name="connsiteX0-1" fmla="*/ 123486 w 1535622"/>
                <a:gd name="connsiteY0-2" fmla="*/ 257418 h 339713"/>
                <a:gd name="connsiteX1-3" fmla="*/ 328274 w 1535622"/>
                <a:gd name="connsiteY1-4" fmla="*/ 119305 h 339713"/>
                <a:gd name="connsiteX2-5" fmla="*/ 533061 w 1535622"/>
                <a:gd name="connsiteY2-6" fmla="*/ 243130 h 339713"/>
                <a:gd name="connsiteX3-7" fmla="*/ 837861 w 1535622"/>
                <a:gd name="connsiteY3-8" fmla="*/ 243 h 339713"/>
                <a:gd name="connsiteX4-9" fmla="*/ 1080749 w 1535622"/>
                <a:gd name="connsiteY4-10" fmla="*/ 195505 h 339713"/>
                <a:gd name="connsiteX5-11" fmla="*/ 1266486 w 1535622"/>
                <a:gd name="connsiteY5-12" fmla="*/ 85968 h 339713"/>
                <a:gd name="connsiteX6-13" fmla="*/ 1476036 w 1535622"/>
                <a:gd name="connsiteY6-14" fmla="*/ 324093 h 339713"/>
                <a:gd name="connsiteX7-15" fmla="*/ 99674 w 1535622"/>
                <a:gd name="connsiteY7-16" fmla="*/ 309805 h 339713"/>
                <a:gd name="connsiteX8-17" fmla="*/ 123486 w 1535622"/>
                <a:gd name="connsiteY8-18" fmla="*/ 257418 h 339713"/>
                <a:gd name="connsiteX0-19" fmla="*/ 56755 w 1492703"/>
                <a:gd name="connsiteY0-20" fmla="*/ 309805 h 345012"/>
                <a:gd name="connsiteX1-21" fmla="*/ 285355 w 1492703"/>
                <a:gd name="connsiteY1-22" fmla="*/ 119305 h 345012"/>
                <a:gd name="connsiteX2-23" fmla="*/ 490142 w 1492703"/>
                <a:gd name="connsiteY2-24" fmla="*/ 243130 h 345012"/>
                <a:gd name="connsiteX3-25" fmla="*/ 794942 w 1492703"/>
                <a:gd name="connsiteY3-26" fmla="*/ 243 h 345012"/>
                <a:gd name="connsiteX4-27" fmla="*/ 1037830 w 1492703"/>
                <a:gd name="connsiteY4-28" fmla="*/ 195505 h 345012"/>
                <a:gd name="connsiteX5-29" fmla="*/ 1223567 w 1492703"/>
                <a:gd name="connsiteY5-30" fmla="*/ 85968 h 345012"/>
                <a:gd name="connsiteX6-31" fmla="*/ 1433117 w 1492703"/>
                <a:gd name="connsiteY6-32" fmla="*/ 324093 h 345012"/>
                <a:gd name="connsiteX7-33" fmla="*/ 56755 w 1492703"/>
                <a:gd name="connsiteY7-34" fmla="*/ 309805 h 345012"/>
                <a:gd name="connsiteX0-35" fmla="*/ 56755 w 1492703"/>
                <a:gd name="connsiteY0-36" fmla="*/ 309805 h 345012"/>
                <a:gd name="connsiteX1-37" fmla="*/ 285355 w 1492703"/>
                <a:gd name="connsiteY1-38" fmla="*/ 119305 h 345012"/>
                <a:gd name="connsiteX2-39" fmla="*/ 490142 w 1492703"/>
                <a:gd name="connsiteY2-40" fmla="*/ 243130 h 345012"/>
                <a:gd name="connsiteX3-41" fmla="*/ 794942 w 1492703"/>
                <a:gd name="connsiteY3-42" fmla="*/ 243 h 345012"/>
                <a:gd name="connsiteX4-43" fmla="*/ 1037830 w 1492703"/>
                <a:gd name="connsiteY4-44" fmla="*/ 195505 h 345012"/>
                <a:gd name="connsiteX5-45" fmla="*/ 1223567 w 1492703"/>
                <a:gd name="connsiteY5-46" fmla="*/ 85968 h 345012"/>
                <a:gd name="connsiteX6-47" fmla="*/ 1433117 w 1492703"/>
                <a:gd name="connsiteY6-48" fmla="*/ 324093 h 345012"/>
                <a:gd name="connsiteX7-49" fmla="*/ 56755 w 1492703"/>
                <a:gd name="connsiteY7-50" fmla="*/ 309805 h 345012"/>
                <a:gd name="connsiteX0-51" fmla="*/ 56755 w 1492703"/>
                <a:gd name="connsiteY0-52" fmla="*/ 309805 h 345012"/>
                <a:gd name="connsiteX1-53" fmla="*/ 285355 w 1492703"/>
                <a:gd name="connsiteY1-54" fmla="*/ 119305 h 345012"/>
                <a:gd name="connsiteX2-55" fmla="*/ 490142 w 1492703"/>
                <a:gd name="connsiteY2-56" fmla="*/ 243130 h 345012"/>
                <a:gd name="connsiteX3-57" fmla="*/ 794942 w 1492703"/>
                <a:gd name="connsiteY3-58" fmla="*/ 243 h 345012"/>
                <a:gd name="connsiteX4-59" fmla="*/ 1037830 w 1492703"/>
                <a:gd name="connsiteY4-60" fmla="*/ 195505 h 345012"/>
                <a:gd name="connsiteX5-61" fmla="*/ 1223567 w 1492703"/>
                <a:gd name="connsiteY5-62" fmla="*/ 85968 h 345012"/>
                <a:gd name="connsiteX6-63" fmla="*/ 1433117 w 1492703"/>
                <a:gd name="connsiteY6-64" fmla="*/ 324093 h 345012"/>
                <a:gd name="connsiteX7-65" fmla="*/ 56755 w 1492703"/>
                <a:gd name="connsiteY7-66" fmla="*/ 309805 h 345012"/>
                <a:gd name="connsiteX0-67" fmla="*/ 56755 w 1492703"/>
                <a:gd name="connsiteY0-68" fmla="*/ 309805 h 345012"/>
                <a:gd name="connsiteX1-69" fmla="*/ 285355 w 1492703"/>
                <a:gd name="connsiteY1-70" fmla="*/ 119305 h 345012"/>
                <a:gd name="connsiteX2-71" fmla="*/ 490142 w 1492703"/>
                <a:gd name="connsiteY2-72" fmla="*/ 243130 h 345012"/>
                <a:gd name="connsiteX3-73" fmla="*/ 794942 w 1492703"/>
                <a:gd name="connsiteY3-74" fmla="*/ 243 h 345012"/>
                <a:gd name="connsiteX4-75" fmla="*/ 1037830 w 1492703"/>
                <a:gd name="connsiteY4-76" fmla="*/ 195505 h 345012"/>
                <a:gd name="connsiteX5-77" fmla="*/ 1223567 w 1492703"/>
                <a:gd name="connsiteY5-78" fmla="*/ 85968 h 345012"/>
                <a:gd name="connsiteX6-79" fmla="*/ 1433117 w 1492703"/>
                <a:gd name="connsiteY6-80" fmla="*/ 324093 h 345012"/>
                <a:gd name="connsiteX7-81" fmla="*/ 56755 w 1492703"/>
                <a:gd name="connsiteY7-82" fmla="*/ 309805 h 345012"/>
                <a:gd name="connsiteX0-83" fmla="*/ 0 w 1435948"/>
                <a:gd name="connsiteY0-84" fmla="*/ 309805 h 345012"/>
                <a:gd name="connsiteX1-85" fmla="*/ 228600 w 1435948"/>
                <a:gd name="connsiteY1-86" fmla="*/ 119305 h 345012"/>
                <a:gd name="connsiteX2-87" fmla="*/ 433387 w 1435948"/>
                <a:gd name="connsiteY2-88" fmla="*/ 243130 h 345012"/>
                <a:gd name="connsiteX3-89" fmla="*/ 738187 w 1435948"/>
                <a:gd name="connsiteY3-90" fmla="*/ 243 h 345012"/>
                <a:gd name="connsiteX4-91" fmla="*/ 981075 w 1435948"/>
                <a:gd name="connsiteY4-92" fmla="*/ 195505 h 345012"/>
                <a:gd name="connsiteX5-93" fmla="*/ 1166812 w 1435948"/>
                <a:gd name="connsiteY5-94" fmla="*/ 85968 h 345012"/>
                <a:gd name="connsiteX6-95" fmla="*/ 1376362 w 1435948"/>
                <a:gd name="connsiteY6-96" fmla="*/ 324093 h 345012"/>
                <a:gd name="connsiteX7-97" fmla="*/ 0 w 1435948"/>
                <a:gd name="connsiteY7-98" fmla="*/ 309805 h 345012"/>
                <a:gd name="connsiteX0-99" fmla="*/ 0 w 1376362"/>
                <a:gd name="connsiteY0-100" fmla="*/ 309805 h 345012"/>
                <a:gd name="connsiteX1-101" fmla="*/ 228600 w 1376362"/>
                <a:gd name="connsiteY1-102" fmla="*/ 119305 h 345012"/>
                <a:gd name="connsiteX2-103" fmla="*/ 433387 w 1376362"/>
                <a:gd name="connsiteY2-104" fmla="*/ 243130 h 345012"/>
                <a:gd name="connsiteX3-105" fmla="*/ 738187 w 1376362"/>
                <a:gd name="connsiteY3-106" fmla="*/ 243 h 345012"/>
                <a:gd name="connsiteX4-107" fmla="*/ 981075 w 1376362"/>
                <a:gd name="connsiteY4-108" fmla="*/ 195505 h 345012"/>
                <a:gd name="connsiteX5-109" fmla="*/ 1166812 w 1376362"/>
                <a:gd name="connsiteY5-110" fmla="*/ 85968 h 345012"/>
                <a:gd name="connsiteX6-111" fmla="*/ 1376362 w 1376362"/>
                <a:gd name="connsiteY6-112" fmla="*/ 324093 h 345012"/>
                <a:gd name="connsiteX7-113" fmla="*/ 0 w 1376362"/>
                <a:gd name="connsiteY7-114" fmla="*/ 309805 h 345012"/>
                <a:gd name="connsiteX0-115" fmla="*/ 0 w 1376362"/>
                <a:gd name="connsiteY0-116" fmla="*/ 309805 h 337393"/>
                <a:gd name="connsiteX1-117" fmla="*/ 228600 w 1376362"/>
                <a:gd name="connsiteY1-118" fmla="*/ 119305 h 337393"/>
                <a:gd name="connsiteX2-119" fmla="*/ 433387 w 1376362"/>
                <a:gd name="connsiteY2-120" fmla="*/ 243130 h 337393"/>
                <a:gd name="connsiteX3-121" fmla="*/ 738187 w 1376362"/>
                <a:gd name="connsiteY3-122" fmla="*/ 243 h 337393"/>
                <a:gd name="connsiteX4-123" fmla="*/ 981075 w 1376362"/>
                <a:gd name="connsiteY4-124" fmla="*/ 195505 h 337393"/>
                <a:gd name="connsiteX5-125" fmla="*/ 1166812 w 1376362"/>
                <a:gd name="connsiteY5-126" fmla="*/ 85968 h 337393"/>
                <a:gd name="connsiteX6-127" fmla="*/ 1376362 w 1376362"/>
                <a:gd name="connsiteY6-128" fmla="*/ 324093 h 337393"/>
                <a:gd name="connsiteX7-129" fmla="*/ 0 w 1376362"/>
                <a:gd name="connsiteY7-130" fmla="*/ 309805 h 337393"/>
                <a:gd name="connsiteX0-131" fmla="*/ 0 w 1376362"/>
                <a:gd name="connsiteY0-132" fmla="*/ 309805 h 326038"/>
                <a:gd name="connsiteX1-133" fmla="*/ 228600 w 1376362"/>
                <a:gd name="connsiteY1-134" fmla="*/ 119305 h 326038"/>
                <a:gd name="connsiteX2-135" fmla="*/ 433387 w 1376362"/>
                <a:gd name="connsiteY2-136" fmla="*/ 243130 h 326038"/>
                <a:gd name="connsiteX3-137" fmla="*/ 738187 w 1376362"/>
                <a:gd name="connsiteY3-138" fmla="*/ 243 h 326038"/>
                <a:gd name="connsiteX4-139" fmla="*/ 981075 w 1376362"/>
                <a:gd name="connsiteY4-140" fmla="*/ 195505 h 326038"/>
                <a:gd name="connsiteX5-141" fmla="*/ 1166812 w 1376362"/>
                <a:gd name="connsiteY5-142" fmla="*/ 85968 h 326038"/>
                <a:gd name="connsiteX6-143" fmla="*/ 1376362 w 1376362"/>
                <a:gd name="connsiteY6-144" fmla="*/ 309805 h 326038"/>
                <a:gd name="connsiteX7-145" fmla="*/ 0 w 1376362"/>
                <a:gd name="connsiteY7-146" fmla="*/ 309805 h 326038"/>
                <a:gd name="connsiteX0-147" fmla="*/ 0 w 1376362"/>
                <a:gd name="connsiteY0-148" fmla="*/ 309805 h 309805"/>
                <a:gd name="connsiteX1-149" fmla="*/ 228600 w 1376362"/>
                <a:gd name="connsiteY1-150" fmla="*/ 119305 h 309805"/>
                <a:gd name="connsiteX2-151" fmla="*/ 433387 w 1376362"/>
                <a:gd name="connsiteY2-152" fmla="*/ 243130 h 309805"/>
                <a:gd name="connsiteX3-153" fmla="*/ 738187 w 1376362"/>
                <a:gd name="connsiteY3-154" fmla="*/ 243 h 309805"/>
                <a:gd name="connsiteX4-155" fmla="*/ 981075 w 1376362"/>
                <a:gd name="connsiteY4-156" fmla="*/ 195505 h 309805"/>
                <a:gd name="connsiteX5-157" fmla="*/ 1166812 w 1376362"/>
                <a:gd name="connsiteY5-158" fmla="*/ 85968 h 309805"/>
                <a:gd name="connsiteX6-159" fmla="*/ 1376362 w 1376362"/>
                <a:gd name="connsiteY6-160" fmla="*/ 309805 h 309805"/>
                <a:gd name="connsiteX7-161" fmla="*/ 0 w 1376362"/>
                <a:gd name="connsiteY7-162" fmla="*/ 309805 h 309805"/>
                <a:gd name="connsiteX0-163" fmla="*/ 0 w 1376362"/>
                <a:gd name="connsiteY0-164" fmla="*/ 325772 h 325772"/>
                <a:gd name="connsiteX1-165" fmla="*/ 228600 w 1376362"/>
                <a:gd name="connsiteY1-166" fmla="*/ 135272 h 325772"/>
                <a:gd name="connsiteX2-167" fmla="*/ 433387 w 1376362"/>
                <a:gd name="connsiteY2-168" fmla="*/ 259097 h 325772"/>
                <a:gd name="connsiteX3-169" fmla="*/ 692520 w 1376362"/>
                <a:gd name="connsiteY3-170" fmla="*/ 227 h 325772"/>
                <a:gd name="connsiteX4-171" fmla="*/ 981075 w 1376362"/>
                <a:gd name="connsiteY4-172" fmla="*/ 211472 h 325772"/>
                <a:gd name="connsiteX5-173" fmla="*/ 1166812 w 1376362"/>
                <a:gd name="connsiteY5-174" fmla="*/ 101935 h 325772"/>
                <a:gd name="connsiteX6-175" fmla="*/ 1376362 w 1376362"/>
                <a:gd name="connsiteY6-176" fmla="*/ 325772 h 325772"/>
                <a:gd name="connsiteX7-177" fmla="*/ 0 w 1376362"/>
                <a:gd name="connsiteY7-178" fmla="*/ 325772 h 325772"/>
                <a:gd name="connsiteX0-179" fmla="*/ 0 w 1376362"/>
                <a:gd name="connsiteY0-180" fmla="*/ 325588 h 325588"/>
                <a:gd name="connsiteX1-181" fmla="*/ 228600 w 1376362"/>
                <a:gd name="connsiteY1-182" fmla="*/ 135088 h 325588"/>
                <a:gd name="connsiteX2-183" fmla="*/ 433387 w 1376362"/>
                <a:gd name="connsiteY2-184" fmla="*/ 258913 h 325588"/>
                <a:gd name="connsiteX3-185" fmla="*/ 692520 w 1376362"/>
                <a:gd name="connsiteY3-186" fmla="*/ 43 h 325588"/>
                <a:gd name="connsiteX4-187" fmla="*/ 981075 w 1376362"/>
                <a:gd name="connsiteY4-188" fmla="*/ 211288 h 325588"/>
                <a:gd name="connsiteX5-189" fmla="*/ 1166812 w 1376362"/>
                <a:gd name="connsiteY5-190" fmla="*/ 101751 h 325588"/>
                <a:gd name="connsiteX6-191" fmla="*/ 1376362 w 1376362"/>
                <a:gd name="connsiteY6-192" fmla="*/ 325588 h 325588"/>
                <a:gd name="connsiteX7-193" fmla="*/ 0 w 1376362"/>
                <a:gd name="connsiteY7-194" fmla="*/ 325588 h 325588"/>
                <a:gd name="connsiteX0-195" fmla="*/ 0 w 1376362"/>
                <a:gd name="connsiteY0-196" fmla="*/ 325588 h 325588"/>
                <a:gd name="connsiteX1-197" fmla="*/ 228600 w 1376362"/>
                <a:gd name="connsiteY1-198" fmla="*/ 135088 h 325588"/>
                <a:gd name="connsiteX2-199" fmla="*/ 433387 w 1376362"/>
                <a:gd name="connsiteY2-200" fmla="*/ 258913 h 325588"/>
                <a:gd name="connsiteX3-201" fmla="*/ 692520 w 1376362"/>
                <a:gd name="connsiteY3-202" fmla="*/ 43 h 325588"/>
                <a:gd name="connsiteX4-203" fmla="*/ 981075 w 1376362"/>
                <a:gd name="connsiteY4-204" fmla="*/ 211288 h 325588"/>
                <a:gd name="connsiteX5-205" fmla="*/ 1166812 w 1376362"/>
                <a:gd name="connsiteY5-206" fmla="*/ 101751 h 325588"/>
                <a:gd name="connsiteX6-207" fmla="*/ 1376362 w 1376362"/>
                <a:gd name="connsiteY6-208" fmla="*/ 325588 h 325588"/>
                <a:gd name="connsiteX7-209" fmla="*/ 0 w 1376362"/>
                <a:gd name="connsiteY7-210" fmla="*/ 325588 h 325588"/>
                <a:gd name="connsiteX0-211" fmla="*/ 0 w 1376362"/>
                <a:gd name="connsiteY0-212" fmla="*/ 325588 h 325588"/>
                <a:gd name="connsiteX1-213" fmla="*/ 228600 w 1376362"/>
                <a:gd name="connsiteY1-214" fmla="*/ 135088 h 325588"/>
                <a:gd name="connsiteX2-215" fmla="*/ 433387 w 1376362"/>
                <a:gd name="connsiteY2-216" fmla="*/ 258913 h 325588"/>
                <a:gd name="connsiteX3-217" fmla="*/ 692520 w 1376362"/>
                <a:gd name="connsiteY3-218" fmla="*/ 43 h 325588"/>
                <a:gd name="connsiteX4-219" fmla="*/ 981075 w 1376362"/>
                <a:gd name="connsiteY4-220" fmla="*/ 211288 h 325588"/>
                <a:gd name="connsiteX5-221" fmla="*/ 1166812 w 1376362"/>
                <a:gd name="connsiteY5-222" fmla="*/ 101751 h 325588"/>
                <a:gd name="connsiteX6-223" fmla="*/ 1376362 w 1376362"/>
                <a:gd name="connsiteY6-224" fmla="*/ 325588 h 325588"/>
                <a:gd name="connsiteX7-225" fmla="*/ 0 w 1376362"/>
                <a:gd name="connsiteY7-226" fmla="*/ 325588 h 325588"/>
                <a:gd name="connsiteX0-227" fmla="*/ 0 w 1376362"/>
                <a:gd name="connsiteY0-228" fmla="*/ 325588 h 325588"/>
                <a:gd name="connsiteX1-229" fmla="*/ 228600 w 1376362"/>
                <a:gd name="connsiteY1-230" fmla="*/ 135088 h 325588"/>
                <a:gd name="connsiteX2-231" fmla="*/ 433387 w 1376362"/>
                <a:gd name="connsiteY2-232" fmla="*/ 258913 h 325588"/>
                <a:gd name="connsiteX3-233" fmla="*/ 692520 w 1376362"/>
                <a:gd name="connsiteY3-234" fmla="*/ 43 h 325588"/>
                <a:gd name="connsiteX4-235" fmla="*/ 981075 w 1376362"/>
                <a:gd name="connsiteY4-236" fmla="*/ 211288 h 325588"/>
                <a:gd name="connsiteX5-237" fmla="*/ 1166812 w 1376362"/>
                <a:gd name="connsiteY5-238" fmla="*/ 120018 h 325588"/>
                <a:gd name="connsiteX6-239" fmla="*/ 1376362 w 1376362"/>
                <a:gd name="connsiteY6-240" fmla="*/ 325588 h 325588"/>
                <a:gd name="connsiteX7-241" fmla="*/ 0 w 1376362"/>
                <a:gd name="connsiteY7-242" fmla="*/ 325588 h 325588"/>
                <a:gd name="connsiteX0-243" fmla="*/ 0 w 1376362"/>
                <a:gd name="connsiteY0-244" fmla="*/ 327870 h 327870"/>
                <a:gd name="connsiteX1-245" fmla="*/ 228600 w 1376362"/>
                <a:gd name="connsiteY1-246" fmla="*/ 137370 h 327870"/>
                <a:gd name="connsiteX2-247" fmla="*/ 433387 w 1376362"/>
                <a:gd name="connsiteY2-248" fmla="*/ 261195 h 327870"/>
                <a:gd name="connsiteX3-249" fmla="*/ 710787 w 1376362"/>
                <a:gd name="connsiteY3-250" fmla="*/ 42 h 327870"/>
                <a:gd name="connsiteX4-251" fmla="*/ 981075 w 1376362"/>
                <a:gd name="connsiteY4-252" fmla="*/ 213570 h 327870"/>
                <a:gd name="connsiteX5-253" fmla="*/ 1166812 w 1376362"/>
                <a:gd name="connsiteY5-254" fmla="*/ 122300 h 327870"/>
                <a:gd name="connsiteX6-255" fmla="*/ 1376362 w 1376362"/>
                <a:gd name="connsiteY6-256" fmla="*/ 327870 h 327870"/>
                <a:gd name="connsiteX7-257" fmla="*/ 0 w 1376362"/>
                <a:gd name="connsiteY7-258" fmla="*/ 327870 h 327870"/>
                <a:gd name="connsiteX0-259" fmla="*/ 0 w 1376362"/>
                <a:gd name="connsiteY0-260" fmla="*/ 327833 h 327833"/>
                <a:gd name="connsiteX1-261" fmla="*/ 228600 w 1376362"/>
                <a:gd name="connsiteY1-262" fmla="*/ 137333 h 327833"/>
                <a:gd name="connsiteX2-263" fmla="*/ 433387 w 1376362"/>
                <a:gd name="connsiteY2-264" fmla="*/ 261158 h 327833"/>
                <a:gd name="connsiteX3-265" fmla="*/ 710787 w 1376362"/>
                <a:gd name="connsiteY3-266" fmla="*/ 5 h 327833"/>
                <a:gd name="connsiteX4-267" fmla="*/ 981075 w 1376362"/>
                <a:gd name="connsiteY4-268" fmla="*/ 213533 h 327833"/>
                <a:gd name="connsiteX5-269" fmla="*/ 1166812 w 1376362"/>
                <a:gd name="connsiteY5-270" fmla="*/ 122263 h 327833"/>
                <a:gd name="connsiteX6-271" fmla="*/ 1376362 w 1376362"/>
                <a:gd name="connsiteY6-272" fmla="*/ 327833 h 327833"/>
                <a:gd name="connsiteX7-273" fmla="*/ 0 w 1376362"/>
                <a:gd name="connsiteY7-274" fmla="*/ 327833 h 327833"/>
                <a:gd name="connsiteX0-275" fmla="*/ 0 w 1376362"/>
                <a:gd name="connsiteY0-276" fmla="*/ 327833 h 327833"/>
                <a:gd name="connsiteX1-277" fmla="*/ 228600 w 1376362"/>
                <a:gd name="connsiteY1-278" fmla="*/ 137333 h 327833"/>
                <a:gd name="connsiteX2-279" fmla="*/ 433387 w 1376362"/>
                <a:gd name="connsiteY2-280" fmla="*/ 261158 h 327833"/>
                <a:gd name="connsiteX3-281" fmla="*/ 710787 w 1376362"/>
                <a:gd name="connsiteY3-282" fmla="*/ 5 h 327833"/>
                <a:gd name="connsiteX4-283" fmla="*/ 981075 w 1376362"/>
                <a:gd name="connsiteY4-284" fmla="*/ 213533 h 327833"/>
                <a:gd name="connsiteX5-285" fmla="*/ 1166812 w 1376362"/>
                <a:gd name="connsiteY5-286" fmla="*/ 122263 h 327833"/>
                <a:gd name="connsiteX6-287" fmla="*/ 1376362 w 1376362"/>
                <a:gd name="connsiteY6-288" fmla="*/ 327833 h 327833"/>
                <a:gd name="connsiteX7-289" fmla="*/ 0 w 1376362"/>
                <a:gd name="connsiteY7-290" fmla="*/ 327833 h 327833"/>
                <a:gd name="connsiteX0-291" fmla="*/ 0 w 1376362"/>
                <a:gd name="connsiteY0-292" fmla="*/ 327833 h 327833"/>
                <a:gd name="connsiteX1-293" fmla="*/ 222215 w 1376362"/>
                <a:gd name="connsiteY1-294" fmla="*/ 137333 h 327833"/>
                <a:gd name="connsiteX2-295" fmla="*/ 433387 w 1376362"/>
                <a:gd name="connsiteY2-296" fmla="*/ 261158 h 327833"/>
                <a:gd name="connsiteX3-297" fmla="*/ 710787 w 1376362"/>
                <a:gd name="connsiteY3-298" fmla="*/ 5 h 327833"/>
                <a:gd name="connsiteX4-299" fmla="*/ 981075 w 1376362"/>
                <a:gd name="connsiteY4-300" fmla="*/ 213533 h 327833"/>
                <a:gd name="connsiteX5-301" fmla="*/ 1166812 w 1376362"/>
                <a:gd name="connsiteY5-302" fmla="*/ 122263 h 327833"/>
                <a:gd name="connsiteX6-303" fmla="*/ 1376362 w 1376362"/>
                <a:gd name="connsiteY6-304" fmla="*/ 327833 h 327833"/>
                <a:gd name="connsiteX7-305" fmla="*/ 0 w 1376362"/>
                <a:gd name="connsiteY7-306" fmla="*/ 327833 h 327833"/>
                <a:gd name="connsiteX0-307" fmla="*/ 0 w 1376362"/>
                <a:gd name="connsiteY0-308" fmla="*/ 327833 h 327833"/>
                <a:gd name="connsiteX1-309" fmla="*/ 222215 w 1376362"/>
                <a:gd name="connsiteY1-310" fmla="*/ 137333 h 327833"/>
                <a:gd name="connsiteX2-311" fmla="*/ 433387 w 1376362"/>
                <a:gd name="connsiteY2-312" fmla="*/ 261158 h 327833"/>
                <a:gd name="connsiteX3-313" fmla="*/ 710787 w 1376362"/>
                <a:gd name="connsiteY3-314" fmla="*/ 5 h 327833"/>
                <a:gd name="connsiteX4-315" fmla="*/ 981075 w 1376362"/>
                <a:gd name="connsiteY4-316" fmla="*/ 213533 h 327833"/>
                <a:gd name="connsiteX5-317" fmla="*/ 1166812 w 1376362"/>
                <a:gd name="connsiteY5-318" fmla="*/ 122263 h 327833"/>
                <a:gd name="connsiteX6-319" fmla="*/ 1376362 w 1376362"/>
                <a:gd name="connsiteY6-320" fmla="*/ 327833 h 327833"/>
                <a:gd name="connsiteX7-321" fmla="*/ 0 w 1376362"/>
                <a:gd name="connsiteY7-322" fmla="*/ 327833 h 3278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76362" h="327833">
                  <a:moveTo>
                    <a:pt x="0" y="327833"/>
                  </a:moveTo>
                  <a:cubicBezTo>
                    <a:pt x="151606" y="179402"/>
                    <a:pt x="161690" y="137995"/>
                    <a:pt x="222215" y="137333"/>
                  </a:cubicBezTo>
                  <a:cubicBezTo>
                    <a:pt x="282740" y="136671"/>
                    <a:pt x="351958" y="284046"/>
                    <a:pt x="433387" y="261158"/>
                  </a:cubicBezTo>
                  <a:cubicBezTo>
                    <a:pt x="514816" y="238270"/>
                    <a:pt x="612656" y="1093"/>
                    <a:pt x="710787" y="5"/>
                  </a:cubicBezTo>
                  <a:cubicBezTo>
                    <a:pt x="808918" y="-1083"/>
                    <a:pt x="909638" y="177174"/>
                    <a:pt x="981075" y="213533"/>
                  </a:cubicBezTo>
                  <a:cubicBezTo>
                    <a:pt x="1052512" y="249892"/>
                    <a:pt x="1110064" y="123763"/>
                    <a:pt x="1166812" y="122263"/>
                  </a:cubicBezTo>
                  <a:cubicBezTo>
                    <a:pt x="1223560" y="120763"/>
                    <a:pt x="1246981" y="161940"/>
                    <a:pt x="1376362" y="327833"/>
                  </a:cubicBezTo>
                  <a:lnTo>
                    <a:pt x="0" y="32783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1027148" y="285847"/>
            <a:ext cx="787180" cy="162031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09600" y="4751778"/>
            <a:ext cx="2425293" cy="1485165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289495" y="1662255"/>
            <a:ext cx="6420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国传统佳节端午节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模板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78105" y="779387"/>
            <a:ext cx="562141" cy="104524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目录</a:t>
            </a:r>
            <a:endParaRPr lang="zh-CN" altLang="en-US" sz="20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935356" y="2075200"/>
            <a:ext cx="144990" cy="14635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314757" y="2603949"/>
            <a:ext cx="765589" cy="76558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37000"/>
                </a:schemeClr>
              </a:gs>
            </a:gsLst>
            <a:lin ang="0" scaled="1"/>
            <a:tileRect/>
          </a:gradFill>
          <a:ln w="34925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贰</a:t>
            </a:r>
            <a:endParaRPr lang="zh-CN" altLang="en-US" sz="3600" dirty="0" smtClean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89495" y="2725133"/>
            <a:ext cx="6420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国传统佳节端午节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模板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935356" y="3138078"/>
            <a:ext cx="144990" cy="14635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314757" y="3666827"/>
            <a:ext cx="765589" cy="76558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37000"/>
                </a:schemeClr>
              </a:gs>
            </a:gsLst>
            <a:lin ang="0" scaled="1"/>
            <a:tileRect/>
          </a:gradFill>
          <a:ln w="34925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叁</a:t>
            </a:r>
            <a:endParaRPr lang="zh-CN" altLang="en-US" sz="3600" dirty="0" smtClean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89495" y="3788011"/>
            <a:ext cx="6420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国传统佳节端午节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模板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35356" y="4200956"/>
            <a:ext cx="144990" cy="14635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823903" y="-965200"/>
            <a:ext cx="9144000" cy="6007894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5000211" y="1004719"/>
            <a:ext cx="2068055" cy="206805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37000"/>
                </a:schemeClr>
              </a:gs>
            </a:gsLst>
            <a:lin ang="0" scaled="1"/>
            <a:tileRect/>
          </a:gradFill>
          <a:ln w="34925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09600" y="3694112"/>
            <a:ext cx="10972800" cy="2665339"/>
            <a:chOff x="609600" y="2609194"/>
            <a:chExt cx="10972800" cy="2665339"/>
          </a:xfrm>
        </p:grpSpPr>
        <p:sp>
          <p:nvSpPr>
            <p:cNvPr id="51" name="任意多边形 50"/>
            <p:cNvSpPr/>
            <p:nvPr/>
          </p:nvSpPr>
          <p:spPr>
            <a:xfrm>
              <a:off x="2046698" y="2609194"/>
              <a:ext cx="9109468" cy="1963182"/>
            </a:xfrm>
            <a:custGeom>
              <a:avLst/>
              <a:gdLst>
                <a:gd name="connsiteX0" fmla="*/ 147346 w 1549798"/>
                <a:gd name="connsiteY0" fmla="*/ 443558 h 555821"/>
                <a:gd name="connsiteX1" fmla="*/ 399759 w 1549798"/>
                <a:gd name="connsiteY1" fmla="*/ 250677 h 555821"/>
                <a:gd name="connsiteX2" fmla="*/ 725990 w 1549798"/>
                <a:gd name="connsiteY2" fmla="*/ 398315 h 555821"/>
                <a:gd name="connsiteX3" fmla="*/ 1071271 w 1549798"/>
                <a:gd name="connsiteY3" fmla="*/ 646 h 555821"/>
                <a:gd name="connsiteX4" fmla="*/ 1516565 w 1549798"/>
                <a:gd name="connsiteY4" fmla="*/ 507852 h 555821"/>
                <a:gd name="connsiteX5" fmla="*/ 99721 w 1549798"/>
                <a:gd name="connsiteY5" fmla="*/ 526902 h 555821"/>
                <a:gd name="connsiteX6" fmla="*/ 147346 w 1549798"/>
                <a:gd name="connsiteY6" fmla="*/ 443558 h 555821"/>
                <a:gd name="connsiteX0-1" fmla="*/ 50390 w 1500467"/>
                <a:gd name="connsiteY0-2" fmla="*/ 526902 h 566373"/>
                <a:gd name="connsiteX1-3" fmla="*/ 350428 w 1500467"/>
                <a:gd name="connsiteY1-4" fmla="*/ 250677 h 566373"/>
                <a:gd name="connsiteX2-5" fmla="*/ 676659 w 1500467"/>
                <a:gd name="connsiteY2-6" fmla="*/ 398315 h 566373"/>
                <a:gd name="connsiteX3-7" fmla="*/ 1021940 w 1500467"/>
                <a:gd name="connsiteY3-8" fmla="*/ 646 h 566373"/>
                <a:gd name="connsiteX4-9" fmla="*/ 1467234 w 1500467"/>
                <a:gd name="connsiteY4-10" fmla="*/ 507852 h 566373"/>
                <a:gd name="connsiteX5-11" fmla="*/ 50390 w 1500467"/>
                <a:gd name="connsiteY5-12" fmla="*/ 526902 h 566373"/>
                <a:gd name="connsiteX0-13" fmla="*/ 50390 w 1500467"/>
                <a:gd name="connsiteY0-14" fmla="*/ 526902 h 566373"/>
                <a:gd name="connsiteX1-15" fmla="*/ 350428 w 1500467"/>
                <a:gd name="connsiteY1-16" fmla="*/ 250677 h 566373"/>
                <a:gd name="connsiteX2-17" fmla="*/ 676659 w 1500467"/>
                <a:gd name="connsiteY2-18" fmla="*/ 398315 h 566373"/>
                <a:gd name="connsiteX3-19" fmla="*/ 1021940 w 1500467"/>
                <a:gd name="connsiteY3-20" fmla="*/ 646 h 566373"/>
                <a:gd name="connsiteX4-21" fmla="*/ 1467234 w 1500467"/>
                <a:gd name="connsiteY4-22" fmla="*/ 507852 h 566373"/>
                <a:gd name="connsiteX5-23" fmla="*/ 50390 w 1500467"/>
                <a:gd name="connsiteY5-24" fmla="*/ 526902 h 566373"/>
                <a:gd name="connsiteX0-25" fmla="*/ 50390 w 1500467"/>
                <a:gd name="connsiteY0-26" fmla="*/ 526902 h 566373"/>
                <a:gd name="connsiteX1-27" fmla="*/ 350428 w 1500467"/>
                <a:gd name="connsiteY1-28" fmla="*/ 250677 h 566373"/>
                <a:gd name="connsiteX2-29" fmla="*/ 676659 w 1500467"/>
                <a:gd name="connsiteY2-30" fmla="*/ 398315 h 566373"/>
                <a:gd name="connsiteX3-31" fmla="*/ 1021940 w 1500467"/>
                <a:gd name="connsiteY3-32" fmla="*/ 646 h 566373"/>
                <a:gd name="connsiteX4-33" fmla="*/ 1467234 w 1500467"/>
                <a:gd name="connsiteY4-34" fmla="*/ 507852 h 566373"/>
                <a:gd name="connsiteX5-35" fmla="*/ 50390 w 1500467"/>
                <a:gd name="connsiteY5-36" fmla="*/ 526902 h 566373"/>
                <a:gd name="connsiteX0-37" fmla="*/ 0 w 1450077"/>
                <a:gd name="connsiteY0-38" fmla="*/ 526902 h 566373"/>
                <a:gd name="connsiteX1-39" fmla="*/ 300038 w 1450077"/>
                <a:gd name="connsiteY1-40" fmla="*/ 250677 h 566373"/>
                <a:gd name="connsiteX2-41" fmla="*/ 626269 w 1450077"/>
                <a:gd name="connsiteY2-42" fmla="*/ 398315 h 566373"/>
                <a:gd name="connsiteX3-43" fmla="*/ 971550 w 1450077"/>
                <a:gd name="connsiteY3-44" fmla="*/ 646 h 566373"/>
                <a:gd name="connsiteX4-45" fmla="*/ 1416844 w 1450077"/>
                <a:gd name="connsiteY4-46" fmla="*/ 507852 h 566373"/>
                <a:gd name="connsiteX5-47" fmla="*/ 0 w 1450077"/>
                <a:gd name="connsiteY5-48" fmla="*/ 526902 h 566373"/>
                <a:gd name="connsiteX0-49" fmla="*/ 0 w 1416844"/>
                <a:gd name="connsiteY0-50" fmla="*/ 526902 h 566373"/>
                <a:gd name="connsiteX1-51" fmla="*/ 300038 w 1416844"/>
                <a:gd name="connsiteY1-52" fmla="*/ 250677 h 566373"/>
                <a:gd name="connsiteX2-53" fmla="*/ 626269 w 1416844"/>
                <a:gd name="connsiteY2-54" fmla="*/ 398315 h 566373"/>
                <a:gd name="connsiteX3-55" fmla="*/ 971550 w 1416844"/>
                <a:gd name="connsiteY3-56" fmla="*/ 646 h 566373"/>
                <a:gd name="connsiteX4-57" fmla="*/ 1416844 w 1416844"/>
                <a:gd name="connsiteY4-58" fmla="*/ 507852 h 566373"/>
                <a:gd name="connsiteX5-59" fmla="*/ 0 w 1416844"/>
                <a:gd name="connsiteY5-60" fmla="*/ 526902 h 566373"/>
                <a:gd name="connsiteX0-61" fmla="*/ 0 w 1416844"/>
                <a:gd name="connsiteY0-62" fmla="*/ 526902 h 566373"/>
                <a:gd name="connsiteX1-63" fmla="*/ 300038 w 1416844"/>
                <a:gd name="connsiteY1-64" fmla="*/ 250677 h 566373"/>
                <a:gd name="connsiteX2-65" fmla="*/ 626269 w 1416844"/>
                <a:gd name="connsiteY2-66" fmla="*/ 398315 h 566373"/>
                <a:gd name="connsiteX3-67" fmla="*/ 971550 w 1416844"/>
                <a:gd name="connsiteY3-68" fmla="*/ 646 h 566373"/>
                <a:gd name="connsiteX4-69" fmla="*/ 1416844 w 1416844"/>
                <a:gd name="connsiteY4-70" fmla="*/ 507852 h 566373"/>
                <a:gd name="connsiteX5-71" fmla="*/ 0 w 1416844"/>
                <a:gd name="connsiteY5-72" fmla="*/ 526902 h 566373"/>
                <a:gd name="connsiteX0-73" fmla="*/ 0 w 1416844"/>
                <a:gd name="connsiteY0-74" fmla="*/ 526902 h 566373"/>
                <a:gd name="connsiteX1-75" fmla="*/ 300038 w 1416844"/>
                <a:gd name="connsiteY1-76" fmla="*/ 250677 h 566373"/>
                <a:gd name="connsiteX2-77" fmla="*/ 626269 w 1416844"/>
                <a:gd name="connsiteY2-78" fmla="*/ 398315 h 566373"/>
                <a:gd name="connsiteX3-79" fmla="*/ 971550 w 1416844"/>
                <a:gd name="connsiteY3-80" fmla="*/ 646 h 566373"/>
                <a:gd name="connsiteX4-81" fmla="*/ 1416844 w 1416844"/>
                <a:gd name="connsiteY4-82" fmla="*/ 507852 h 566373"/>
                <a:gd name="connsiteX5-83" fmla="*/ 0 w 1416844"/>
                <a:gd name="connsiteY5-84" fmla="*/ 526902 h 566373"/>
                <a:gd name="connsiteX0-85" fmla="*/ 0 w 1416844"/>
                <a:gd name="connsiteY0-86" fmla="*/ 526902 h 566373"/>
                <a:gd name="connsiteX1-87" fmla="*/ 300038 w 1416844"/>
                <a:gd name="connsiteY1-88" fmla="*/ 250677 h 566373"/>
                <a:gd name="connsiteX2-89" fmla="*/ 626269 w 1416844"/>
                <a:gd name="connsiteY2-90" fmla="*/ 398315 h 566373"/>
                <a:gd name="connsiteX3-91" fmla="*/ 971550 w 1416844"/>
                <a:gd name="connsiteY3-92" fmla="*/ 646 h 566373"/>
                <a:gd name="connsiteX4-93" fmla="*/ 1416844 w 1416844"/>
                <a:gd name="connsiteY4-94" fmla="*/ 507852 h 566373"/>
                <a:gd name="connsiteX5-95" fmla="*/ 0 w 1416844"/>
                <a:gd name="connsiteY5-96" fmla="*/ 526902 h 566373"/>
                <a:gd name="connsiteX0-97" fmla="*/ 0 w 1416844"/>
                <a:gd name="connsiteY0-98" fmla="*/ 526902 h 566373"/>
                <a:gd name="connsiteX1-99" fmla="*/ 300038 w 1416844"/>
                <a:gd name="connsiteY1-100" fmla="*/ 250677 h 566373"/>
                <a:gd name="connsiteX2-101" fmla="*/ 626269 w 1416844"/>
                <a:gd name="connsiteY2-102" fmla="*/ 398315 h 566373"/>
                <a:gd name="connsiteX3-103" fmla="*/ 971550 w 1416844"/>
                <a:gd name="connsiteY3-104" fmla="*/ 646 h 566373"/>
                <a:gd name="connsiteX4-105" fmla="*/ 1416844 w 1416844"/>
                <a:gd name="connsiteY4-106" fmla="*/ 507852 h 566373"/>
                <a:gd name="connsiteX5-107" fmla="*/ 0 w 1416844"/>
                <a:gd name="connsiteY5-108" fmla="*/ 526902 h 566373"/>
                <a:gd name="connsiteX0-109" fmla="*/ 0 w 1416844"/>
                <a:gd name="connsiteY0-110" fmla="*/ 526862 h 566333"/>
                <a:gd name="connsiteX1-111" fmla="*/ 300038 w 1416844"/>
                <a:gd name="connsiteY1-112" fmla="*/ 250637 h 566333"/>
                <a:gd name="connsiteX2-113" fmla="*/ 626269 w 1416844"/>
                <a:gd name="connsiteY2-114" fmla="*/ 398275 h 566333"/>
                <a:gd name="connsiteX3-115" fmla="*/ 971550 w 1416844"/>
                <a:gd name="connsiteY3-116" fmla="*/ 606 h 566333"/>
                <a:gd name="connsiteX4-117" fmla="*/ 1416844 w 1416844"/>
                <a:gd name="connsiteY4-118" fmla="*/ 507812 h 566333"/>
                <a:gd name="connsiteX5-119" fmla="*/ 0 w 1416844"/>
                <a:gd name="connsiteY5-120" fmla="*/ 526862 h 566333"/>
                <a:gd name="connsiteX0-121" fmla="*/ 0 w 1416844"/>
                <a:gd name="connsiteY0-122" fmla="*/ 527022 h 566493"/>
                <a:gd name="connsiteX1-123" fmla="*/ 300038 w 1416844"/>
                <a:gd name="connsiteY1-124" fmla="*/ 250797 h 566493"/>
                <a:gd name="connsiteX2-125" fmla="*/ 626269 w 1416844"/>
                <a:gd name="connsiteY2-126" fmla="*/ 398435 h 566493"/>
                <a:gd name="connsiteX3-127" fmla="*/ 971550 w 1416844"/>
                <a:gd name="connsiteY3-128" fmla="*/ 766 h 566493"/>
                <a:gd name="connsiteX4-129" fmla="*/ 1416844 w 1416844"/>
                <a:gd name="connsiteY4-130" fmla="*/ 507972 h 566493"/>
                <a:gd name="connsiteX5-131" fmla="*/ 0 w 1416844"/>
                <a:gd name="connsiteY5-132" fmla="*/ 527022 h 566493"/>
                <a:gd name="connsiteX0-133" fmla="*/ 0 w 1423194"/>
                <a:gd name="connsiteY0-134" fmla="*/ 549247 h 578615"/>
                <a:gd name="connsiteX1-135" fmla="*/ 306388 w 1423194"/>
                <a:gd name="connsiteY1-136" fmla="*/ 250797 h 578615"/>
                <a:gd name="connsiteX2-137" fmla="*/ 632619 w 1423194"/>
                <a:gd name="connsiteY2-138" fmla="*/ 398435 h 578615"/>
                <a:gd name="connsiteX3-139" fmla="*/ 977900 w 1423194"/>
                <a:gd name="connsiteY3-140" fmla="*/ 766 h 578615"/>
                <a:gd name="connsiteX4-141" fmla="*/ 1423194 w 1423194"/>
                <a:gd name="connsiteY4-142" fmla="*/ 507972 h 578615"/>
                <a:gd name="connsiteX5-143" fmla="*/ 0 w 1423194"/>
                <a:gd name="connsiteY5-144" fmla="*/ 549247 h 578615"/>
                <a:gd name="connsiteX0-145" fmla="*/ 0 w 1435894"/>
                <a:gd name="connsiteY0-146" fmla="*/ 549510 h 596015"/>
                <a:gd name="connsiteX1-147" fmla="*/ 306388 w 1435894"/>
                <a:gd name="connsiteY1-148" fmla="*/ 251060 h 596015"/>
                <a:gd name="connsiteX2-149" fmla="*/ 632619 w 1435894"/>
                <a:gd name="connsiteY2-150" fmla="*/ 398698 h 596015"/>
                <a:gd name="connsiteX3-151" fmla="*/ 977900 w 1435894"/>
                <a:gd name="connsiteY3-152" fmla="*/ 1029 h 596015"/>
                <a:gd name="connsiteX4-153" fmla="*/ 1435894 w 1435894"/>
                <a:gd name="connsiteY4-154" fmla="*/ 543160 h 596015"/>
                <a:gd name="connsiteX5-155" fmla="*/ 0 w 1435894"/>
                <a:gd name="connsiteY5-156" fmla="*/ 549510 h 596015"/>
                <a:gd name="connsiteX0-157" fmla="*/ 0 w 1435894"/>
                <a:gd name="connsiteY0-158" fmla="*/ 549510 h 596015"/>
                <a:gd name="connsiteX1-159" fmla="*/ 306388 w 1435894"/>
                <a:gd name="connsiteY1-160" fmla="*/ 251060 h 596015"/>
                <a:gd name="connsiteX2-161" fmla="*/ 632619 w 1435894"/>
                <a:gd name="connsiteY2-162" fmla="*/ 398698 h 596015"/>
                <a:gd name="connsiteX3-163" fmla="*/ 977900 w 1435894"/>
                <a:gd name="connsiteY3-164" fmla="*/ 1029 h 596015"/>
                <a:gd name="connsiteX4-165" fmla="*/ 1435894 w 1435894"/>
                <a:gd name="connsiteY4-166" fmla="*/ 543160 h 596015"/>
                <a:gd name="connsiteX5-167" fmla="*/ 0 w 1435894"/>
                <a:gd name="connsiteY5-168" fmla="*/ 549510 h 596015"/>
                <a:gd name="connsiteX0-169" fmla="*/ 0 w 1435894"/>
                <a:gd name="connsiteY0-170" fmla="*/ 549510 h 568080"/>
                <a:gd name="connsiteX1-171" fmla="*/ 306388 w 1435894"/>
                <a:gd name="connsiteY1-172" fmla="*/ 251060 h 568080"/>
                <a:gd name="connsiteX2-173" fmla="*/ 632619 w 1435894"/>
                <a:gd name="connsiteY2-174" fmla="*/ 398698 h 568080"/>
                <a:gd name="connsiteX3-175" fmla="*/ 977900 w 1435894"/>
                <a:gd name="connsiteY3-176" fmla="*/ 1029 h 568080"/>
                <a:gd name="connsiteX4-177" fmla="*/ 1435894 w 1435894"/>
                <a:gd name="connsiteY4-178" fmla="*/ 543160 h 568080"/>
                <a:gd name="connsiteX5-179" fmla="*/ 0 w 1435894"/>
                <a:gd name="connsiteY5-180" fmla="*/ 549510 h 568080"/>
                <a:gd name="connsiteX0-181" fmla="*/ 0 w 1435894"/>
                <a:gd name="connsiteY0-182" fmla="*/ 549510 h 549510"/>
                <a:gd name="connsiteX1-183" fmla="*/ 306388 w 1435894"/>
                <a:gd name="connsiteY1-184" fmla="*/ 251060 h 549510"/>
                <a:gd name="connsiteX2-185" fmla="*/ 632619 w 1435894"/>
                <a:gd name="connsiteY2-186" fmla="*/ 398698 h 549510"/>
                <a:gd name="connsiteX3-187" fmla="*/ 977900 w 1435894"/>
                <a:gd name="connsiteY3-188" fmla="*/ 1029 h 549510"/>
                <a:gd name="connsiteX4-189" fmla="*/ 1435894 w 1435894"/>
                <a:gd name="connsiteY4-190" fmla="*/ 543160 h 549510"/>
                <a:gd name="connsiteX5-191" fmla="*/ 0 w 1435894"/>
                <a:gd name="connsiteY5-192" fmla="*/ 549510 h 549510"/>
                <a:gd name="connsiteX0-193" fmla="*/ 0 w 1438275"/>
                <a:gd name="connsiteY0-194" fmla="*/ 544747 h 544747"/>
                <a:gd name="connsiteX1-195" fmla="*/ 308769 w 1438275"/>
                <a:gd name="connsiteY1-196" fmla="*/ 251060 h 544747"/>
                <a:gd name="connsiteX2-197" fmla="*/ 635000 w 1438275"/>
                <a:gd name="connsiteY2-198" fmla="*/ 398698 h 544747"/>
                <a:gd name="connsiteX3-199" fmla="*/ 980281 w 1438275"/>
                <a:gd name="connsiteY3-200" fmla="*/ 1029 h 544747"/>
                <a:gd name="connsiteX4-201" fmla="*/ 1438275 w 1438275"/>
                <a:gd name="connsiteY4-202" fmla="*/ 543160 h 544747"/>
                <a:gd name="connsiteX5-203" fmla="*/ 0 w 1438275"/>
                <a:gd name="connsiteY5-204" fmla="*/ 544747 h 544747"/>
                <a:gd name="connsiteX0-205" fmla="*/ 0 w 1438275"/>
                <a:gd name="connsiteY0-206" fmla="*/ 551149 h 551149"/>
                <a:gd name="connsiteX1-207" fmla="*/ 308769 w 1438275"/>
                <a:gd name="connsiteY1-208" fmla="*/ 257462 h 551149"/>
                <a:gd name="connsiteX2-209" fmla="*/ 635000 w 1438275"/>
                <a:gd name="connsiteY2-210" fmla="*/ 405100 h 551149"/>
                <a:gd name="connsiteX3-211" fmla="*/ 1018381 w 1438275"/>
                <a:gd name="connsiteY3-212" fmla="*/ 1081 h 551149"/>
                <a:gd name="connsiteX4-213" fmla="*/ 1438275 w 1438275"/>
                <a:gd name="connsiteY4-214" fmla="*/ 549562 h 551149"/>
                <a:gd name="connsiteX5-215" fmla="*/ 0 w 1438275"/>
                <a:gd name="connsiteY5-216" fmla="*/ 551149 h 551149"/>
                <a:gd name="connsiteX0-217" fmla="*/ 0 w 1438275"/>
                <a:gd name="connsiteY0-218" fmla="*/ 550076 h 550076"/>
                <a:gd name="connsiteX1-219" fmla="*/ 308769 w 1438275"/>
                <a:gd name="connsiteY1-220" fmla="*/ 256389 h 550076"/>
                <a:gd name="connsiteX2-221" fmla="*/ 635000 w 1438275"/>
                <a:gd name="connsiteY2-222" fmla="*/ 404027 h 550076"/>
                <a:gd name="connsiteX3-223" fmla="*/ 1018381 w 1438275"/>
                <a:gd name="connsiteY3-224" fmla="*/ 8 h 550076"/>
                <a:gd name="connsiteX4-225" fmla="*/ 1438275 w 1438275"/>
                <a:gd name="connsiteY4-226" fmla="*/ 548489 h 550076"/>
                <a:gd name="connsiteX5-227" fmla="*/ 0 w 1438275"/>
                <a:gd name="connsiteY5-228" fmla="*/ 550076 h 550076"/>
                <a:gd name="connsiteX0-229" fmla="*/ 0 w 1438275"/>
                <a:gd name="connsiteY0-230" fmla="*/ 550075 h 550075"/>
                <a:gd name="connsiteX1-231" fmla="*/ 308769 w 1438275"/>
                <a:gd name="connsiteY1-232" fmla="*/ 256388 h 550075"/>
                <a:gd name="connsiteX2-233" fmla="*/ 635000 w 1438275"/>
                <a:gd name="connsiteY2-234" fmla="*/ 404026 h 550075"/>
                <a:gd name="connsiteX3-235" fmla="*/ 1018381 w 1438275"/>
                <a:gd name="connsiteY3-236" fmla="*/ 7 h 550075"/>
                <a:gd name="connsiteX4-237" fmla="*/ 1438275 w 1438275"/>
                <a:gd name="connsiteY4-238" fmla="*/ 548488 h 550075"/>
                <a:gd name="connsiteX5-239" fmla="*/ 0 w 1438275"/>
                <a:gd name="connsiteY5-240" fmla="*/ 550075 h 550075"/>
                <a:gd name="connsiteX0-241" fmla="*/ 0 w 1438275"/>
                <a:gd name="connsiteY0-242" fmla="*/ 550092 h 550092"/>
                <a:gd name="connsiteX1-243" fmla="*/ 308769 w 1438275"/>
                <a:gd name="connsiteY1-244" fmla="*/ 256405 h 550092"/>
                <a:gd name="connsiteX2-245" fmla="*/ 635000 w 1438275"/>
                <a:gd name="connsiteY2-246" fmla="*/ 404043 h 550092"/>
                <a:gd name="connsiteX3-247" fmla="*/ 1018381 w 1438275"/>
                <a:gd name="connsiteY3-248" fmla="*/ 24 h 550092"/>
                <a:gd name="connsiteX4-249" fmla="*/ 1438275 w 1438275"/>
                <a:gd name="connsiteY4-250" fmla="*/ 548505 h 550092"/>
                <a:gd name="connsiteX5-251" fmla="*/ 0 w 1438275"/>
                <a:gd name="connsiteY5-252" fmla="*/ 550092 h 550092"/>
                <a:gd name="connsiteX0-253" fmla="*/ 0 w 1438275"/>
                <a:gd name="connsiteY0-254" fmla="*/ 550069 h 550069"/>
                <a:gd name="connsiteX1-255" fmla="*/ 308769 w 1438275"/>
                <a:gd name="connsiteY1-256" fmla="*/ 256382 h 550069"/>
                <a:gd name="connsiteX2-257" fmla="*/ 635000 w 1438275"/>
                <a:gd name="connsiteY2-258" fmla="*/ 404020 h 550069"/>
                <a:gd name="connsiteX3-259" fmla="*/ 1018381 w 1438275"/>
                <a:gd name="connsiteY3-260" fmla="*/ 1 h 550069"/>
                <a:gd name="connsiteX4-261" fmla="*/ 1438275 w 1438275"/>
                <a:gd name="connsiteY4-262" fmla="*/ 548482 h 550069"/>
                <a:gd name="connsiteX5-263" fmla="*/ 0 w 1438275"/>
                <a:gd name="connsiteY5-264" fmla="*/ 550069 h 550069"/>
                <a:gd name="connsiteX0-265" fmla="*/ 0 w 1438275"/>
                <a:gd name="connsiteY0-266" fmla="*/ 551028 h 551028"/>
                <a:gd name="connsiteX1-267" fmla="*/ 308769 w 1438275"/>
                <a:gd name="connsiteY1-268" fmla="*/ 257341 h 551028"/>
                <a:gd name="connsiteX2-269" fmla="*/ 609373 w 1438275"/>
                <a:gd name="connsiteY2-270" fmla="*/ 410105 h 551028"/>
                <a:gd name="connsiteX3-271" fmla="*/ 1018381 w 1438275"/>
                <a:gd name="connsiteY3-272" fmla="*/ 960 h 551028"/>
                <a:gd name="connsiteX4-273" fmla="*/ 1438275 w 1438275"/>
                <a:gd name="connsiteY4-274" fmla="*/ 549441 h 551028"/>
                <a:gd name="connsiteX5-275" fmla="*/ 0 w 1438275"/>
                <a:gd name="connsiteY5-276" fmla="*/ 551028 h 551028"/>
                <a:gd name="connsiteX0-277" fmla="*/ 0 w 1438275"/>
                <a:gd name="connsiteY0-278" fmla="*/ 550961 h 550961"/>
                <a:gd name="connsiteX1-279" fmla="*/ 308769 w 1438275"/>
                <a:gd name="connsiteY1-280" fmla="*/ 257274 h 550961"/>
                <a:gd name="connsiteX2-281" fmla="*/ 609373 w 1438275"/>
                <a:gd name="connsiteY2-282" fmla="*/ 410038 h 550961"/>
                <a:gd name="connsiteX3-283" fmla="*/ 1018381 w 1438275"/>
                <a:gd name="connsiteY3-284" fmla="*/ 893 h 550961"/>
                <a:gd name="connsiteX4-285" fmla="*/ 1438275 w 1438275"/>
                <a:gd name="connsiteY4-286" fmla="*/ 549374 h 550961"/>
                <a:gd name="connsiteX5-287" fmla="*/ 0 w 1438275"/>
                <a:gd name="connsiteY5-288" fmla="*/ 550961 h 550961"/>
                <a:gd name="connsiteX0-289" fmla="*/ 0 w 1438275"/>
                <a:gd name="connsiteY0-290" fmla="*/ 550970 h 550970"/>
                <a:gd name="connsiteX1-291" fmla="*/ 308769 w 1438275"/>
                <a:gd name="connsiteY1-292" fmla="*/ 257283 h 550970"/>
                <a:gd name="connsiteX2-293" fmla="*/ 609373 w 1438275"/>
                <a:gd name="connsiteY2-294" fmla="*/ 410047 h 550970"/>
                <a:gd name="connsiteX3-295" fmla="*/ 1018381 w 1438275"/>
                <a:gd name="connsiteY3-296" fmla="*/ 902 h 550970"/>
                <a:gd name="connsiteX4-297" fmla="*/ 1438275 w 1438275"/>
                <a:gd name="connsiteY4-298" fmla="*/ 549383 h 550970"/>
                <a:gd name="connsiteX5-299" fmla="*/ 0 w 1438275"/>
                <a:gd name="connsiteY5-300" fmla="*/ 550970 h 550970"/>
                <a:gd name="connsiteX0-301" fmla="*/ 0 w 1438275"/>
                <a:gd name="connsiteY0-302" fmla="*/ 550970 h 550970"/>
                <a:gd name="connsiteX1-303" fmla="*/ 308769 w 1438275"/>
                <a:gd name="connsiteY1-304" fmla="*/ 257283 h 550970"/>
                <a:gd name="connsiteX2-305" fmla="*/ 609373 w 1438275"/>
                <a:gd name="connsiteY2-306" fmla="*/ 410047 h 550970"/>
                <a:gd name="connsiteX3-307" fmla="*/ 1018381 w 1438275"/>
                <a:gd name="connsiteY3-308" fmla="*/ 902 h 550970"/>
                <a:gd name="connsiteX4-309" fmla="*/ 1438275 w 1438275"/>
                <a:gd name="connsiteY4-310" fmla="*/ 549383 h 550970"/>
                <a:gd name="connsiteX5-311" fmla="*/ 0 w 1438275"/>
                <a:gd name="connsiteY5-312" fmla="*/ 550970 h 550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38275" h="550970">
                  <a:moveTo>
                    <a:pt x="0" y="550970"/>
                  </a:moveTo>
                  <a:cubicBezTo>
                    <a:pt x="144860" y="360470"/>
                    <a:pt x="226000" y="270519"/>
                    <a:pt x="308769" y="257283"/>
                  </a:cubicBezTo>
                  <a:cubicBezTo>
                    <a:pt x="391538" y="244047"/>
                    <a:pt x="540196" y="409567"/>
                    <a:pt x="609373" y="410047"/>
                  </a:cubicBezTo>
                  <a:cubicBezTo>
                    <a:pt x="678550" y="410527"/>
                    <a:pt x="880231" y="-22321"/>
                    <a:pt x="1018381" y="902"/>
                  </a:cubicBezTo>
                  <a:cubicBezTo>
                    <a:pt x="1156531" y="24125"/>
                    <a:pt x="1195387" y="204499"/>
                    <a:pt x="1438275" y="549383"/>
                  </a:cubicBezTo>
                  <a:cubicBezTo>
                    <a:pt x="6350" y="554542"/>
                    <a:pt x="1437084" y="543033"/>
                    <a:pt x="0" y="550970"/>
                  </a:cubicBezTo>
                  <a:close/>
                </a:path>
              </a:pathLst>
            </a:custGeom>
            <a:gradFill>
              <a:gsLst>
                <a:gs pos="76000">
                  <a:schemeClr val="bg1">
                    <a:lumMod val="85000"/>
                    <a:alpha val="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09600" y="3544353"/>
              <a:ext cx="10972800" cy="1730180"/>
            </a:xfrm>
            <a:custGeom>
              <a:avLst/>
              <a:gdLst>
                <a:gd name="connsiteX0" fmla="*/ 123486 w 1567279"/>
                <a:gd name="connsiteY0" fmla="*/ 257418 h 328571"/>
                <a:gd name="connsiteX1" fmla="*/ 328274 w 1567279"/>
                <a:gd name="connsiteY1" fmla="*/ 119305 h 328571"/>
                <a:gd name="connsiteX2" fmla="*/ 533061 w 1567279"/>
                <a:gd name="connsiteY2" fmla="*/ 243130 h 328571"/>
                <a:gd name="connsiteX3" fmla="*/ 837861 w 1567279"/>
                <a:gd name="connsiteY3" fmla="*/ 243 h 328571"/>
                <a:gd name="connsiteX4" fmla="*/ 1080749 w 1567279"/>
                <a:gd name="connsiteY4" fmla="*/ 195505 h 328571"/>
                <a:gd name="connsiteX5" fmla="*/ 1266486 w 1567279"/>
                <a:gd name="connsiteY5" fmla="*/ 85968 h 328571"/>
                <a:gd name="connsiteX6" fmla="*/ 1418886 w 1567279"/>
                <a:gd name="connsiteY6" fmla="*/ 238368 h 328571"/>
                <a:gd name="connsiteX7" fmla="*/ 1476036 w 1567279"/>
                <a:gd name="connsiteY7" fmla="*/ 324093 h 328571"/>
                <a:gd name="connsiteX8" fmla="*/ 99674 w 1567279"/>
                <a:gd name="connsiteY8" fmla="*/ 309805 h 328571"/>
                <a:gd name="connsiteX9" fmla="*/ 123486 w 1567279"/>
                <a:gd name="connsiteY9" fmla="*/ 257418 h 328571"/>
                <a:gd name="connsiteX0-1" fmla="*/ 123486 w 1535622"/>
                <a:gd name="connsiteY0-2" fmla="*/ 257418 h 339713"/>
                <a:gd name="connsiteX1-3" fmla="*/ 328274 w 1535622"/>
                <a:gd name="connsiteY1-4" fmla="*/ 119305 h 339713"/>
                <a:gd name="connsiteX2-5" fmla="*/ 533061 w 1535622"/>
                <a:gd name="connsiteY2-6" fmla="*/ 243130 h 339713"/>
                <a:gd name="connsiteX3-7" fmla="*/ 837861 w 1535622"/>
                <a:gd name="connsiteY3-8" fmla="*/ 243 h 339713"/>
                <a:gd name="connsiteX4-9" fmla="*/ 1080749 w 1535622"/>
                <a:gd name="connsiteY4-10" fmla="*/ 195505 h 339713"/>
                <a:gd name="connsiteX5-11" fmla="*/ 1266486 w 1535622"/>
                <a:gd name="connsiteY5-12" fmla="*/ 85968 h 339713"/>
                <a:gd name="connsiteX6-13" fmla="*/ 1476036 w 1535622"/>
                <a:gd name="connsiteY6-14" fmla="*/ 324093 h 339713"/>
                <a:gd name="connsiteX7-15" fmla="*/ 99674 w 1535622"/>
                <a:gd name="connsiteY7-16" fmla="*/ 309805 h 339713"/>
                <a:gd name="connsiteX8-17" fmla="*/ 123486 w 1535622"/>
                <a:gd name="connsiteY8-18" fmla="*/ 257418 h 339713"/>
                <a:gd name="connsiteX0-19" fmla="*/ 56755 w 1492703"/>
                <a:gd name="connsiteY0-20" fmla="*/ 309805 h 345012"/>
                <a:gd name="connsiteX1-21" fmla="*/ 285355 w 1492703"/>
                <a:gd name="connsiteY1-22" fmla="*/ 119305 h 345012"/>
                <a:gd name="connsiteX2-23" fmla="*/ 490142 w 1492703"/>
                <a:gd name="connsiteY2-24" fmla="*/ 243130 h 345012"/>
                <a:gd name="connsiteX3-25" fmla="*/ 794942 w 1492703"/>
                <a:gd name="connsiteY3-26" fmla="*/ 243 h 345012"/>
                <a:gd name="connsiteX4-27" fmla="*/ 1037830 w 1492703"/>
                <a:gd name="connsiteY4-28" fmla="*/ 195505 h 345012"/>
                <a:gd name="connsiteX5-29" fmla="*/ 1223567 w 1492703"/>
                <a:gd name="connsiteY5-30" fmla="*/ 85968 h 345012"/>
                <a:gd name="connsiteX6-31" fmla="*/ 1433117 w 1492703"/>
                <a:gd name="connsiteY6-32" fmla="*/ 324093 h 345012"/>
                <a:gd name="connsiteX7-33" fmla="*/ 56755 w 1492703"/>
                <a:gd name="connsiteY7-34" fmla="*/ 309805 h 345012"/>
                <a:gd name="connsiteX0-35" fmla="*/ 56755 w 1492703"/>
                <a:gd name="connsiteY0-36" fmla="*/ 309805 h 345012"/>
                <a:gd name="connsiteX1-37" fmla="*/ 285355 w 1492703"/>
                <a:gd name="connsiteY1-38" fmla="*/ 119305 h 345012"/>
                <a:gd name="connsiteX2-39" fmla="*/ 490142 w 1492703"/>
                <a:gd name="connsiteY2-40" fmla="*/ 243130 h 345012"/>
                <a:gd name="connsiteX3-41" fmla="*/ 794942 w 1492703"/>
                <a:gd name="connsiteY3-42" fmla="*/ 243 h 345012"/>
                <a:gd name="connsiteX4-43" fmla="*/ 1037830 w 1492703"/>
                <a:gd name="connsiteY4-44" fmla="*/ 195505 h 345012"/>
                <a:gd name="connsiteX5-45" fmla="*/ 1223567 w 1492703"/>
                <a:gd name="connsiteY5-46" fmla="*/ 85968 h 345012"/>
                <a:gd name="connsiteX6-47" fmla="*/ 1433117 w 1492703"/>
                <a:gd name="connsiteY6-48" fmla="*/ 324093 h 345012"/>
                <a:gd name="connsiteX7-49" fmla="*/ 56755 w 1492703"/>
                <a:gd name="connsiteY7-50" fmla="*/ 309805 h 345012"/>
                <a:gd name="connsiteX0-51" fmla="*/ 56755 w 1492703"/>
                <a:gd name="connsiteY0-52" fmla="*/ 309805 h 345012"/>
                <a:gd name="connsiteX1-53" fmla="*/ 285355 w 1492703"/>
                <a:gd name="connsiteY1-54" fmla="*/ 119305 h 345012"/>
                <a:gd name="connsiteX2-55" fmla="*/ 490142 w 1492703"/>
                <a:gd name="connsiteY2-56" fmla="*/ 243130 h 345012"/>
                <a:gd name="connsiteX3-57" fmla="*/ 794942 w 1492703"/>
                <a:gd name="connsiteY3-58" fmla="*/ 243 h 345012"/>
                <a:gd name="connsiteX4-59" fmla="*/ 1037830 w 1492703"/>
                <a:gd name="connsiteY4-60" fmla="*/ 195505 h 345012"/>
                <a:gd name="connsiteX5-61" fmla="*/ 1223567 w 1492703"/>
                <a:gd name="connsiteY5-62" fmla="*/ 85968 h 345012"/>
                <a:gd name="connsiteX6-63" fmla="*/ 1433117 w 1492703"/>
                <a:gd name="connsiteY6-64" fmla="*/ 324093 h 345012"/>
                <a:gd name="connsiteX7-65" fmla="*/ 56755 w 1492703"/>
                <a:gd name="connsiteY7-66" fmla="*/ 309805 h 345012"/>
                <a:gd name="connsiteX0-67" fmla="*/ 56755 w 1492703"/>
                <a:gd name="connsiteY0-68" fmla="*/ 309805 h 345012"/>
                <a:gd name="connsiteX1-69" fmla="*/ 285355 w 1492703"/>
                <a:gd name="connsiteY1-70" fmla="*/ 119305 h 345012"/>
                <a:gd name="connsiteX2-71" fmla="*/ 490142 w 1492703"/>
                <a:gd name="connsiteY2-72" fmla="*/ 243130 h 345012"/>
                <a:gd name="connsiteX3-73" fmla="*/ 794942 w 1492703"/>
                <a:gd name="connsiteY3-74" fmla="*/ 243 h 345012"/>
                <a:gd name="connsiteX4-75" fmla="*/ 1037830 w 1492703"/>
                <a:gd name="connsiteY4-76" fmla="*/ 195505 h 345012"/>
                <a:gd name="connsiteX5-77" fmla="*/ 1223567 w 1492703"/>
                <a:gd name="connsiteY5-78" fmla="*/ 85968 h 345012"/>
                <a:gd name="connsiteX6-79" fmla="*/ 1433117 w 1492703"/>
                <a:gd name="connsiteY6-80" fmla="*/ 324093 h 345012"/>
                <a:gd name="connsiteX7-81" fmla="*/ 56755 w 1492703"/>
                <a:gd name="connsiteY7-82" fmla="*/ 309805 h 345012"/>
                <a:gd name="connsiteX0-83" fmla="*/ 0 w 1435948"/>
                <a:gd name="connsiteY0-84" fmla="*/ 309805 h 345012"/>
                <a:gd name="connsiteX1-85" fmla="*/ 228600 w 1435948"/>
                <a:gd name="connsiteY1-86" fmla="*/ 119305 h 345012"/>
                <a:gd name="connsiteX2-87" fmla="*/ 433387 w 1435948"/>
                <a:gd name="connsiteY2-88" fmla="*/ 243130 h 345012"/>
                <a:gd name="connsiteX3-89" fmla="*/ 738187 w 1435948"/>
                <a:gd name="connsiteY3-90" fmla="*/ 243 h 345012"/>
                <a:gd name="connsiteX4-91" fmla="*/ 981075 w 1435948"/>
                <a:gd name="connsiteY4-92" fmla="*/ 195505 h 345012"/>
                <a:gd name="connsiteX5-93" fmla="*/ 1166812 w 1435948"/>
                <a:gd name="connsiteY5-94" fmla="*/ 85968 h 345012"/>
                <a:gd name="connsiteX6-95" fmla="*/ 1376362 w 1435948"/>
                <a:gd name="connsiteY6-96" fmla="*/ 324093 h 345012"/>
                <a:gd name="connsiteX7-97" fmla="*/ 0 w 1435948"/>
                <a:gd name="connsiteY7-98" fmla="*/ 309805 h 345012"/>
                <a:gd name="connsiteX0-99" fmla="*/ 0 w 1376362"/>
                <a:gd name="connsiteY0-100" fmla="*/ 309805 h 345012"/>
                <a:gd name="connsiteX1-101" fmla="*/ 228600 w 1376362"/>
                <a:gd name="connsiteY1-102" fmla="*/ 119305 h 345012"/>
                <a:gd name="connsiteX2-103" fmla="*/ 433387 w 1376362"/>
                <a:gd name="connsiteY2-104" fmla="*/ 243130 h 345012"/>
                <a:gd name="connsiteX3-105" fmla="*/ 738187 w 1376362"/>
                <a:gd name="connsiteY3-106" fmla="*/ 243 h 345012"/>
                <a:gd name="connsiteX4-107" fmla="*/ 981075 w 1376362"/>
                <a:gd name="connsiteY4-108" fmla="*/ 195505 h 345012"/>
                <a:gd name="connsiteX5-109" fmla="*/ 1166812 w 1376362"/>
                <a:gd name="connsiteY5-110" fmla="*/ 85968 h 345012"/>
                <a:gd name="connsiteX6-111" fmla="*/ 1376362 w 1376362"/>
                <a:gd name="connsiteY6-112" fmla="*/ 324093 h 345012"/>
                <a:gd name="connsiteX7-113" fmla="*/ 0 w 1376362"/>
                <a:gd name="connsiteY7-114" fmla="*/ 309805 h 345012"/>
                <a:gd name="connsiteX0-115" fmla="*/ 0 w 1376362"/>
                <a:gd name="connsiteY0-116" fmla="*/ 309805 h 337393"/>
                <a:gd name="connsiteX1-117" fmla="*/ 228600 w 1376362"/>
                <a:gd name="connsiteY1-118" fmla="*/ 119305 h 337393"/>
                <a:gd name="connsiteX2-119" fmla="*/ 433387 w 1376362"/>
                <a:gd name="connsiteY2-120" fmla="*/ 243130 h 337393"/>
                <a:gd name="connsiteX3-121" fmla="*/ 738187 w 1376362"/>
                <a:gd name="connsiteY3-122" fmla="*/ 243 h 337393"/>
                <a:gd name="connsiteX4-123" fmla="*/ 981075 w 1376362"/>
                <a:gd name="connsiteY4-124" fmla="*/ 195505 h 337393"/>
                <a:gd name="connsiteX5-125" fmla="*/ 1166812 w 1376362"/>
                <a:gd name="connsiteY5-126" fmla="*/ 85968 h 337393"/>
                <a:gd name="connsiteX6-127" fmla="*/ 1376362 w 1376362"/>
                <a:gd name="connsiteY6-128" fmla="*/ 324093 h 337393"/>
                <a:gd name="connsiteX7-129" fmla="*/ 0 w 1376362"/>
                <a:gd name="connsiteY7-130" fmla="*/ 309805 h 337393"/>
                <a:gd name="connsiteX0-131" fmla="*/ 0 w 1376362"/>
                <a:gd name="connsiteY0-132" fmla="*/ 309805 h 326038"/>
                <a:gd name="connsiteX1-133" fmla="*/ 228600 w 1376362"/>
                <a:gd name="connsiteY1-134" fmla="*/ 119305 h 326038"/>
                <a:gd name="connsiteX2-135" fmla="*/ 433387 w 1376362"/>
                <a:gd name="connsiteY2-136" fmla="*/ 243130 h 326038"/>
                <a:gd name="connsiteX3-137" fmla="*/ 738187 w 1376362"/>
                <a:gd name="connsiteY3-138" fmla="*/ 243 h 326038"/>
                <a:gd name="connsiteX4-139" fmla="*/ 981075 w 1376362"/>
                <a:gd name="connsiteY4-140" fmla="*/ 195505 h 326038"/>
                <a:gd name="connsiteX5-141" fmla="*/ 1166812 w 1376362"/>
                <a:gd name="connsiteY5-142" fmla="*/ 85968 h 326038"/>
                <a:gd name="connsiteX6-143" fmla="*/ 1376362 w 1376362"/>
                <a:gd name="connsiteY6-144" fmla="*/ 309805 h 326038"/>
                <a:gd name="connsiteX7-145" fmla="*/ 0 w 1376362"/>
                <a:gd name="connsiteY7-146" fmla="*/ 309805 h 326038"/>
                <a:gd name="connsiteX0-147" fmla="*/ 0 w 1376362"/>
                <a:gd name="connsiteY0-148" fmla="*/ 309805 h 309805"/>
                <a:gd name="connsiteX1-149" fmla="*/ 228600 w 1376362"/>
                <a:gd name="connsiteY1-150" fmla="*/ 119305 h 309805"/>
                <a:gd name="connsiteX2-151" fmla="*/ 433387 w 1376362"/>
                <a:gd name="connsiteY2-152" fmla="*/ 243130 h 309805"/>
                <a:gd name="connsiteX3-153" fmla="*/ 738187 w 1376362"/>
                <a:gd name="connsiteY3-154" fmla="*/ 243 h 309805"/>
                <a:gd name="connsiteX4-155" fmla="*/ 981075 w 1376362"/>
                <a:gd name="connsiteY4-156" fmla="*/ 195505 h 309805"/>
                <a:gd name="connsiteX5-157" fmla="*/ 1166812 w 1376362"/>
                <a:gd name="connsiteY5-158" fmla="*/ 85968 h 309805"/>
                <a:gd name="connsiteX6-159" fmla="*/ 1376362 w 1376362"/>
                <a:gd name="connsiteY6-160" fmla="*/ 309805 h 309805"/>
                <a:gd name="connsiteX7-161" fmla="*/ 0 w 1376362"/>
                <a:gd name="connsiteY7-162" fmla="*/ 309805 h 309805"/>
                <a:gd name="connsiteX0-163" fmla="*/ 0 w 1376362"/>
                <a:gd name="connsiteY0-164" fmla="*/ 325772 h 325772"/>
                <a:gd name="connsiteX1-165" fmla="*/ 228600 w 1376362"/>
                <a:gd name="connsiteY1-166" fmla="*/ 135272 h 325772"/>
                <a:gd name="connsiteX2-167" fmla="*/ 433387 w 1376362"/>
                <a:gd name="connsiteY2-168" fmla="*/ 259097 h 325772"/>
                <a:gd name="connsiteX3-169" fmla="*/ 692520 w 1376362"/>
                <a:gd name="connsiteY3-170" fmla="*/ 227 h 325772"/>
                <a:gd name="connsiteX4-171" fmla="*/ 981075 w 1376362"/>
                <a:gd name="connsiteY4-172" fmla="*/ 211472 h 325772"/>
                <a:gd name="connsiteX5-173" fmla="*/ 1166812 w 1376362"/>
                <a:gd name="connsiteY5-174" fmla="*/ 101935 h 325772"/>
                <a:gd name="connsiteX6-175" fmla="*/ 1376362 w 1376362"/>
                <a:gd name="connsiteY6-176" fmla="*/ 325772 h 325772"/>
                <a:gd name="connsiteX7-177" fmla="*/ 0 w 1376362"/>
                <a:gd name="connsiteY7-178" fmla="*/ 325772 h 325772"/>
                <a:gd name="connsiteX0-179" fmla="*/ 0 w 1376362"/>
                <a:gd name="connsiteY0-180" fmla="*/ 325588 h 325588"/>
                <a:gd name="connsiteX1-181" fmla="*/ 228600 w 1376362"/>
                <a:gd name="connsiteY1-182" fmla="*/ 135088 h 325588"/>
                <a:gd name="connsiteX2-183" fmla="*/ 433387 w 1376362"/>
                <a:gd name="connsiteY2-184" fmla="*/ 258913 h 325588"/>
                <a:gd name="connsiteX3-185" fmla="*/ 692520 w 1376362"/>
                <a:gd name="connsiteY3-186" fmla="*/ 43 h 325588"/>
                <a:gd name="connsiteX4-187" fmla="*/ 981075 w 1376362"/>
                <a:gd name="connsiteY4-188" fmla="*/ 211288 h 325588"/>
                <a:gd name="connsiteX5-189" fmla="*/ 1166812 w 1376362"/>
                <a:gd name="connsiteY5-190" fmla="*/ 101751 h 325588"/>
                <a:gd name="connsiteX6-191" fmla="*/ 1376362 w 1376362"/>
                <a:gd name="connsiteY6-192" fmla="*/ 325588 h 325588"/>
                <a:gd name="connsiteX7-193" fmla="*/ 0 w 1376362"/>
                <a:gd name="connsiteY7-194" fmla="*/ 325588 h 325588"/>
                <a:gd name="connsiteX0-195" fmla="*/ 0 w 1376362"/>
                <a:gd name="connsiteY0-196" fmla="*/ 325588 h 325588"/>
                <a:gd name="connsiteX1-197" fmla="*/ 228600 w 1376362"/>
                <a:gd name="connsiteY1-198" fmla="*/ 135088 h 325588"/>
                <a:gd name="connsiteX2-199" fmla="*/ 433387 w 1376362"/>
                <a:gd name="connsiteY2-200" fmla="*/ 258913 h 325588"/>
                <a:gd name="connsiteX3-201" fmla="*/ 692520 w 1376362"/>
                <a:gd name="connsiteY3-202" fmla="*/ 43 h 325588"/>
                <a:gd name="connsiteX4-203" fmla="*/ 981075 w 1376362"/>
                <a:gd name="connsiteY4-204" fmla="*/ 211288 h 325588"/>
                <a:gd name="connsiteX5-205" fmla="*/ 1166812 w 1376362"/>
                <a:gd name="connsiteY5-206" fmla="*/ 101751 h 325588"/>
                <a:gd name="connsiteX6-207" fmla="*/ 1376362 w 1376362"/>
                <a:gd name="connsiteY6-208" fmla="*/ 325588 h 325588"/>
                <a:gd name="connsiteX7-209" fmla="*/ 0 w 1376362"/>
                <a:gd name="connsiteY7-210" fmla="*/ 325588 h 325588"/>
                <a:gd name="connsiteX0-211" fmla="*/ 0 w 1376362"/>
                <a:gd name="connsiteY0-212" fmla="*/ 325588 h 325588"/>
                <a:gd name="connsiteX1-213" fmla="*/ 228600 w 1376362"/>
                <a:gd name="connsiteY1-214" fmla="*/ 135088 h 325588"/>
                <a:gd name="connsiteX2-215" fmla="*/ 433387 w 1376362"/>
                <a:gd name="connsiteY2-216" fmla="*/ 258913 h 325588"/>
                <a:gd name="connsiteX3-217" fmla="*/ 692520 w 1376362"/>
                <a:gd name="connsiteY3-218" fmla="*/ 43 h 325588"/>
                <a:gd name="connsiteX4-219" fmla="*/ 981075 w 1376362"/>
                <a:gd name="connsiteY4-220" fmla="*/ 211288 h 325588"/>
                <a:gd name="connsiteX5-221" fmla="*/ 1166812 w 1376362"/>
                <a:gd name="connsiteY5-222" fmla="*/ 101751 h 325588"/>
                <a:gd name="connsiteX6-223" fmla="*/ 1376362 w 1376362"/>
                <a:gd name="connsiteY6-224" fmla="*/ 325588 h 325588"/>
                <a:gd name="connsiteX7-225" fmla="*/ 0 w 1376362"/>
                <a:gd name="connsiteY7-226" fmla="*/ 325588 h 325588"/>
                <a:gd name="connsiteX0-227" fmla="*/ 0 w 1376362"/>
                <a:gd name="connsiteY0-228" fmla="*/ 325588 h 325588"/>
                <a:gd name="connsiteX1-229" fmla="*/ 228600 w 1376362"/>
                <a:gd name="connsiteY1-230" fmla="*/ 135088 h 325588"/>
                <a:gd name="connsiteX2-231" fmla="*/ 433387 w 1376362"/>
                <a:gd name="connsiteY2-232" fmla="*/ 258913 h 325588"/>
                <a:gd name="connsiteX3-233" fmla="*/ 692520 w 1376362"/>
                <a:gd name="connsiteY3-234" fmla="*/ 43 h 325588"/>
                <a:gd name="connsiteX4-235" fmla="*/ 981075 w 1376362"/>
                <a:gd name="connsiteY4-236" fmla="*/ 211288 h 325588"/>
                <a:gd name="connsiteX5-237" fmla="*/ 1166812 w 1376362"/>
                <a:gd name="connsiteY5-238" fmla="*/ 120018 h 325588"/>
                <a:gd name="connsiteX6-239" fmla="*/ 1376362 w 1376362"/>
                <a:gd name="connsiteY6-240" fmla="*/ 325588 h 325588"/>
                <a:gd name="connsiteX7-241" fmla="*/ 0 w 1376362"/>
                <a:gd name="connsiteY7-242" fmla="*/ 325588 h 325588"/>
                <a:gd name="connsiteX0-243" fmla="*/ 0 w 1376362"/>
                <a:gd name="connsiteY0-244" fmla="*/ 327870 h 327870"/>
                <a:gd name="connsiteX1-245" fmla="*/ 228600 w 1376362"/>
                <a:gd name="connsiteY1-246" fmla="*/ 137370 h 327870"/>
                <a:gd name="connsiteX2-247" fmla="*/ 433387 w 1376362"/>
                <a:gd name="connsiteY2-248" fmla="*/ 261195 h 327870"/>
                <a:gd name="connsiteX3-249" fmla="*/ 710787 w 1376362"/>
                <a:gd name="connsiteY3-250" fmla="*/ 42 h 327870"/>
                <a:gd name="connsiteX4-251" fmla="*/ 981075 w 1376362"/>
                <a:gd name="connsiteY4-252" fmla="*/ 213570 h 327870"/>
                <a:gd name="connsiteX5-253" fmla="*/ 1166812 w 1376362"/>
                <a:gd name="connsiteY5-254" fmla="*/ 122300 h 327870"/>
                <a:gd name="connsiteX6-255" fmla="*/ 1376362 w 1376362"/>
                <a:gd name="connsiteY6-256" fmla="*/ 327870 h 327870"/>
                <a:gd name="connsiteX7-257" fmla="*/ 0 w 1376362"/>
                <a:gd name="connsiteY7-258" fmla="*/ 327870 h 327870"/>
                <a:gd name="connsiteX0-259" fmla="*/ 0 w 1376362"/>
                <a:gd name="connsiteY0-260" fmla="*/ 327833 h 327833"/>
                <a:gd name="connsiteX1-261" fmla="*/ 228600 w 1376362"/>
                <a:gd name="connsiteY1-262" fmla="*/ 137333 h 327833"/>
                <a:gd name="connsiteX2-263" fmla="*/ 433387 w 1376362"/>
                <a:gd name="connsiteY2-264" fmla="*/ 261158 h 327833"/>
                <a:gd name="connsiteX3-265" fmla="*/ 710787 w 1376362"/>
                <a:gd name="connsiteY3-266" fmla="*/ 5 h 327833"/>
                <a:gd name="connsiteX4-267" fmla="*/ 981075 w 1376362"/>
                <a:gd name="connsiteY4-268" fmla="*/ 213533 h 327833"/>
                <a:gd name="connsiteX5-269" fmla="*/ 1166812 w 1376362"/>
                <a:gd name="connsiteY5-270" fmla="*/ 122263 h 327833"/>
                <a:gd name="connsiteX6-271" fmla="*/ 1376362 w 1376362"/>
                <a:gd name="connsiteY6-272" fmla="*/ 327833 h 327833"/>
                <a:gd name="connsiteX7-273" fmla="*/ 0 w 1376362"/>
                <a:gd name="connsiteY7-274" fmla="*/ 327833 h 327833"/>
                <a:gd name="connsiteX0-275" fmla="*/ 0 w 1376362"/>
                <a:gd name="connsiteY0-276" fmla="*/ 327833 h 327833"/>
                <a:gd name="connsiteX1-277" fmla="*/ 228600 w 1376362"/>
                <a:gd name="connsiteY1-278" fmla="*/ 137333 h 327833"/>
                <a:gd name="connsiteX2-279" fmla="*/ 433387 w 1376362"/>
                <a:gd name="connsiteY2-280" fmla="*/ 261158 h 327833"/>
                <a:gd name="connsiteX3-281" fmla="*/ 710787 w 1376362"/>
                <a:gd name="connsiteY3-282" fmla="*/ 5 h 327833"/>
                <a:gd name="connsiteX4-283" fmla="*/ 981075 w 1376362"/>
                <a:gd name="connsiteY4-284" fmla="*/ 213533 h 327833"/>
                <a:gd name="connsiteX5-285" fmla="*/ 1166812 w 1376362"/>
                <a:gd name="connsiteY5-286" fmla="*/ 122263 h 327833"/>
                <a:gd name="connsiteX6-287" fmla="*/ 1376362 w 1376362"/>
                <a:gd name="connsiteY6-288" fmla="*/ 327833 h 327833"/>
                <a:gd name="connsiteX7-289" fmla="*/ 0 w 1376362"/>
                <a:gd name="connsiteY7-290" fmla="*/ 327833 h 327833"/>
                <a:gd name="connsiteX0-291" fmla="*/ 0 w 1376362"/>
                <a:gd name="connsiteY0-292" fmla="*/ 327833 h 327833"/>
                <a:gd name="connsiteX1-293" fmla="*/ 222215 w 1376362"/>
                <a:gd name="connsiteY1-294" fmla="*/ 137333 h 327833"/>
                <a:gd name="connsiteX2-295" fmla="*/ 433387 w 1376362"/>
                <a:gd name="connsiteY2-296" fmla="*/ 261158 h 327833"/>
                <a:gd name="connsiteX3-297" fmla="*/ 710787 w 1376362"/>
                <a:gd name="connsiteY3-298" fmla="*/ 5 h 327833"/>
                <a:gd name="connsiteX4-299" fmla="*/ 981075 w 1376362"/>
                <a:gd name="connsiteY4-300" fmla="*/ 213533 h 327833"/>
                <a:gd name="connsiteX5-301" fmla="*/ 1166812 w 1376362"/>
                <a:gd name="connsiteY5-302" fmla="*/ 122263 h 327833"/>
                <a:gd name="connsiteX6-303" fmla="*/ 1376362 w 1376362"/>
                <a:gd name="connsiteY6-304" fmla="*/ 327833 h 327833"/>
                <a:gd name="connsiteX7-305" fmla="*/ 0 w 1376362"/>
                <a:gd name="connsiteY7-306" fmla="*/ 327833 h 327833"/>
                <a:gd name="connsiteX0-307" fmla="*/ 0 w 1376362"/>
                <a:gd name="connsiteY0-308" fmla="*/ 327833 h 327833"/>
                <a:gd name="connsiteX1-309" fmla="*/ 222215 w 1376362"/>
                <a:gd name="connsiteY1-310" fmla="*/ 137333 h 327833"/>
                <a:gd name="connsiteX2-311" fmla="*/ 433387 w 1376362"/>
                <a:gd name="connsiteY2-312" fmla="*/ 261158 h 327833"/>
                <a:gd name="connsiteX3-313" fmla="*/ 710787 w 1376362"/>
                <a:gd name="connsiteY3-314" fmla="*/ 5 h 327833"/>
                <a:gd name="connsiteX4-315" fmla="*/ 981075 w 1376362"/>
                <a:gd name="connsiteY4-316" fmla="*/ 213533 h 327833"/>
                <a:gd name="connsiteX5-317" fmla="*/ 1166812 w 1376362"/>
                <a:gd name="connsiteY5-318" fmla="*/ 122263 h 327833"/>
                <a:gd name="connsiteX6-319" fmla="*/ 1376362 w 1376362"/>
                <a:gd name="connsiteY6-320" fmla="*/ 327833 h 327833"/>
                <a:gd name="connsiteX7-321" fmla="*/ 0 w 1376362"/>
                <a:gd name="connsiteY7-322" fmla="*/ 327833 h 3278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76362" h="327833">
                  <a:moveTo>
                    <a:pt x="0" y="327833"/>
                  </a:moveTo>
                  <a:cubicBezTo>
                    <a:pt x="151606" y="179402"/>
                    <a:pt x="161690" y="137995"/>
                    <a:pt x="222215" y="137333"/>
                  </a:cubicBezTo>
                  <a:cubicBezTo>
                    <a:pt x="282740" y="136671"/>
                    <a:pt x="351958" y="284046"/>
                    <a:pt x="433387" y="261158"/>
                  </a:cubicBezTo>
                  <a:cubicBezTo>
                    <a:pt x="514816" y="238270"/>
                    <a:pt x="612656" y="1093"/>
                    <a:pt x="710787" y="5"/>
                  </a:cubicBezTo>
                  <a:cubicBezTo>
                    <a:pt x="808918" y="-1083"/>
                    <a:pt x="909638" y="177174"/>
                    <a:pt x="981075" y="213533"/>
                  </a:cubicBezTo>
                  <a:cubicBezTo>
                    <a:pt x="1052512" y="249892"/>
                    <a:pt x="1110064" y="123763"/>
                    <a:pt x="1166812" y="122263"/>
                  </a:cubicBezTo>
                  <a:cubicBezTo>
                    <a:pt x="1223560" y="120763"/>
                    <a:pt x="1246981" y="161940"/>
                    <a:pt x="1376362" y="327833"/>
                  </a:cubicBezTo>
                  <a:lnTo>
                    <a:pt x="0" y="32783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80240" y="130599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atin typeface="新宋体" panose="02010609030101010101" pitchFamily="49" charset="-122"/>
                <a:ea typeface="新宋体" panose="02010609030101010101" pitchFamily="49" charset="-122"/>
              </a:rPr>
              <a:t>壹</a:t>
            </a:r>
            <a:endParaRPr lang="zh-CN" altLang="en-US" sz="7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09600" y="4751778"/>
            <a:ext cx="2425293" cy="1485165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885663" y="3875568"/>
            <a:ext cx="6420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国传统佳节端午节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模板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027148" y="285847"/>
            <a:ext cx="787180" cy="1620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503680" y="258371"/>
            <a:ext cx="10068560" cy="76558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 rot="16200000">
            <a:off x="4423411" y="-4423413"/>
            <a:ext cx="3332482" cy="12179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932536" y="1158162"/>
            <a:ext cx="7210847" cy="3329959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38357" y="258371"/>
            <a:ext cx="765589" cy="76558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4925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壹</a:t>
            </a:r>
            <a:endParaRPr lang="zh-CN" altLang="en-US" sz="3600" dirty="0" smtClean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4855" y="342458"/>
            <a:ext cx="6420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国传统佳节端午节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模板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58956" y="792500"/>
            <a:ext cx="144990" cy="14635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8956" y="4713250"/>
            <a:ext cx="9787295" cy="1324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@51PPT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模板网所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涉及提供的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模板、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图片、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图表等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素材大多来自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设计大 师（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原创作者个人）授权发布作品、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设计公司免费作品、互联网免费共享资源精选以及部分原创作品，分享给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爱好者交流学习之用，我们并未授 权您将这些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Microsoft JhengHei UI Light" panose="020B0304030504040204" pitchFamily="34" charset="-122"/>
              </a:rPr>
              <a:t>模板、素材、图片用于任何商业及其他用途，如果要使用请联系原作者并征求作者同意。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cs typeface="Microsoft JhengHei UI Light" panose="020B030403050404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276702" y="4738915"/>
            <a:ext cx="6031412" cy="211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-10125"/>
            <a:ext cx="12192002" cy="6868126"/>
            <a:chOff x="0" y="-10125"/>
            <a:chExt cx="12192002" cy="686812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 cstate="email"/>
            <a:srcRect/>
            <a:stretch>
              <a:fillRect/>
            </a:stretch>
          </p:blipFill>
          <p:spPr>
            <a:xfrm>
              <a:off x="3870241" y="1"/>
              <a:ext cx="8321761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email"/>
            <a:srcRect/>
            <a:stretch>
              <a:fillRect/>
            </a:stretch>
          </p:blipFill>
          <p:spPr>
            <a:xfrm rot="10800000">
              <a:off x="0" y="-10125"/>
              <a:ext cx="8321761" cy="685800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609600" y="3694112"/>
            <a:ext cx="10972800" cy="2665339"/>
            <a:chOff x="609600" y="2609194"/>
            <a:chExt cx="10972800" cy="2665339"/>
          </a:xfrm>
        </p:grpSpPr>
        <p:sp>
          <p:nvSpPr>
            <p:cNvPr id="31" name="任意多边形 30"/>
            <p:cNvSpPr/>
            <p:nvPr/>
          </p:nvSpPr>
          <p:spPr>
            <a:xfrm>
              <a:off x="2046698" y="2609194"/>
              <a:ext cx="9109468" cy="1963182"/>
            </a:xfrm>
            <a:custGeom>
              <a:avLst/>
              <a:gdLst>
                <a:gd name="connsiteX0" fmla="*/ 147346 w 1549798"/>
                <a:gd name="connsiteY0" fmla="*/ 443558 h 555821"/>
                <a:gd name="connsiteX1" fmla="*/ 399759 w 1549798"/>
                <a:gd name="connsiteY1" fmla="*/ 250677 h 555821"/>
                <a:gd name="connsiteX2" fmla="*/ 725990 w 1549798"/>
                <a:gd name="connsiteY2" fmla="*/ 398315 h 555821"/>
                <a:gd name="connsiteX3" fmla="*/ 1071271 w 1549798"/>
                <a:gd name="connsiteY3" fmla="*/ 646 h 555821"/>
                <a:gd name="connsiteX4" fmla="*/ 1516565 w 1549798"/>
                <a:gd name="connsiteY4" fmla="*/ 507852 h 555821"/>
                <a:gd name="connsiteX5" fmla="*/ 99721 w 1549798"/>
                <a:gd name="connsiteY5" fmla="*/ 526902 h 555821"/>
                <a:gd name="connsiteX6" fmla="*/ 147346 w 1549798"/>
                <a:gd name="connsiteY6" fmla="*/ 443558 h 555821"/>
                <a:gd name="connsiteX0-1" fmla="*/ 50390 w 1500467"/>
                <a:gd name="connsiteY0-2" fmla="*/ 526902 h 566373"/>
                <a:gd name="connsiteX1-3" fmla="*/ 350428 w 1500467"/>
                <a:gd name="connsiteY1-4" fmla="*/ 250677 h 566373"/>
                <a:gd name="connsiteX2-5" fmla="*/ 676659 w 1500467"/>
                <a:gd name="connsiteY2-6" fmla="*/ 398315 h 566373"/>
                <a:gd name="connsiteX3-7" fmla="*/ 1021940 w 1500467"/>
                <a:gd name="connsiteY3-8" fmla="*/ 646 h 566373"/>
                <a:gd name="connsiteX4-9" fmla="*/ 1467234 w 1500467"/>
                <a:gd name="connsiteY4-10" fmla="*/ 507852 h 566373"/>
                <a:gd name="connsiteX5-11" fmla="*/ 50390 w 1500467"/>
                <a:gd name="connsiteY5-12" fmla="*/ 526902 h 566373"/>
                <a:gd name="connsiteX0-13" fmla="*/ 50390 w 1500467"/>
                <a:gd name="connsiteY0-14" fmla="*/ 526902 h 566373"/>
                <a:gd name="connsiteX1-15" fmla="*/ 350428 w 1500467"/>
                <a:gd name="connsiteY1-16" fmla="*/ 250677 h 566373"/>
                <a:gd name="connsiteX2-17" fmla="*/ 676659 w 1500467"/>
                <a:gd name="connsiteY2-18" fmla="*/ 398315 h 566373"/>
                <a:gd name="connsiteX3-19" fmla="*/ 1021940 w 1500467"/>
                <a:gd name="connsiteY3-20" fmla="*/ 646 h 566373"/>
                <a:gd name="connsiteX4-21" fmla="*/ 1467234 w 1500467"/>
                <a:gd name="connsiteY4-22" fmla="*/ 507852 h 566373"/>
                <a:gd name="connsiteX5-23" fmla="*/ 50390 w 1500467"/>
                <a:gd name="connsiteY5-24" fmla="*/ 526902 h 566373"/>
                <a:gd name="connsiteX0-25" fmla="*/ 50390 w 1500467"/>
                <a:gd name="connsiteY0-26" fmla="*/ 526902 h 566373"/>
                <a:gd name="connsiteX1-27" fmla="*/ 350428 w 1500467"/>
                <a:gd name="connsiteY1-28" fmla="*/ 250677 h 566373"/>
                <a:gd name="connsiteX2-29" fmla="*/ 676659 w 1500467"/>
                <a:gd name="connsiteY2-30" fmla="*/ 398315 h 566373"/>
                <a:gd name="connsiteX3-31" fmla="*/ 1021940 w 1500467"/>
                <a:gd name="connsiteY3-32" fmla="*/ 646 h 566373"/>
                <a:gd name="connsiteX4-33" fmla="*/ 1467234 w 1500467"/>
                <a:gd name="connsiteY4-34" fmla="*/ 507852 h 566373"/>
                <a:gd name="connsiteX5-35" fmla="*/ 50390 w 1500467"/>
                <a:gd name="connsiteY5-36" fmla="*/ 526902 h 566373"/>
                <a:gd name="connsiteX0-37" fmla="*/ 0 w 1450077"/>
                <a:gd name="connsiteY0-38" fmla="*/ 526902 h 566373"/>
                <a:gd name="connsiteX1-39" fmla="*/ 300038 w 1450077"/>
                <a:gd name="connsiteY1-40" fmla="*/ 250677 h 566373"/>
                <a:gd name="connsiteX2-41" fmla="*/ 626269 w 1450077"/>
                <a:gd name="connsiteY2-42" fmla="*/ 398315 h 566373"/>
                <a:gd name="connsiteX3-43" fmla="*/ 971550 w 1450077"/>
                <a:gd name="connsiteY3-44" fmla="*/ 646 h 566373"/>
                <a:gd name="connsiteX4-45" fmla="*/ 1416844 w 1450077"/>
                <a:gd name="connsiteY4-46" fmla="*/ 507852 h 566373"/>
                <a:gd name="connsiteX5-47" fmla="*/ 0 w 1450077"/>
                <a:gd name="connsiteY5-48" fmla="*/ 526902 h 566373"/>
                <a:gd name="connsiteX0-49" fmla="*/ 0 w 1416844"/>
                <a:gd name="connsiteY0-50" fmla="*/ 526902 h 566373"/>
                <a:gd name="connsiteX1-51" fmla="*/ 300038 w 1416844"/>
                <a:gd name="connsiteY1-52" fmla="*/ 250677 h 566373"/>
                <a:gd name="connsiteX2-53" fmla="*/ 626269 w 1416844"/>
                <a:gd name="connsiteY2-54" fmla="*/ 398315 h 566373"/>
                <a:gd name="connsiteX3-55" fmla="*/ 971550 w 1416844"/>
                <a:gd name="connsiteY3-56" fmla="*/ 646 h 566373"/>
                <a:gd name="connsiteX4-57" fmla="*/ 1416844 w 1416844"/>
                <a:gd name="connsiteY4-58" fmla="*/ 507852 h 566373"/>
                <a:gd name="connsiteX5-59" fmla="*/ 0 w 1416844"/>
                <a:gd name="connsiteY5-60" fmla="*/ 526902 h 566373"/>
                <a:gd name="connsiteX0-61" fmla="*/ 0 w 1416844"/>
                <a:gd name="connsiteY0-62" fmla="*/ 526902 h 566373"/>
                <a:gd name="connsiteX1-63" fmla="*/ 300038 w 1416844"/>
                <a:gd name="connsiteY1-64" fmla="*/ 250677 h 566373"/>
                <a:gd name="connsiteX2-65" fmla="*/ 626269 w 1416844"/>
                <a:gd name="connsiteY2-66" fmla="*/ 398315 h 566373"/>
                <a:gd name="connsiteX3-67" fmla="*/ 971550 w 1416844"/>
                <a:gd name="connsiteY3-68" fmla="*/ 646 h 566373"/>
                <a:gd name="connsiteX4-69" fmla="*/ 1416844 w 1416844"/>
                <a:gd name="connsiteY4-70" fmla="*/ 507852 h 566373"/>
                <a:gd name="connsiteX5-71" fmla="*/ 0 w 1416844"/>
                <a:gd name="connsiteY5-72" fmla="*/ 526902 h 566373"/>
                <a:gd name="connsiteX0-73" fmla="*/ 0 w 1416844"/>
                <a:gd name="connsiteY0-74" fmla="*/ 526902 h 566373"/>
                <a:gd name="connsiteX1-75" fmla="*/ 300038 w 1416844"/>
                <a:gd name="connsiteY1-76" fmla="*/ 250677 h 566373"/>
                <a:gd name="connsiteX2-77" fmla="*/ 626269 w 1416844"/>
                <a:gd name="connsiteY2-78" fmla="*/ 398315 h 566373"/>
                <a:gd name="connsiteX3-79" fmla="*/ 971550 w 1416844"/>
                <a:gd name="connsiteY3-80" fmla="*/ 646 h 566373"/>
                <a:gd name="connsiteX4-81" fmla="*/ 1416844 w 1416844"/>
                <a:gd name="connsiteY4-82" fmla="*/ 507852 h 566373"/>
                <a:gd name="connsiteX5-83" fmla="*/ 0 w 1416844"/>
                <a:gd name="connsiteY5-84" fmla="*/ 526902 h 566373"/>
                <a:gd name="connsiteX0-85" fmla="*/ 0 w 1416844"/>
                <a:gd name="connsiteY0-86" fmla="*/ 526902 h 566373"/>
                <a:gd name="connsiteX1-87" fmla="*/ 300038 w 1416844"/>
                <a:gd name="connsiteY1-88" fmla="*/ 250677 h 566373"/>
                <a:gd name="connsiteX2-89" fmla="*/ 626269 w 1416844"/>
                <a:gd name="connsiteY2-90" fmla="*/ 398315 h 566373"/>
                <a:gd name="connsiteX3-91" fmla="*/ 971550 w 1416844"/>
                <a:gd name="connsiteY3-92" fmla="*/ 646 h 566373"/>
                <a:gd name="connsiteX4-93" fmla="*/ 1416844 w 1416844"/>
                <a:gd name="connsiteY4-94" fmla="*/ 507852 h 566373"/>
                <a:gd name="connsiteX5-95" fmla="*/ 0 w 1416844"/>
                <a:gd name="connsiteY5-96" fmla="*/ 526902 h 566373"/>
                <a:gd name="connsiteX0-97" fmla="*/ 0 w 1416844"/>
                <a:gd name="connsiteY0-98" fmla="*/ 526902 h 566373"/>
                <a:gd name="connsiteX1-99" fmla="*/ 300038 w 1416844"/>
                <a:gd name="connsiteY1-100" fmla="*/ 250677 h 566373"/>
                <a:gd name="connsiteX2-101" fmla="*/ 626269 w 1416844"/>
                <a:gd name="connsiteY2-102" fmla="*/ 398315 h 566373"/>
                <a:gd name="connsiteX3-103" fmla="*/ 971550 w 1416844"/>
                <a:gd name="connsiteY3-104" fmla="*/ 646 h 566373"/>
                <a:gd name="connsiteX4-105" fmla="*/ 1416844 w 1416844"/>
                <a:gd name="connsiteY4-106" fmla="*/ 507852 h 566373"/>
                <a:gd name="connsiteX5-107" fmla="*/ 0 w 1416844"/>
                <a:gd name="connsiteY5-108" fmla="*/ 526902 h 566373"/>
                <a:gd name="connsiteX0-109" fmla="*/ 0 w 1416844"/>
                <a:gd name="connsiteY0-110" fmla="*/ 526862 h 566333"/>
                <a:gd name="connsiteX1-111" fmla="*/ 300038 w 1416844"/>
                <a:gd name="connsiteY1-112" fmla="*/ 250637 h 566333"/>
                <a:gd name="connsiteX2-113" fmla="*/ 626269 w 1416844"/>
                <a:gd name="connsiteY2-114" fmla="*/ 398275 h 566333"/>
                <a:gd name="connsiteX3-115" fmla="*/ 971550 w 1416844"/>
                <a:gd name="connsiteY3-116" fmla="*/ 606 h 566333"/>
                <a:gd name="connsiteX4-117" fmla="*/ 1416844 w 1416844"/>
                <a:gd name="connsiteY4-118" fmla="*/ 507812 h 566333"/>
                <a:gd name="connsiteX5-119" fmla="*/ 0 w 1416844"/>
                <a:gd name="connsiteY5-120" fmla="*/ 526862 h 566333"/>
                <a:gd name="connsiteX0-121" fmla="*/ 0 w 1416844"/>
                <a:gd name="connsiteY0-122" fmla="*/ 527022 h 566493"/>
                <a:gd name="connsiteX1-123" fmla="*/ 300038 w 1416844"/>
                <a:gd name="connsiteY1-124" fmla="*/ 250797 h 566493"/>
                <a:gd name="connsiteX2-125" fmla="*/ 626269 w 1416844"/>
                <a:gd name="connsiteY2-126" fmla="*/ 398435 h 566493"/>
                <a:gd name="connsiteX3-127" fmla="*/ 971550 w 1416844"/>
                <a:gd name="connsiteY3-128" fmla="*/ 766 h 566493"/>
                <a:gd name="connsiteX4-129" fmla="*/ 1416844 w 1416844"/>
                <a:gd name="connsiteY4-130" fmla="*/ 507972 h 566493"/>
                <a:gd name="connsiteX5-131" fmla="*/ 0 w 1416844"/>
                <a:gd name="connsiteY5-132" fmla="*/ 527022 h 566493"/>
                <a:gd name="connsiteX0-133" fmla="*/ 0 w 1423194"/>
                <a:gd name="connsiteY0-134" fmla="*/ 549247 h 578615"/>
                <a:gd name="connsiteX1-135" fmla="*/ 306388 w 1423194"/>
                <a:gd name="connsiteY1-136" fmla="*/ 250797 h 578615"/>
                <a:gd name="connsiteX2-137" fmla="*/ 632619 w 1423194"/>
                <a:gd name="connsiteY2-138" fmla="*/ 398435 h 578615"/>
                <a:gd name="connsiteX3-139" fmla="*/ 977900 w 1423194"/>
                <a:gd name="connsiteY3-140" fmla="*/ 766 h 578615"/>
                <a:gd name="connsiteX4-141" fmla="*/ 1423194 w 1423194"/>
                <a:gd name="connsiteY4-142" fmla="*/ 507972 h 578615"/>
                <a:gd name="connsiteX5-143" fmla="*/ 0 w 1423194"/>
                <a:gd name="connsiteY5-144" fmla="*/ 549247 h 578615"/>
                <a:gd name="connsiteX0-145" fmla="*/ 0 w 1435894"/>
                <a:gd name="connsiteY0-146" fmla="*/ 549510 h 596015"/>
                <a:gd name="connsiteX1-147" fmla="*/ 306388 w 1435894"/>
                <a:gd name="connsiteY1-148" fmla="*/ 251060 h 596015"/>
                <a:gd name="connsiteX2-149" fmla="*/ 632619 w 1435894"/>
                <a:gd name="connsiteY2-150" fmla="*/ 398698 h 596015"/>
                <a:gd name="connsiteX3-151" fmla="*/ 977900 w 1435894"/>
                <a:gd name="connsiteY3-152" fmla="*/ 1029 h 596015"/>
                <a:gd name="connsiteX4-153" fmla="*/ 1435894 w 1435894"/>
                <a:gd name="connsiteY4-154" fmla="*/ 543160 h 596015"/>
                <a:gd name="connsiteX5-155" fmla="*/ 0 w 1435894"/>
                <a:gd name="connsiteY5-156" fmla="*/ 549510 h 596015"/>
                <a:gd name="connsiteX0-157" fmla="*/ 0 w 1435894"/>
                <a:gd name="connsiteY0-158" fmla="*/ 549510 h 596015"/>
                <a:gd name="connsiteX1-159" fmla="*/ 306388 w 1435894"/>
                <a:gd name="connsiteY1-160" fmla="*/ 251060 h 596015"/>
                <a:gd name="connsiteX2-161" fmla="*/ 632619 w 1435894"/>
                <a:gd name="connsiteY2-162" fmla="*/ 398698 h 596015"/>
                <a:gd name="connsiteX3-163" fmla="*/ 977900 w 1435894"/>
                <a:gd name="connsiteY3-164" fmla="*/ 1029 h 596015"/>
                <a:gd name="connsiteX4-165" fmla="*/ 1435894 w 1435894"/>
                <a:gd name="connsiteY4-166" fmla="*/ 543160 h 596015"/>
                <a:gd name="connsiteX5-167" fmla="*/ 0 w 1435894"/>
                <a:gd name="connsiteY5-168" fmla="*/ 549510 h 596015"/>
                <a:gd name="connsiteX0-169" fmla="*/ 0 w 1435894"/>
                <a:gd name="connsiteY0-170" fmla="*/ 549510 h 568080"/>
                <a:gd name="connsiteX1-171" fmla="*/ 306388 w 1435894"/>
                <a:gd name="connsiteY1-172" fmla="*/ 251060 h 568080"/>
                <a:gd name="connsiteX2-173" fmla="*/ 632619 w 1435894"/>
                <a:gd name="connsiteY2-174" fmla="*/ 398698 h 568080"/>
                <a:gd name="connsiteX3-175" fmla="*/ 977900 w 1435894"/>
                <a:gd name="connsiteY3-176" fmla="*/ 1029 h 568080"/>
                <a:gd name="connsiteX4-177" fmla="*/ 1435894 w 1435894"/>
                <a:gd name="connsiteY4-178" fmla="*/ 543160 h 568080"/>
                <a:gd name="connsiteX5-179" fmla="*/ 0 w 1435894"/>
                <a:gd name="connsiteY5-180" fmla="*/ 549510 h 568080"/>
                <a:gd name="connsiteX0-181" fmla="*/ 0 w 1435894"/>
                <a:gd name="connsiteY0-182" fmla="*/ 549510 h 549510"/>
                <a:gd name="connsiteX1-183" fmla="*/ 306388 w 1435894"/>
                <a:gd name="connsiteY1-184" fmla="*/ 251060 h 549510"/>
                <a:gd name="connsiteX2-185" fmla="*/ 632619 w 1435894"/>
                <a:gd name="connsiteY2-186" fmla="*/ 398698 h 549510"/>
                <a:gd name="connsiteX3-187" fmla="*/ 977900 w 1435894"/>
                <a:gd name="connsiteY3-188" fmla="*/ 1029 h 549510"/>
                <a:gd name="connsiteX4-189" fmla="*/ 1435894 w 1435894"/>
                <a:gd name="connsiteY4-190" fmla="*/ 543160 h 549510"/>
                <a:gd name="connsiteX5-191" fmla="*/ 0 w 1435894"/>
                <a:gd name="connsiteY5-192" fmla="*/ 549510 h 549510"/>
                <a:gd name="connsiteX0-193" fmla="*/ 0 w 1438275"/>
                <a:gd name="connsiteY0-194" fmla="*/ 544747 h 544747"/>
                <a:gd name="connsiteX1-195" fmla="*/ 308769 w 1438275"/>
                <a:gd name="connsiteY1-196" fmla="*/ 251060 h 544747"/>
                <a:gd name="connsiteX2-197" fmla="*/ 635000 w 1438275"/>
                <a:gd name="connsiteY2-198" fmla="*/ 398698 h 544747"/>
                <a:gd name="connsiteX3-199" fmla="*/ 980281 w 1438275"/>
                <a:gd name="connsiteY3-200" fmla="*/ 1029 h 544747"/>
                <a:gd name="connsiteX4-201" fmla="*/ 1438275 w 1438275"/>
                <a:gd name="connsiteY4-202" fmla="*/ 543160 h 544747"/>
                <a:gd name="connsiteX5-203" fmla="*/ 0 w 1438275"/>
                <a:gd name="connsiteY5-204" fmla="*/ 544747 h 544747"/>
                <a:gd name="connsiteX0-205" fmla="*/ 0 w 1438275"/>
                <a:gd name="connsiteY0-206" fmla="*/ 551149 h 551149"/>
                <a:gd name="connsiteX1-207" fmla="*/ 308769 w 1438275"/>
                <a:gd name="connsiteY1-208" fmla="*/ 257462 h 551149"/>
                <a:gd name="connsiteX2-209" fmla="*/ 635000 w 1438275"/>
                <a:gd name="connsiteY2-210" fmla="*/ 405100 h 551149"/>
                <a:gd name="connsiteX3-211" fmla="*/ 1018381 w 1438275"/>
                <a:gd name="connsiteY3-212" fmla="*/ 1081 h 551149"/>
                <a:gd name="connsiteX4-213" fmla="*/ 1438275 w 1438275"/>
                <a:gd name="connsiteY4-214" fmla="*/ 549562 h 551149"/>
                <a:gd name="connsiteX5-215" fmla="*/ 0 w 1438275"/>
                <a:gd name="connsiteY5-216" fmla="*/ 551149 h 551149"/>
                <a:gd name="connsiteX0-217" fmla="*/ 0 w 1438275"/>
                <a:gd name="connsiteY0-218" fmla="*/ 550076 h 550076"/>
                <a:gd name="connsiteX1-219" fmla="*/ 308769 w 1438275"/>
                <a:gd name="connsiteY1-220" fmla="*/ 256389 h 550076"/>
                <a:gd name="connsiteX2-221" fmla="*/ 635000 w 1438275"/>
                <a:gd name="connsiteY2-222" fmla="*/ 404027 h 550076"/>
                <a:gd name="connsiteX3-223" fmla="*/ 1018381 w 1438275"/>
                <a:gd name="connsiteY3-224" fmla="*/ 8 h 550076"/>
                <a:gd name="connsiteX4-225" fmla="*/ 1438275 w 1438275"/>
                <a:gd name="connsiteY4-226" fmla="*/ 548489 h 550076"/>
                <a:gd name="connsiteX5-227" fmla="*/ 0 w 1438275"/>
                <a:gd name="connsiteY5-228" fmla="*/ 550076 h 550076"/>
                <a:gd name="connsiteX0-229" fmla="*/ 0 w 1438275"/>
                <a:gd name="connsiteY0-230" fmla="*/ 550075 h 550075"/>
                <a:gd name="connsiteX1-231" fmla="*/ 308769 w 1438275"/>
                <a:gd name="connsiteY1-232" fmla="*/ 256388 h 550075"/>
                <a:gd name="connsiteX2-233" fmla="*/ 635000 w 1438275"/>
                <a:gd name="connsiteY2-234" fmla="*/ 404026 h 550075"/>
                <a:gd name="connsiteX3-235" fmla="*/ 1018381 w 1438275"/>
                <a:gd name="connsiteY3-236" fmla="*/ 7 h 550075"/>
                <a:gd name="connsiteX4-237" fmla="*/ 1438275 w 1438275"/>
                <a:gd name="connsiteY4-238" fmla="*/ 548488 h 550075"/>
                <a:gd name="connsiteX5-239" fmla="*/ 0 w 1438275"/>
                <a:gd name="connsiteY5-240" fmla="*/ 550075 h 550075"/>
                <a:gd name="connsiteX0-241" fmla="*/ 0 w 1438275"/>
                <a:gd name="connsiteY0-242" fmla="*/ 550092 h 550092"/>
                <a:gd name="connsiteX1-243" fmla="*/ 308769 w 1438275"/>
                <a:gd name="connsiteY1-244" fmla="*/ 256405 h 550092"/>
                <a:gd name="connsiteX2-245" fmla="*/ 635000 w 1438275"/>
                <a:gd name="connsiteY2-246" fmla="*/ 404043 h 550092"/>
                <a:gd name="connsiteX3-247" fmla="*/ 1018381 w 1438275"/>
                <a:gd name="connsiteY3-248" fmla="*/ 24 h 550092"/>
                <a:gd name="connsiteX4-249" fmla="*/ 1438275 w 1438275"/>
                <a:gd name="connsiteY4-250" fmla="*/ 548505 h 550092"/>
                <a:gd name="connsiteX5-251" fmla="*/ 0 w 1438275"/>
                <a:gd name="connsiteY5-252" fmla="*/ 550092 h 550092"/>
                <a:gd name="connsiteX0-253" fmla="*/ 0 w 1438275"/>
                <a:gd name="connsiteY0-254" fmla="*/ 550069 h 550069"/>
                <a:gd name="connsiteX1-255" fmla="*/ 308769 w 1438275"/>
                <a:gd name="connsiteY1-256" fmla="*/ 256382 h 550069"/>
                <a:gd name="connsiteX2-257" fmla="*/ 635000 w 1438275"/>
                <a:gd name="connsiteY2-258" fmla="*/ 404020 h 550069"/>
                <a:gd name="connsiteX3-259" fmla="*/ 1018381 w 1438275"/>
                <a:gd name="connsiteY3-260" fmla="*/ 1 h 550069"/>
                <a:gd name="connsiteX4-261" fmla="*/ 1438275 w 1438275"/>
                <a:gd name="connsiteY4-262" fmla="*/ 548482 h 550069"/>
                <a:gd name="connsiteX5-263" fmla="*/ 0 w 1438275"/>
                <a:gd name="connsiteY5-264" fmla="*/ 550069 h 550069"/>
                <a:gd name="connsiteX0-265" fmla="*/ 0 w 1438275"/>
                <a:gd name="connsiteY0-266" fmla="*/ 551028 h 551028"/>
                <a:gd name="connsiteX1-267" fmla="*/ 308769 w 1438275"/>
                <a:gd name="connsiteY1-268" fmla="*/ 257341 h 551028"/>
                <a:gd name="connsiteX2-269" fmla="*/ 609373 w 1438275"/>
                <a:gd name="connsiteY2-270" fmla="*/ 410105 h 551028"/>
                <a:gd name="connsiteX3-271" fmla="*/ 1018381 w 1438275"/>
                <a:gd name="connsiteY3-272" fmla="*/ 960 h 551028"/>
                <a:gd name="connsiteX4-273" fmla="*/ 1438275 w 1438275"/>
                <a:gd name="connsiteY4-274" fmla="*/ 549441 h 551028"/>
                <a:gd name="connsiteX5-275" fmla="*/ 0 w 1438275"/>
                <a:gd name="connsiteY5-276" fmla="*/ 551028 h 551028"/>
                <a:gd name="connsiteX0-277" fmla="*/ 0 w 1438275"/>
                <a:gd name="connsiteY0-278" fmla="*/ 550961 h 550961"/>
                <a:gd name="connsiteX1-279" fmla="*/ 308769 w 1438275"/>
                <a:gd name="connsiteY1-280" fmla="*/ 257274 h 550961"/>
                <a:gd name="connsiteX2-281" fmla="*/ 609373 w 1438275"/>
                <a:gd name="connsiteY2-282" fmla="*/ 410038 h 550961"/>
                <a:gd name="connsiteX3-283" fmla="*/ 1018381 w 1438275"/>
                <a:gd name="connsiteY3-284" fmla="*/ 893 h 550961"/>
                <a:gd name="connsiteX4-285" fmla="*/ 1438275 w 1438275"/>
                <a:gd name="connsiteY4-286" fmla="*/ 549374 h 550961"/>
                <a:gd name="connsiteX5-287" fmla="*/ 0 w 1438275"/>
                <a:gd name="connsiteY5-288" fmla="*/ 550961 h 550961"/>
                <a:gd name="connsiteX0-289" fmla="*/ 0 w 1438275"/>
                <a:gd name="connsiteY0-290" fmla="*/ 550970 h 550970"/>
                <a:gd name="connsiteX1-291" fmla="*/ 308769 w 1438275"/>
                <a:gd name="connsiteY1-292" fmla="*/ 257283 h 550970"/>
                <a:gd name="connsiteX2-293" fmla="*/ 609373 w 1438275"/>
                <a:gd name="connsiteY2-294" fmla="*/ 410047 h 550970"/>
                <a:gd name="connsiteX3-295" fmla="*/ 1018381 w 1438275"/>
                <a:gd name="connsiteY3-296" fmla="*/ 902 h 550970"/>
                <a:gd name="connsiteX4-297" fmla="*/ 1438275 w 1438275"/>
                <a:gd name="connsiteY4-298" fmla="*/ 549383 h 550970"/>
                <a:gd name="connsiteX5-299" fmla="*/ 0 w 1438275"/>
                <a:gd name="connsiteY5-300" fmla="*/ 550970 h 550970"/>
                <a:gd name="connsiteX0-301" fmla="*/ 0 w 1438275"/>
                <a:gd name="connsiteY0-302" fmla="*/ 550970 h 550970"/>
                <a:gd name="connsiteX1-303" fmla="*/ 308769 w 1438275"/>
                <a:gd name="connsiteY1-304" fmla="*/ 257283 h 550970"/>
                <a:gd name="connsiteX2-305" fmla="*/ 609373 w 1438275"/>
                <a:gd name="connsiteY2-306" fmla="*/ 410047 h 550970"/>
                <a:gd name="connsiteX3-307" fmla="*/ 1018381 w 1438275"/>
                <a:gd name="connsiteY3-308" fmla="*/ 902 h 550970"/>
                <a:gd name="connsiteX4-309" fmla="*/ 1438275 w 1438275"/>
                <a:gd name="connsiteY4-310" fmla="*/ 549383 h 550970"/>
                <a:gd name="connsiteX5-311" fmla="*/ 0 w 1438275"/>
                <a:gd name="connsiteY5-312" fmla="*/ 550970 h 550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38275" h="550970">
                  <a:moveTo>
                    <a:pt x="0" y="550970"/>
                  </a:moveTo>
                  <a:cubicBezTo>
                    <a:pt x="144860" y="360470"/>
                    <a:pt x="226000" y="270519"/>
                    <a:pt x="308769" y="257283"/>
                  </a:cubicBezTo>
                  <a:cubicBezTo>
                    <a:pt x="391538" y="244047"/>
                    <a:pt x="540196" y="409567"/>
                    <a:pt x="609373" y="410047"/>
                  </a:cubicBezTo>
                  <a:cubicBezTo>
                    <a:pt x="678550" y="410527"/>
                    <a:pt x="880231" y="-22321"/>
                    <a:pt x="1018381" y="902"/>
                  </a:cubicBezTo>
                  <a:cubicBezTo>
                    <a:pt x="1156531" y="24125"/>
                    <a:pt x="1195387" y="204499"/>
                    <a:pt x="1438275" y="549383"/>
                  </a:cubicBezTo>
                  <a:cubicBezTo>
                    <a:pt x="6350" y="554542"/>
                    <a:pt x="1437084" y="543033"/>
                    <a:pt x="0" y="550970"/>
                  </a:cubicBezTo>
                  <a:close/>
                </a:path>
              </a:pathLst>
            </a:custGeom>
            <a:gradFill>
              <a:gsLst>
                <a:gs pos="76000">
                  <a:schemeClr val="bg1">
                    <a:lumMod val="85000"/>
                    <a:alpha val="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09600" y="3544353"/>
              <a:ext cx="10972800" cy="1730180"/>
            </a:xfrm>
            <a:custGeom>
              <a:avLst/>
              <a:gdLst>
                <a:gd name="connsiteX0" fmla="*/ 123486 w 1567279"/>
                <a:gd name="connsiteY0" fmla="*/ 257418 h 328571"/>
                <a:gd name="connsiteX1" fmla="*/ 328274 w 1567279"/>
                <a:gd name="connsiteY1" fmla="*/ 119305 h 328571"/>
                <a:gd name="connsiteX2" fmla="*/ 533061 w 1567279"/>
                <a:gd name="connsiteY2" fmla="*/ 243130 h 328571"/>
                <a:gd name="connsiteX3" fmla="*/ 837861 w 1567279"/>
                <a:gd name="connsiteY3" fmla="*/ 243 h 328571"/>
                <a:gd name="connsiteX4" fmla="*/ 1080749 w 1567279"/>
                <a:gd name="connsiteY4" fmla="*/ 195505 h 328571"/>
                <a:gd name="connsiteX5" fmla="*/ 1266486 w 1567279"/>
                <a:gd name="connsiteY5" fmla="*/ 85968 h 328571"/>
                <a:gd name="connsiteX6" fmla="*/ 1418886 w 1567279"/>
                <a:gd name="connsiteY6" fmla="*/ 238368 h 328571"/>
                <a:gd name="connsiteX7" fmla="*/ 1476036 w 1567279"/>
                <a:gd name="connsiteY7" fmla="*/ 324093 h 328571"/>
                <a:gd name="connsiteX8" fmla="*/ 99674 w 1567279"/>
                <a:gd name="connsiteY8" fmla="*/ 309805 h 328571"/>
                <a:gd name="connsiteX9" fmla="*/ 123486 w 1567279"/>
                <a:gd name="connsiteY9" fmla="*/ 257418 h 328571"/>
                <a:gd name="connsiteX0-1" fmla="*/ 123486 w 1535622"/>
                <a:gd name="connsiteY0-2" fmla="*/ 257418 h 339713"/>
                <a:gd name="connsiteX1-3" fmla="*/ 328274 w 1535622"/>
                <a:gd name="connsiteY1-4" fmla="*/ 119305 h 339713"/>
                <a:gd name="connsiteX2-5" fmla="*/ 533061 w 1535622"/>
                <a:gd name="connsiteY2-6" fmla="*/ 243130 h 339713"/>
                <a:gd name="connsiteX3-7" fmla="*/ 837861 w 1535622"/>
                <a:gd name="connsiteY3-8" fmla="*/ 243 h 339713"/>
                <a:gd name="connsiteX4-9" fmla="*/ 1080749 w 1535622"/>
                <a:gd name="connsiteY4-10" fmla="*/ 195505 h 339713"/>
                <a:gd name="connsiteX5-11" fmla="*/ 1266486 w 1535622"/>
                <a:gd name="connsiteY5-12" fmla="*/ 85968 h 339713"/>
                <a:gd name="connsiteX6-13" fmla="*/ 1476036 w 1535622"/>
                <a:gd name="connsiteY6-14" fmla="*/ 324093 h 339713"/>
                <a:gd name="connsiteX7-15" fmla="*/ 99674 w 1535622"/>
                <a:gd name="connsiteY7-16" fmla="*/ 309805 h 339713"/>
                <a:gd name="connsiteX8-17" fmla="*/ 123486 w 1535622"/>
                <a:gd name="connsiteY8-18" fmla="*/ 257418 h 339713"/>
                <a:gd name="connsiteX0-19" fmla="*/ 56755 w 1492703"/>
                <a:gd name="connsiteY0-20" fmla="*/ 309805 h 345012"/>
                <a:gd name="connsiteX1-21" fmla="*/ 285355 w 1492703"/>
                <a:gd name="connsiteY1-22" fmla="*/ 119305 h 345012"/>
                <a:gd name="connsiteX2-23" fmla="*/ 490142 w 1492703"/>
                <a:gd name="connsiteY2-24" fmla="*/ 243130 h 345012"/>
                <a:gd name="connsiteX3-25" fmla="*/ 794942 w 1492703"/>
                <a:gd name="connsiteY3-26" fmla="*/ 243 h 345012"/>
                <a:gd name="connsiteX4-27" fmla="*/ 1037830 w 1492703"/>
                <a:gd name="connsiteY4-28" fmla="*/ 195505 h 345012"/>
                <a:gd name="connsiteX5-29" fmla="*/ 1223567 w 1492703"/>
                <a:gd name="connsiteY5-30" fmla="*/ 85968 h 345012"/>
                <a:gd name="connsiteX6-31" fmla="*/ 1433117 w 1492703"/>
                <a:gd name="connsiteY6-32" fmla="*/ 324093 h 345012"/>
                <a:gd name="connsiteX7-33" fmla="*/ 56755 w 1492703"/>
                <a:gd name="connsiteY7-34" fmla="*/ 309805 h 345012"/>
                <a:gd name="connsiteX0-35" fmla="*/ 56755 w 1492703"/>
                <a:gd name="connsiteY0-36" fmla="*/ 309805 h 345012"/>
                <a:gd name="connsiteX1-37" fmla="*/ 285355 w 1492703"/>
                <a:gd name="connsiteY1-38" fmla="*/ 119305 h 345012"/>
                <a:gd name="connsiteX2-39" fmla="*/ 490142 w 1492703"/>
                <a:gd name="connsiteY2-40" fmla="*/ 243130 h 345012"/>
                <a:gd name="connsiteX3-41" fmla="*/ 794942 w 1492703"/>
                <a:gd name="connsiteY3-42" fmla="*/ 243 h 345012"/>
                <a:gd name="connsiteX4-43" fmla="*/ 1037830 w 1492703"/>
                <a:gd name="connsiteY4-44" fmla="*/ 195505 h 345012"/>
                <a:gd name="connsiteX5-45" fmla="*/ 1223567 w 1492703"/>
                <a:gd name="connsiteY5-46" fmla="*/ 85968 h 345012"/>
                <a:gd name="connsiteX6-47" fmla="*/ 1433117 w 1492703"/>
                <a:gd name="connsiteY6-48" fmla="*/ 324093 h 345012"/>
                <a:gd name="connsiteX7-49" fmla="*/ 56755 w 1492703"/>
                <a:gd name="connsiteY7-50" fmla="*/ 309805 h 345012"/>
                <a:gd name="connsiteX0-51" fmla="*/ 56755 w 1492703"/>
                <a:gd name="connsiteY0-52" fmla="*/ 309805 h 345012"/>
                <a:gd name="connsiteX1-53" fmla="*/ 285355 w 1492703"/>
                <a:gd name="connsiteY1-54" fmla="*/ 119305 h 345012"/>
                <a:gd name="connsiteX2-55" fmla="*/ 490142 w 1492703"/>
                <a:gd name="connsiteY2-56" fmla="*/ 243130 h 345012"/>
                <a:gd name="connsiteX3-57" fmla="*/ 794942 w 1492703"/>
                <a:gd name="connsiteY3-58" fmla="*/ 243 h 345012"/>
                <a:gd name="connsiteX4-59" fmla="*/ 1037830 w 1492703"/>
                <a:gd name="connsiteY4-60" fmla="*/ 195505 h 345012"/>
                <a:gd name="connsiteX5-61" fmla="*/ 1223567 w 1492703"/>
                <a:gd name="connsiteY5-62" fmla="*/ 85968 h 345012"/>
                <a:gd name="connsiteX6-63" fmla="*/ 1433117 w 1492703"/>
                <a:gd name="connsiteY6-64" fmla="*/ 324093 h 345012"/>
                <a:gd name="connsiteX7-65" fmla="*/ 56755 w 1492703"/>
                <a:gd name="connsiteY7-66" fmla="*/ 309805 h 345012"/>
                <a:gd name="connsiteX0-67" fmla="*/ 56755 w 1492703"/>
                <a:gd name="connsiteY0-68" fmla="*/ 309805 h 345012"/>
                <a:gd name="connsiteX1-69" fmla="*/ 285355 w 1492703"/>
                <a:gd name="connsiteY1-70" fmla="*/ 119305 h 345012"/>
                <a:gd name="connsiteX2-71" fmla="*/ 490142 w 1492703"/>
                <a:gd name="connsiteY2-72" fmla="*/ 243130 h 345012"/>
                <a:gd name="connsiteX3-73" fmla="*/ 794942 w 1492703"/>
                <a:gd name="connsiteY3-74" fmla="*/ 243 h 345012"/>
                <a:gd name="connsiteX4-75" fmla="*/ 1037830 w 1492703"/>
                <a:gd name="connsiteY4-76" fmla="*/ 195505 h 345012"/>
                <a:gd name="connsiteX5-77" fmla="*/ 1223567 w 1492703"/>
                <a:gd name="connsiteY5-78" fmla="*/ 85968 h 345012"/>
                <a:gd name="connsiteX6-79" fmla="*/ 1433117 w 1492703"/>
                <a:gd name="connsiteY6-80" fmla="*/ 324093 h 345012"/>
                <a:gd name="connsiteX7-81" fmla="*/ 56755 w 1492703"/>
                <a:gd name="connsiteY7-82" fmla="*/ 309805 h 345012"/>
                <a:gd name="connsiteX0-83" fmla="*/ 0 w 1435948"/>
                <a:gd name="connsiteY0-84" fmla="*/ 309805 h 345012"/>
                <a:gd name="connsiteX1-85" fmla="*/ 228600 w 1435948"/>
                <a:gd name="connsiteY1-86" fmla="*/ 119305 h 345012"/>
                <a:gd name="connsiteX2-87" fmla="*/ 433387 w 1435948"/>
                <a:gd name="connsiteY2-88" fmla="*/ 243130 h 345012"/>
                <a:gd name="connsiteX3-89" fmla="*/ 738187 w 1435948"/>
                <a:gd name="connsiteY3-90" fmla="*/ 243 h 345012"/>
                <a:gd name="connsiteX4-91" fmla="*/ 981075 w 1435948"/>
                <a:gd name="connsiteY4-92" fmla="*/ 195505 h 345012"/>
                <a:gd name="connsiteX5-93" fmla="*/ 1166812 w 1435948"/>
                <a:gd name="connsiteY5-94" fmla="*/ 85968 h 345012"/>
                <a:gd name="connsiteX6-95" fmla="*/ 1376362 w 1435948"/>
                <a:gd name="connsiteY6-96" fmla="*/ 324093 h 345012"/>
                <a:gd name="connsiteX7-97" fmla="*/ 0 w 1435948"/>
                <a:gd name="connsiteY7-98" fmla="*/ 309805 h 345012"/>
                <a:gd name="connsiteX0-99" fmla="*/ 0 w 1376362"/>
                <a:gd name="connsiteY0-100" fmla="*/ 309805 h 345012"/>
                <a:gd name="connsiteX1-101" fmla="*/ 228600 w 1376362"/>
                <a:gd name="connsiteY1-102" fmla="*/ 119305 h 345012"/>
                <a:gd name="connsiteX2-103" fmla="*/ 433387 w 1376362"/>
                <a:gd name="connsiteY2-104" fmla="*/ 243130 h 345012"/>
                <a:gd name="connsiteX3-105" fmla="*/ 738187 w 1376362"/>
                <a:gd name="connsiteY3-106" fmla="*/ 243 h 345012"/>
                <a:gd name="connsiteX4-107" fmla="*/ 981075 w 1376362"/>
                <a:gd name="connsiteY4-108" fmla="*/ 195505 h 345012"/>
                <a:gd name="connsiteX5-109" fmla="*/ 1166812 w 1376362"/>
                <a:gd name="connsiteY5-110" fmla="*/ 85968 h 345012"/>
                <a:gd name="connsiteX6-111" fmla="*/ 1376362 w 1376362"/>
                <a:gd name="connsiteY6-112" fmla="*/ 324093 h 345012"/>
                <a:gd name="connsiteX7-113" fmla="*/ 0 w 1376362"/>
                <a:gd name="connsiteY7-114" fmla="*/ 309805 h 345012"/>
                <a:gd name="connsiteX0-115" fmla="*/ 0 w 1376362"/>
                <a:gd name="connsiteY0-116" fmla="*/ 309805 h 337393"/>
                <a:gd name="connsiteX1-117" fmla="*/ 228600 w 1376362"/>
                <a:gd name="connsiteY1-118" fmla="*/ 119305 h 337393"/>
                <a:gd name="connsiteX2-119" fmla="*/ 433387 w 1376362"/>
                <a:gd name="connsiteY2-120" fmla="*/ 243130 h 337393"/>
                <a:gd name="connsiteX3-121" fmla="*/ 738187 w 1376362"/>
                <a:gd name="connsiteY3-122" fmla="*/ 243 h 337393"/>
                <a:gd name="connsiteX4-123" fmla="*/ 981075 w 1376362"/>
                <a:gd name="connsiteY4-124" fmla="*/ 195505 h 337393"/>
                <a:gd name="connsiteX5-125" fmla="*/ 1166812 w 1376362"/>
                <a:gd name="connsiteY5-126" fmla="*/ 85968 h 337393"/>
                <a:gd name="connsiteX6-127" fmla="*/ 1376362 w 1376362"/>
                <a:gd name="connsiteY6-128" fmla="*/ 324093 h 337393"/>
                <a:gd name="connsiteX7-129" fmla="*/ 0 w 1376362"/>
                <a:gd name="connsiteY7-130" fmla="*/ 309805 h 337393"/>
                <a:gd name="connsiteX0-131" fmla="*/ 0 w 1376362"/>
                <a:gd name="connsiteY0-132" fmla="*/ 309805 h 326038"/>
                <a:gd name="connsiteX1-133" fmla="*/ 228600 w 1376362"/>
                <a:gd name="connsiteY1-134" fmla="*/ 119305 h 326038"/>
                <a:gd name="connsiteX2-135" fmla="*/ 433387 w 1376362"/>
                <a:gd name="connsiteY2-136" fmla="*/ 243130 h 326038"/>
                <a:gd name="connsiteX3-137" fmla="*/ 738187 w 1376362"/>
                <a:gd name="connsiteY3-138" fmla="*/ 243 h 326038"/>
                <a:gd name="connsiteX4-139" fmla="*/ 981075 w 1376362"/>
                <a:gd name="connsiteY4-140" fmla="*/ 195505 h 326038"/>
                <a:gd name="connsiteX5-141" fmla="*/ 1166812 w 1376362"/>
                <a:gd name="connsiteY5-142" fmla="*/ 85968 h 326038"/>
                <a:gd name="connsiteX6-143" fmla="*/ 1376362 w 1376362"/>
                <a:gd name="connsiteY6-144" fmla="*/ 309805 h 326038"/>
                <a:gd name="connsiteX7-145" fmla="*/ 0 w 1376362"/>
                <a:gd name="connsiteY7-146" fmla="*/ 309805 h 326038"/>
                <a:gd name="connsiteX0-147" fmla="*/ 0 w 1376362"/>
                <a:gd name="connsiteY0-148" fmla="*/ 309805 h 309805"/>
                <a:gd name="connsiteX1-149" fmla="*/ 228600 w 1376362"/>
                <a:gd name="connsiteY1-150" fmla="*/ 119305 h 309805"/>
                <a:gd name="connsiteX2-151" fmla="*/ 433387 w 1376362"/>
                <a:gd name="connsiteY2-152" fmla="*/ 243130 h 309805"/>
                <a:gd name="connsiteX3-153" fmla="*/ 738187 w 1376362"/>
                <a:gd name="connsiteY3-154" fmla="*/ 243 h 309805"/>
                <a:gd name="connsiteX4-155" fmla="*/ 981075 w 1376362"/>
                <a:gd name="connsiteY4-156" fmla="*/ 195505 h 309805"/>
                <a:gd name="connsiteX5-157" fmla="*/ 1166812 w 1376362"/>
                <a:gd name="connsiteY5-158" fmla="*/ 85968 h 309805"/>
                <a:gd name="connsiteX6-159" fmla="*/ 1376362 w 1376362"/>
                <a:gd name="connsiteY6-160" fmla="*/ 309805 h 309805"/>
                <a:gd name="connsiteX7-161" fmla="*/ 0 w 1376362"/>
                <a:gd name="connsiteY7-162" fmla="*/ 309805 h 309805"/>
                <a:gd name="connsiteX0-163" fmla="*/ 0 w 1376362"/>
                <a:gd name="connsiteY0-164" fmla="*/ 325772 h 325772"/>
                <a:gd name="connsiteX1-165" fmla="*/ 228600 w 1376362"/>
                <a:gd name="connsiteY1-166" fmla="*/ 135272 h 325772"/>
                <a:gd name="connsiteX2-167" fmla="*/ 433387 w 1376362"/>
                <a:gd name="connsiteY2-168" fmla="*/ 259097 h 325772"/>
                <a:gd name="connsiteX3-169" fmla="*/ 692520 w 1376362"/>
                <a:gd name="connsiteY3-170" fmla="*/ 227 h 325772"/>
                <a:gd name="connsiteX4-171" fmla="*/ 981075 w 1376362"/>
                <a:gd name="connsiteY4-172" fmla="*/ 211472 h 325772"/>
                <a:gd name="connsiteX5-173" fmla="*/ 1166812 w 1376362"/>
                <a:gd name="connsiteY5-174" fmla="*/ 101935 h 325772"/>
                <a:gd name="connsiteX6-175" fmla="*/ 1376362 w 1376362"/>
                <a:gd name="connsiteY6-176" fmla="*/ 325772 h 325772"/>
                <a:gd name="connsiteX7-177" fmla="*/ 0 w 1376362"/>
                <a:gd name="connsiteY7-178" fmla="*/ 325772 h 325772"/>
                <a:gd name="connsiteX0-179" fmla="*/ 0 w 1376362"/>
                <a:gd name="connsiteY0-180" fmla="*/ 325588 h 325588"/>
                <a:gd name="connsiteX1-181" fmla="*/ 228600 w 1376362"/>
                <a:gd name="connsiteY1-182" fmla="*/ 135088 h 325588"/>
                <a:gd name="connsiteX2-183" fmla="*/ 433387 w 1376362"/>
                <a:gd name="connsiteY2-184" fmla="*/ 258913 h 325588"/>
                <a:gd name="connsiteX3-185" fmla="*/ 692520 w 1376362"/>
                <a:gd name="connsiteY3-186" fmla="*/ 43 h 325588"/>
                <a:gd name="connsiteX4-187" fmla="*/ 981075 w 1376362"/>
                <a:gd name="connsiteY4-188" fmla="*/ 211288 h 325588"/>
                <a:gd name="connsiteX5-189" fmla="*/ 1166812 w 1376362"/>
                <a:gd name="connsiteY5-190" fmla="*/ 101751 h 325588"/>
                <a:gd name="connsiteX6-191" fmla="*/ 1376362 w 1376362"/>
                <a:gd name="connsiteY6-192" fmla="*/ 325588 h 325588"/>
                <a:gd name="connsiteX7-193" fmla="*/ 0 w 1376362"/>
                <a:gd name="connsiteY7-194" fmla="*/ 325588 h 325588"/>
                <a:gd name="connsiteX0-195" fmla="*/ 0 w 1376362"/>
                <a:gd name="connsiteY0-196" fmla="*/ 325588 h 325588"/>
                <a:gd name="connsiteX1-197" fmla="*/ 228600 w 1376362"/>
                <a:gd name="connsiteY1-198" fmla="*/ 135088 h 325588"/>
                <a:gd name="connsiteX2-199" fmla="*/ 433387 w 1376362"/>
                <a:gd name="connsiteY2-200" fmla="*/ 258913 h 325588"/>
                <a:gd name="connsiteX3-201" fmla="*/ 692520 w 1376362"/>
                <a:gd name="connsiteY3-202" fmla="*/ 43 h 325588"/>
                <a:gd name="connsiteX4-203" fmla="*/ 981075 w 1376362"/>
                <a:gd name="connsiteY4-204" fmla="*/ 211288 h 325588"/>
                <a:gd name="connsiteX5-205" fmla="*/ 1166812 w 1376362"/>
                <a:gd name="connsiteY5-206" fmla="*/ 101751 h 325588"/>
                <a:gd name="connsiteX6-207" fmla="*/ 1376362 w 1376362"/>
                <a:gd name="connsiteY6-208" fmla="*/ 325588 h 325588"/>
                <a:gd name="connsiteX7-209" fmla="*/ 0 w 1376362"/>
                <a:gd name="connsiteY7-210" fmla="*/ 325588 h 325588"/>
                <a:gd name="connsiteX0-211" fmla="*/ 0 w 1376362"/>
                <a:gd name="connsiteY0-212" fmla="*/ 325588 h 325588"/>
                <a:gd name="connsiteX1-213" fmla="*/ 228600 w 1376362"/>
                <a:gd name="connsiteY1-214" fmla="*/ 135088 h 325588"/>
                <a:gd name="connsiteX2-215" fmla="*/ 433387 w 1376362"/>
                <a:gd name="connsiteY2-216" fmla="*/ 258913 h 325588"/>
                <a:gd name="connsiteX3-217" fmla="*/ 692520 w 1376362"/>
                <a:gd name="connsiteY3-218" fmla="*/ 43 h 325588"/>
                <a:gd name="connsiteX4-219" fmla="*/ 981075 w 1376362"/>
                <a:gd name="connsiteY4-220" fmla="*/ 211288 h 325588"/>
                <a:gd name="connsiteX5-221" fmla="*/ 1166812 w 1376362"/>
                <a:gd name="connsiteY5-222" fmla="*/ 101751 h 325588"/>
                <a:gd name="connsiteX6-223" fmla="*/ 1376362 w 1376362"/>
                <a:gd name="connsiteY6-224" fmla="*/ 325588 h 325588"/>
                <a:gd name="connsiteX7-225" fmla="*/ 0 w 1376362"/>
                <a:gd name="connsiteY7-226" fmla="*/ 325588 h 325588"/>
                <a:gd name="connsiteX0-227" fmla="*/ 0 w 1376362"/>
                <a:gd name="connsiteY0-228" fmla="*/ 325588 h 325588"/>
                <a:gd name="connsiteX1-229" fmla="*/ 228600 w 1376362"/>
                <a:gd name="connsiteY1-230" fmla="*/ 135088 h 325588"/>
                <a:gd name="connsiteX2-231" fmla="*/ 433387 w 1376362"/>
                <a:gd name="connsiteY2-232" fmla="*/ 258913 h 325588"/>
                <a:gd name="connsiteX3-233" fmla="*/ 692520 w 1376362"/>
                <a:gd name="connsiteY3-234" fmla="*/ 43 h 325588"/>
                <a:gd name="connsiteX4-235" fmla="*/ 981075 w 1376362"/>
                <a:gd name="connsiteY4-236" fmla="*/ 211288 h 325588"/>
                <a:gd name="connsiteX5-237" fmla="*/ 1166812 w 1376362"/>
                <a:gd name="connsiteY5-238" fmla="*/ 120018 h 325588"/>
                <a:gd name="connsiteX6-239" fmla="*/ 1376362 w 1376362"/>
                <a:gd name="connsiteY6-240" fmla="*/ 325588 h 325588"/>
                <a:gd name="connsiteX7-241" fmla="*/ 0 w 1376362"/>
                <a:gd name="connsiteY7-242" fmla="*/ 325588 h 325588"/>
                <a:gd name="connsiteX0-243" fmla="*/ 0 w 1376362"/>
                <a:gd name="connsiteY0-244" fmla="*/ 327870 h 327870"/>
                <a:gd name="connsiteX1-245" fmla="*/ 228600 w 1376362"/>
                <a:gd name="connsiteY1-246" fmla="*/ 137370 h 327870"/>
                <a:gd name="connsiteX2-247" fmla="*/ 433387 w 1376362"/>
                <a:gd name="connsiteY2-248" fmla="*/ 261195 h 327870"/>
                <a:gd name="connsiteX3-249" fmla="*/ 710787 w 1376362"/>
                <a:gd name="connsiteY3-250" fmla="*/ 42 h 327870"/>
                <a:gd name="connsiteX4-251" fmla="*/ 981075 w 1376362"/>
                <a:gd name="connsiteY4-252" fmla="*/ 213570 h 327870"/>
                <a:gd name="connsiteX5-253" fmla="*/ 1166812 w 1376362"/>
                <a:gd name="connsiteY5-254" fmla="*/ 122300 h 327870"/>
                <a:gd name="connsiteX6-255" fmla="*/ 1376362 w 1376362"/>
                <a:gd name="connsiteY6-256" fmla="*/ 327870 h 327870"/>
                <a:gd name="connsiteX7-257" fmla="*/ 0 w 1376362"/>
                <a:gd name="connsiteY7-258" fmla="*/ 327870 h 327870"/>
                <a:gd name="connsiteX0-259" fmla="*/ 0 w 1376362"/>
                <a:gd name="connsiteY0-260" fmla="*/ 327833 h 327833"/>
                <a:gd name="connsiteX1-261" fmla="*/ 228600 w 1376362"/>
                <a:gd name="connsiteY1-262" fmla="*/ 137333 h 327833"/>
                <a:gd name="connsiteX2-263" fmla="*/ 433387 w 1376362"/>
                <a:gd name="connsiteY2-264" fmla="*/ 261158 h 327833"/>
                <a:gd name="connsiteX3-265" fmla="*/ 710787 w 1376362"/>
                <a:gd name="connsiteY3-266" fmla="*/ 5 h 327833"/>
                <a:gd name="connsiteX4-267" fmla="*/ 981075 w 1376362"/>
                <a:gd name="connsiteY4-268" fmla="*/ 213533 h 327833"/>
                <a:gd name="connsiteX5-269" fmla="*/ 1166812 w 1376362"/>
                <a:gd name="connsiteY5-270" fmla="*/ 122263 h 327833"/>
                <a:gd name="connsiteX6-271" fmla="*/ 1376362 w 1376362"/>
                <a:gd name="connsiteY6-272" fmla="*/ 327833 h 327833"/>
                <a:gd name="connsiteX7-273" fmla="*/ 0 w 1376362"/>
                <a:gd name="connsiteY7-274" fmla="*/ 327833 h 327833"/>
                <a:gd name="connsiteX0-275" fmla="*/ 0 w 1376362"/>
                <a:gd name="connsiteY0-276" fmla="*/ 327833 h 327833"/>
                <a:gd name="connsiteX1-277" fmla="*/ 228600 w 1376362"/>
                <a:gd name="connsiteY1-278" fmla="*/ 137333 h 327833"/>
                <a:gd name="connsiteX2-279" fmla="*/ 433387 w 1376362"/>
                <a:gd name="connsiteY2-280" fmla="*/ 261158 h 327833"/>
                <a:gd name="connsiteX3-281" fmla="*/ 710787 w 1376362"/>
                <a:gd name="connsiteY3-282" fmla="*/ 5 h 327833"/>
                <a:gd name="connsiteX4-283" fmla="*/ 981075 w 1376362"/>
                <a:gd name="connsiteY4-284" fmla="*/ 213533 h 327833"/>
                <a:gd name="connsiteX5-285" fmla="*/ 1166812 w 1376362"/>
                <a:gd name="connsiteY5-286" fmla="*/ 122263 h 327833"/>
                <a:gd name="connsiteX6-287" fmla="*/ 1376362 w 1376362"/>
                <a:gd name="connsiteY6-288" fmla="*/ 327833 h 327833"/>
                <a:gd name="connsiteX7-289" fmla="*/ 0 w 1376362"/>
                <a:gd name="connsiteY7-290" fmla="*/ 327833 h 327833"/>
                <a:gd name="connsiteX0-291" fmla="*/ 0 w 1376362"/>
                <a:gd name="connsiteY0-292" fmla="*/ 327833 h 327833"/>
                <a:gd name="connsiteX1-293" fmla="*/ 222215 w 1376362"/>
                <a:gd name="connsiteY1-294" fmla="*/ 137333 h 327833"/>
                <a:gd name="connsiteX2-295" fmla="*/ 433387 w 1376362"/>
                <a:gd name="connsiteY2-296" fmla="*/ 261158 h 327833"/>
                <a:gd name="connsiteX3-297" fmla="*/ 710787 w 1376362"/>
                <a:gd name="connsiteY3-298" fmla="*/ 5 h 327833"/>
                <a:gd name="connsiteX4-299" fmla="*/ 981075 w 1376362"/>
                <a:gd name="connsiteY4-300" fmla="*/ 213533 h 327833"/>
                <a:gd name="connsiteX5-301" fmla="*/ 1166812 w 1376362"/>
                <a:gd name="connsiteY5-302" fmla="*/ 122263 h 327833"/>
                <a:gd name="connsiteX6-303" fmla="*/ 1376362 w 1376362"/>
                <a:gd name="connsiteY6-304" fmla="*/ 327833 h 327833"/>
                <a:gd name="connsiteX7-305" fmla="*/ 0 w 1376362"/>
                <a:gd name="connsiteY7-306" fmla="*/ 327833 h 327833"/>
                <a:gd name="connsiteX0-307" fmla="*/ 0 w 1376362"/>
                <a:gd name="connsiteY0-308" fmla="*/ 327833 h 327833"/>
                <a:gd name="connsiteX1-309" fmla="*/ 222215 w 1376362"/>
                <a:gd name="connsiteY1-310" fmla="*/ 137333 h 327833"/>
                <a:gd name="connsiteX2-311" fmla="*/ 433387 w 1376362"/>
                <a:gd name="connsiteY2-312" fmla="*/ 261158 h 327833"/>
                <a:gd name="connsiteX3-313" fmla="*/ 710787 w 1376362"/>
                <a:gd name="connsiteY3-314" fmla="*/ 5 h 327833"/>
                <a:gd name="connsiteX4-315" fmla="*/ 981075 w 1376362"/>
                <a:gd name="connsiteY4-316" fmla="*/ 213533 h 327833"/>
                <a:gd name="connsiteX5-317" fmla="*/ 1166812 w 1376362"/>
                <a:gd name="connsiteY5-318" fmla="*/ 122263 h 327833"/>
                <a:gd name="connsiteX6-319" fmla="*/ 1376362 w 1376362"/>
                <a:gd name="connsiteY6-320" fmla="*/ 327833 h 327833"/>
                <a:gd name="connsiteX7-321" fmla="*/ 0 w 1376362"/>
                <a:gd name="connsiteY7-322" fmla="*/ 327833 h 3278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76362" h="327833">
                  <a:moveTo>
                    <a:pt x="0" y="327833"/>
                  </a:moveTo>
                  <a:cubicBezTo>
                    <a:pt x="151606" y="179402"/>
                    <a:pt x="161690" y="137995"/>
                    <a:pt x="222215" y="137333"/>
                  </a:cubicBezTo>
                  <a:cubicBezTo>
                    <a:pt x="282740" y="136671"/>
                    <a:pt x="351958" y="284046"/>
                    <a:pt x="433387" y="261158"/>
                  </a:cubicBezTo>
                  <a:cubicBezTo>
                    <a:pt x="514816" y="238270"/>
                    <a:pt x="612656" y="1093"/>
                    <a:pt x="710787" y="5"/>
                  </a:cubicBezTo>
                  <a:cubicBezTo>
                    <a:pt x="808918" y="-1083"/>
                    <a:pt x="909638" y="177174"/>
                    <a:pt x="981075" y="213533"/>
                  </a:cubicBezTo>
                  <a:cubicBezTo>
                    <a:pt x="1052512" y="249892"/>
                    <a:pt x="1110064" y="123763"/>
                    <a:pt x="1166812" y="122263"/>
                  </a:cubicBezTo>
                  <a:cubicBezTo>
                    <a:pt x="1223560" y="120763"/>
                    <a:pt x="1246981" y="161940"/>
                    <a:pt x="1376362" y="327833"/>
                  </a:cubicBezTo>
                  <a:lnTo>
                    <a:pt x="0" y="32783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18727" y="533863"/>
            <a:ext cx="3825961" cy="3825961"/>
            <a:chOff x="4298127" y="995433"/>
            <a:chExt cx="3825961" cy="3825961"/>
          </a:xfrm>
        </p:grpSpPr>
        <p:sp>
          <p:nvSpPr>
            <p:cNvPr id="19" name="椭圆 18"/>
            <p:cNvSpPr/>
            <p:nvPr/>
          </p:nvSpPr>
          <p:spPr>
            <a:xfrm>
              <a:off x="4298127" y="995433"/>
              <a:ext cx="3825961" cy="3825961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6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4719109" y="1420987"/>
              <a:ext cx="2983998" cy="2974854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236202" y="72945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latin typeface="李旭科书法" panose="02000603000000000000" pitchFamily="2" charset="-122"/>
                <a:ea typeface="李旭科书法" panose="02000603000000000000" pitchFamily="2" charset="-122"/>
              </a:rPr>
              <a:t>谢</a:t>
            </a:r>
            <a:endParaRPr lang="zh-CN" altLang="en-US" sz="9600" dirty="0">
              <a:latin typeface="李旭科书法" panose="02000603000000000000" pitchFamily="2" charset="-122"/>
              <a:ea typeface="李旭科书法" panose="02000603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4584" y="195115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latin typeface="李旭科书法" panose="02000603000000000000" pitchFamily="2" charset="-122"/>
                <a:ea typeface="李旭科书法" panose="02000603000000000000" pitchFamily="2" charset="-122"/>
              </a:rPr>
              <a:t>谢</a:t>
            </a:r>
            <a:endParaRPr lang="zh-CN" altLang="en-US" sz="9600" dirty="0">
              <a:latin typeface="李旭科书法" panose="02000603000000000000" pitchFamily="2" charset="-122"/>
              <a:ea typeface="李旭科书法" panose="02000603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1327" y="5258054"/>
            <a:ext cx="5959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中/国/传/统/节/日/文/化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新宋体</vt:lpstr>
      <vt:lpstr>Microsoft JhengHei UI Light</vt:lpstr>
      <vt:lpstr>李旭科书法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www.51pptmoban.com</cp:keywords>
  <cp:lastModifiedBy>叶中菩提</cp:lastModifiedBy>
  <cp:revision>19</cp:revision>
  <dcterms:created xsi:type="dcterms:W3CDTF">2018-06-11T12:47:00Z</dcterms:created>
  <dcterms:modified xsi:type="dcterms:W3CDTF">2019-08-06T22:24:37Z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