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0" r:id="rId8"/>
    <p:sldId id="259" r:id="rId9"/>
    <p:sldId id="262" r:id="rId10"/>
    <p:sldId id="263" r:id="rId11"/>
    <p:sldId id="266" r:id="rId12"/>
    <p:sldId id="265" r:id="rId13"/>
    <p:sldId id="267" r:id="rId14"/>
    <p:sldId id="281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50"/>
      </p:cViewPr>
      <p:guideLst>
        <p:guide orient="horz" pos="2160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20051-6E1A-478B-B0DD-E08137AA94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0C977-8ABF-45BE-83A4-41F8CD6487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C977-8ABF-45BE-83A4-41F8CD648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C977-8ABF-45BE-83A4-41F8CD648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C977-8ABF-45BE-83A4-41F8CD648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C977-8ABF-45BE-83A4-41F8CD648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C977-8ABF-45BE-83A4-41F8CD648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C977-8ABF-45BE-83A4-41F8CD648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C977-8ABF-45BE-83A4-41F8CD648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C977-8ABF-45BE-83A4-41F8CD648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C977-8ABF-45BE-83A4-41F8CD648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C977-8ABF-45BE-83A4-41F8CD648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C977-8ABF-45BE-83A4-41F8CD648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C977-8ABF-45BE-83A4-41F8CD648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419100" y="342900"/>
            <a:ext cx="11150600" cy="0"/>
          </a:xfrm>
          <a:prstGeom prst="line">
            <a:avLst/>
          </a:prstGeom>
          <a:ln>
            <a:solidFill>
              <a:srgbClr val="D81F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2490" y="1338744"/>
            <a:ext cx="3270418" cy="44579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-339860" y="492016"/>
            <a:ext cx="3866113" cy="3127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-827314" y="342900"/>
            <a:ext cx="14035314" cy="0"/>
          </a:xfrm>
          <a:prstGeom prst="line">
            <a:avLst/>
          </a:prstGeom>
          <a:ln>
            <a:solidFill>
              <a:srgbClr val="D81F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504920" y="342900"/>
            <a:ext cx="1064780" cy="4216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-261257" y="342900"/>
            <a:ext cx="12714514" cy="0"/>
          </a:xfrm>
          <a:prstGeom prst="line">
            <a:avLst/>
          </a:prstGeom>
          <a:ln>
            <a:solidFill>
              <a:srgbClr val="D81F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187274" y="342900"/>
            <a:ext cx="2162226" cy="3692645"/>
            <a:chOff x="5521274" y="1107955"/>
            <a:chExt cx="2162226" cy="3692645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5521274" y="1107955"/>
              <a:ext cx="1581119" cy="369264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 flipH="1">
              <a:off x="6879438" y="1107955"/>
              <a:ext cx="804062" cy="253206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-527092" y="342900"/>
            <a:ext cx="12936806" cy="0"/>
          </a:xfrm>
          <a:prstGeom prst="line">
            <a:avLst/>
          </a:prstGeom>
          <a:ln>
            <a:solidFill>
              <a:srgbClr val="D81F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734" y="1498566"/>
            <a:ext cx="2565532" cy="12954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27092" y="5514952"/>
            <a:ext cx="1612983" cy="882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.png"/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.png"/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.png"/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 l="6792" t="44354" r="14609" b="26637"/>
          <a:stretch>
            <a:fillRect/>
          </a:stretch>
        </p:blipFill>
        <p:spPr>
          <a:xfrm rot="5400000">
            <a:off x="4604001" y="2366756"/>
            <a:ext cx="4851400" cy="1397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076321" y="-590709"/>
            <a:ext cx="3213085" cy="39816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965" y="4576540"/>
            <a:ext cx="3621806" cy="182883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32963" y="1249154"/>
            <a:ext cx="923330" cy="35548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创意中国红</a:t>
            </a:r>
            <a:endParaRPr lang="zh-CN" altLang="en-US" sz="4800" spc="600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28202" y="907092"/>
            <a:ext cx="677108" cy="2041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spc="600" dirty="0">
                <a:solidFill>
                  <a:srgbClr val="C00000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贰零壹捌</a:t>
            </a:r>
            <a:endParaRPr lang="zh-CN" altLang="en-US" sz="3200" spc="600" dirty="0">
              <a:solidFill>
                <a:srgbClr val="C00000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552330" y="4786719"/>
            <a:ext cx="3235489" cy="4457929"/>
          </a:xfrm>
          <a:prstGeom prst="rect">
            <a:avLst/>
          </a:prstGeom>
        </p:spPr>
      </p:pic>
      <p:pic>
        <p:nvPicPr>
          <p:cNvPr id="3" name="图片 2" descr="图片包含 剪贴画&#10;&#10;已生成高可信度的说明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50" y="4808530"/>
            <a:ext cx="519550" cy="900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24601" y="1742211"/>
            <a:ext cx="3044231" cy="40585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烦恼，喜欢大家多多支持，谢谢！小白，一个资深</a:t>
            </a:r>
            <a:r>
              <a:rPr lang="en-US" altLang="zh-CN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>
              <a:solidFill>
                <a:prstClr val="black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  <a:p>
            <a:pPr lvl="0" fontAlgn="base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72967" y="1454148"/>
            <a:ext cx="1251633" cy="4346576"/>
            <a:chOff x="5386029" y="1041405"/>
            <a:chExt cx="1397001" cy="48514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screen"/>
            <a:srcRect l="6792" t="44354" r="14609" b="26637"/>
            <a:stretch>
              <a:fillRect/>
            </a:stretch>
          </p:blipFill>
          <p:spPr>
            <a:xfrm rot="5400000">
              <a:off x="3658830" y="2768604"/>
              <a:ext cx="4851400" cy="139700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628831" y="1781944"/>
              <a:ext cx="824454" cy="371004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3600" spc="6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此处输入标题</a:t>
              </a:r>
              <a:endParaRPr lang="zh-CN" altLang="en-US" sz="3600" spc="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72127" y="2432735"/>
            <a:ext cx="400012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 fontAlgn="base"/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z="1600" dirty="0">
              <a:solidFill>
                <a:prstClr val="black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2127" y="3946378"/>
            <a:ext cx="400012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 fontAlgn="base"/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z="1600" dirty="0">
              <a:solidFill>
                <a:prstClr val="black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2127" y="2432735"/>
            <a:ext cx="400012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 fontAlgn="base"/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z="1600" dirty="0">
              <a:solidFill>
                <a:prstClr val="black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2127" y="3946378"/>
            <a:ext cx="400012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 fontAlgn="base"/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z="1600" dirty="0">
              <a:solidFill>
                <a:prstClr val="black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34827" y="3946378"/>
            <a:ext cx="400012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 fontAlgn="base"/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z="1600" dirty="0">
              <a:solidFill>
                <a:prstClr val="black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34827" y="5460021"/>
            <a:ext cx="400012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 fontAlgn="base"/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z="1600" dirty="0">
              <a:solidFill>
                <a:prstClr val="black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055582" y="2335828"/>
            <a:ext cx="963065" cy="2443089"/>
            <a:chOff x="5055582" y="2335828"/>
            <a:chExt cx="963065" cy="244308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537114" y="2786678"/>
              <a:ext cx="0" cy="15136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5055582" y="2335828"/>
              <a:ext cx="963065" cy="95719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5055582" y="3821724"/>
              <a:ext cx="963065" cy="957193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6271762" y="3821724"/>
            <a:ext cx="963065" cy="2470836"/>
            <a:chOff x="6271762" y="3821724"/>
            <a:chExt cx="963065" cy="2470836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753294" y="4300320"/>
              <a:ext cx="0" cy="16686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6271762" y="3821724"/>
              <a:ext cx="963065" cy="95719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6271762" y="5335367"/>
              <a:ext cx="963065" cy="957193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 rot="16200000">
            <a:off x="1348755" y="-1213056"/>
            <a:ext cx="1181093" cy="4101611"/>
            <a:chOff x="5386029" y="1041405"/>
            <a:chExt cx="1397001" cy="48514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 cstate="screen"/>
            <a:srcRect l="6792" t="44354" r="14609" b="26637"/>
            <a:stretch>
              <a:fillRect/>
            </a:stretch>
          </p:blipFill>
          <p:spPr>
            <a:xfrm rot="5400000">
              <a:off x="3658830" y="2768604"/>
              <a:ext cx="4851400" cy="139700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652733" y="1814034"/>
              <a:ext cx="800886" cy="356758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3200" spc="6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此处输入标题</a:t>
              </a:r>
              <a:endParaRPr lang="zh-CN" altLang="en-US" sz="3200" spc="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 l="6792" t="44354" r="14609" b="26637"/>
          <a:stretch>
            <a:fillRect/>
          </a:stretch>
        </p:blipFill>
        <p:spPr>
          <a:xfrm rot="5400000">
            <a:off x="4604001" y="2366756"/>
            <a:ext cx="4851400" cy="1397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076321" y="-590709"/>
            <a:ext cx="3213085" cy="39816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965" y="4576540"/>
            <a:ext cx="3621806" cy="182883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8755" y="1173174"/>
            <a:ext cx="800219" cy="39322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000" spc="60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感谢大家下载</a:t>
            </a:r>
            <a:endParaRPr lang="zh-CN" altLang="en-US" sz="4000" spc="600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28202" y="907092"/>
            <a:ext cx="677108" cy="2041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spc="600" dirty="0">
                <a:solidFill>
                  <a:srgbClr val="C00000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贰零壹捌</a:t>
            </a:r>
            <a:endParaRPr lang="zh-CN" altLang="en-US" sz="3200" spc="600" dirty="0">
              <a:solidFill>
                <a:srgbClr val="C00000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552330" y="4786719"/>
            <a:ext cx="3235489" cy="4457929"/>
          </a:xfrm>
          <a:prstGeom prst="rect">
            <a:avLst/>
          </a:prstGeom>
        </p:spPr>
      </p:pic>
      <p:pic>
        <p:nvPicPr>
          <p:cNvPr id="3" name="图片 2" descr="图片包含 剪贴画&#10;&#10;已生成高可信度的说明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50" y="4808530"/>
            <a:ext cx="519550" cy="900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6792" t="44354" r="14609" b="26637"/>
          <a:stretch>
            <a:fillRect/>
          </a:stretch>
        </p:blipFill>
        <p:spPr>
          <a:xfrm rot="5400000">
            <a:off x="590642" y="1623362"/>
            <a:ext cx="3111315" cy="1397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49562" y="1375802"/>
            <a:ext cx="923330" cy="18780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目  录</a:t>
            </a:r>
            <a:endParaRPr lang="zh-CN" altLang="en-US" sz="4800" spc="600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99723" y="2006602"/>
            <a:ext cx="310854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 spc="600">
                <a:latin typeface="文悦古典明朝体 (非商业使用) W5" pitchFamily="50" charset="-122"/>
                <a:ea typeface="文悦古典明朝体 (非商业使用) W5" pitchFamily="50" charset="-122"/>
              </a:rPr>
              <a:t>请关注公众号</a:t>
            </a:r>
            <a:endParaRPr lang="zh-CN" altLang="en-US" sz="3200" spc="6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147101" y="2018542"/>
            <a:ext cx="652622" cy="584775"/>
            <a:chOff x="4134401" y="1828041"/>
            <a:chExt cx="652622" cy="5847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134401" y="1858219"/>
              <a:ext cx="582364" cy="54265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134401" y="1828041"/>
              <a:ext cx="6526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壹</a:t>
              </a:r>
              <a:endParaRPr lang="zh-CN" altLang="en-US" sz="32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799723" y="2921002"/>
            <a:ext cx="310854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 spc="600">
                <a:latin typeface="文悦古典明朝体 (非商业使用) W5" pitchFamily="50" charset="-122"/>
                <a:ea typeface="文悦古典明朝体 (非商业使用) W5" pitchFamily="50" charset="-122"/>
              </a:rPr>
              <a:t>请关注公众号</a:t>
            </a:r>
            <a:endParaRPr lang="zh-CN" altLang="en-US" sz="3200" spc="6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47101" y="2932942"/>
            <a:ext cx="652622" cy="584775"/>
            <a:chOff x="4134401" y="1828041"/>
            <a:chExt cx="652622" cy="58477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134401" y="1858219"/>
              <a:ext cx="582364" cy="542657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134401" y="1828041"/>
              <a:ext cx="6526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贰</a:t>
              </a:r>
              <a:endParaRPr lang="zh-CN" altLang="en-US" sz="32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99723" y="3835402"/>
            <a:ext cx="310854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 spc="600">
                <a:latin typeface="文悦古典明朝体 (非商业使用) W5" pitchFamily="50" charset="-122"/>
                <a:ea typeface="文悦古典明朝体 (非商业使用) W5" pitchFamily="50" charset="-122"/>
              </a:rPr>
              <a:t>请关注公众号</a:t>
            </a:r>
            <a:endParaRPr lang="zh-CN" altLang="en-US" sz="3200" spc="6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47101" y="3847342"/>
            <a:ext cx="652622" cy="584775"/>
            <a:chOff x="4134401" y="1828041"/>
            <a:chExt cx="652622" cy="58477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134401" y="1858219"/>
              <a:ext cx="582364" cy="542657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4134401" y="1828041"/>
              <a:ext cx="6526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叁</a:t>
              </a:r>
              <a:endParaRPr lang="zh-CN" altLang="en-US" sz="32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799723" y="4750563"/>
            <a:ext cx="310854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 spc="600">
                <a:latin typeface="文悦古典明朝体 (非商业使用) W5" pitchFamily="50" charset="-122"/>
                <a:ea typeface="文悦古典明朝体 (非商业使用) W5" pitchFamily="50" charset="-122"/>
              </a:rPr>
              <a:t>请关注公众号</a:t>
            </a:r>
            <a:endParaRPr lang="zh-CN" altLang="en-US" sz="3200" spc="6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147101" y="4762503"/>
            <a:ext cx="652622" cy="584775"/>
            <a:chOff x="4134401" y="1828041"/>
            <a:chExt cx="652622" cy="58477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134401" y="1858219"/>
              <a:ext cx="582364" cy="542657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4134401" y="1828041"/>
              <a:ext cx="6526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肆</a:t>
              </a:r>
              <a:endParaRPr lang="zh-CN" altLang="en-US" sz="32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6792" t="44354" r="14609" b="26637"/>
          <a:stretch>
            <a:fillRect/>
          </a:stretch>
        </p:blipFill>
        <p:spPr>
          <a:xfrm rot="5400000">
            <a:off x="2009949" y="2926443"/>
            <a:ext cx="4851400" cy="1397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73984" y="2193782"/>
            <a:ext cx="923330" cy="28623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间隔页面</a:t>
            </a:r>
            <a:endParaRPr lang="zh-CN" altLang="en-US" sz="4800" spc="600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091" y="4755177"/>
            <a:ext cx="2565532" cy="129546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222626" y="2644170"/>
            <a:ext cx="1575465" cy="1569660"/>
            <a:chOff x="4134401" y="1828041"/>
            <a:chExt cx="582364" cy="58021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4401" y="1858219"/>
              <a:ext cx="582364" cy="54265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134401" y="1828041"/>
              <a:ext cx="582364" cy="580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6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壹</a:t>
              </a:r>
              <a:endParaRPr lang="zh-CN" altLang="en-US" sz="9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549893" y="1651633"/>
            <a:ext cx="3235489" cy="4457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4319" y="2021611"/>
            <a:ext cx="3093154" cy="40585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烦恼，喜欢大家多多支持，谢谢！小白，一个资深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pc="3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pc="3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1377953" y="-1171784"/>
            <a:ext cx="1181093" cy="4101611"/>
            <a:chOff x="5386029" y="1041405"/>
            <a:chExt cx="1397001" cy="48514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screen"/>
            <a:srcRect l="6792" t="44354" r="14609" b="26637"/>
            <a:stretch>
              <a:fillRect/>
            </a:stretch>
          </p:blipFill>
          <p:spPr>
            <a:xfrm rot="5400000">
              <a:off x="3658830" y="2768604"/>
              <a:ext cx="4851400" cy="139700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652733" y="1814034"/>
              <a:ext cx="800886" cy="356758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3200" spc="6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此处输入标题</a:t>
              </a:r>
              <a:endParaRPr lang="zh-CN" altLang="en-US" sz="3200" spc="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/>
          <a:srcRect l="27054" t="8787" r="30184" b="26147"/>
          <a:stretch>
            <a:fillRect/>
          </a:stretch>
        </p:blipFill>
        <p:spPr>
          <a:xfrm>
            <a:off x="1504140" y="2393950"/>
            <a:ext cx="2082800" cy="20701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428231" y="1469568"/>
            <a:ext cx="776088" cy="723172"/>
            <a:chOff x="9111776" y="4928328"/>
            <a:chExt cx="1081870" cy="100810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111776" y="4928328"/>
              <a:ext cx="1081870" cy="100810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9111776" y="4949637"/>
              <a:ext cx="1029701" cy="98679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pc="600" dirty="0">
                  <a:latin typeface="文悦古典明朝体 (非商业使用) W5" pitchFamily="50" charset="-122"/>
                  <a:ea typeface="文悦古典明朝体 (非商业使用) W5" pitchFamily="50" charset="-122"/>
                </a:rPr>
                <a:t>输入</a:t>
              </a:r>
              <a:endParaRPr lang="en-US" altLang="zh-CN" spc="600" dirty="0"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  <a:p>
              <a:r>
                <a:rPr lang="zh-CN" altLang="en-US" spc="600" dirty="0">
                  <a:latin typeface="文悦古典明朝体 (非商业使用) W5" pitchFamily="50" charset="-122"/>
                  <a:ea typeface="文悦古典明朝体 (非商业使用) W5" pitchFamily="50" charset="-122"/>
                </a:rPr>
                <a:t>文本</a:t>
              </a:r>
              <a:endParaRPr lang="zh-CN" altLang="en-US" spc="600" dirty="0"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8880" y="3149630"/>
            <a:ext cx="7109639" cy="189864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烦恼，喜欢大家多多支持，谢谢！小白，一个资深</a:t>
            </a:r>
            <a:r>
              <a:rPr lang="en-US" altLang="zh-CN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z="2000" spc="3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spc="3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8519" y="2501897"/>
            <a:ext cx="2565532" cy="129546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rot="16200000">
            <a:off x="1377953" y="-1171784"/>
            <a:ext cx="1181093" cy="4101611"/>
            <a:chOff x="5386029" y="1041405"/>
            <a:chExt cx="1397001" cy="48514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/>
            <a:srcRect l="6792" t="44354" r="14609" b="26637"/>
            <a:stretch>
              <a:fillRect/>
            </a:stretch>
          </p:blipFill>
          <p:spPr>
            <a:xfrm rot="5400000">
              <a:off x="3658830" y="2768604"/>
              <a:ext cx="4851400" cy="1397001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652733" y="1814034"/>
              <a:ext cx="800886" cy="356758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3200" spc="6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此处输入标题</a:t>
              </a:r>
              <a:endParaRPr lang="zh-CN" altLang="en-US" sz="3200" spc="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83031" y="1652956"/>
            <a:ext cx="2262158" cy="486214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烦恼，喜欢大家多多支持，谢谢！小白，一个资深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</a:t>
            </a:r>
            <a:endParaRPr lang="zh-CN" altLang="en-US" spc="3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23871" y="1652956"/>
            <a:ext cx="2262158" cy="486214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烦恼，喜欢大家多多支持，谢谢！小白，一个资深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</a:t>
            </a:r>
            <a:endParaRPr lang="zh-CN" altLang="en-US" spc="3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86029" y="1041405"/>
            <a:ext cx="1397001" cy="4851400"/>
            <a:chOff x="5386029" y="1041405"/>
            <a:chExt cx="1397001" cy="48514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screen"/>
            <a:srcRect l="6792" t="44354" r="14609" b="26637"/>
            <a:stretch>
              <a:fillRect/>
            </a:stretch>
          </p:blipFill>
          <p:spPr>
            <a:xfrm rot="5400000">
              <a:off x="3658830" y="2768604"/>
              <a:ext cx="4851400" cy="139700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653067" y="1781943"/>
              <a:ext cx="800219" cy="363176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4000" spc="6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此处输入标题</a:t>
              </a:r>
              <a:endParaRPr lang="zh-CN" altLang="en-US" sz="4000" spc="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436184" y="2075537"/>
            <a:ext cx="1213902" cy="1206500"/>
            <a:chOff x="3399899" y="1986637"/>
            <a:chExt cx="1213902" cy="12065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399899" y="1986637"/>
              <a:ext cx="1213902" cy="1206500"/>
            </a:xfrm>
            <a:prstGeom prst="rect">
              <a:avLst/>
            </a:prstGeom>
          </p:spPr>
        </p:pic>
        <p:sp>
          <p:nvSpPr>
            <p:cNvPr id="2" name="椭圆 1"/>
            <p:cNvSpPr/>
            <p:nvPr/>
          </p:nvSpPr>
          <p:spPr>
            <a:xfrm>
              <a:off x="3632201" y="2178735"/>
              <a:ext cx="749299" cy="822305"/>
            </a:xfrm>
            <a:prstGeom prst="ellipse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壹</a:t>
              </a:r>
              <a:endParaRPr lang="zh-CN" altLang="en-US" sz="3200" b="1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42721" y="3129112"/>
            <a:ext cx="1206500" cy="1213902"/>
            <a:chOff x="3406436" y="3040212"/>
            <a:chExt cx="1206500" cy="121390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rot="4253360">
              <a:off x="3402735" y="3043913"/>
              <a:ext cx="1213902" cy="1206500"/>
            </a:xfrm>
            <a:prstGeom prst="rect">
              <a:avLst/>
            </a:prstGeom>
          </p:spPr>
        </p:pic>
        <p:sp>
          <p:nvSpPr>
            <p:cNvPr id="3" name="椭圆 2"/>
            <p:cNvSpPr/>
            <p:nvPr/>
          </p:nvSpPr>
          <p:spPr>
            <a:xfrm>
              <a:off x="3632201" y="3277285"/>
              <a:ext cx="749299" cy="822305"/>
            </a:xfrm>
            <a:prstGeom prst="ellipse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贰</a:t>
              </a:r>
              <a:endParaRPr lang="zh-CN" altLang="en-US" sz="3200" b="1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36184" y="4222386"/>
            <a:ext cx="1213902" cy="1206500"/>
            <a:chOff x="3399899" y="4133486"/>
            <a:chExt cx="1213902" cy="12065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399899" y="4133486"/>
              <a:ext cx="1213902" cy="120650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3632201" y="4375835"/>
              <a:ext cx="749299" cy="822305"/>
            </a:xfrm>
            <a:prstGeom prst="ellipse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叁</a:t>
              </a:r>
              <a:endParaRPr lang="zh-CN" altLang="en-US" sz="3200" b="1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809015" y="2305735"/>
            <a:ext cx="488652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fontAlgn="base"/>
            <a:r>
              <a:rPr lang="zh-CN" altLang="en-US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z="16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9015" y="3404285"/>
            <a:ext cx="488652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 fontAlgn="base"/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z="1600" dirty="0">
              <a:solidFill>
                <a:prstClr val="black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9015" y="4502835"/>
            <a:ext cx="488652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 fontAlgn="base"/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z="1600" dirty="0">
              <a:solidFill>
                <a:prstClr val="black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47067" y="1221463"/>
            <a:ext cx="1397001" cy="4851400"/>
            <a:chOff x="5386029" y="1041405"/>
            <a:chExt cx="1397001" cy="48514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screen"/>
            <a:srcRect l="6792" t="44354" r="14609" b="26637"/>
            <a:stretch>
              <a:fillRect/>
            </a:stretch>
          </p:blipFill>
          <p:spPr>
            <a:xfrm rot="5400000">
              <a:off x="3658830" y="2768604"/>
              <a:ext cx="4851400" cy="1397001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5653067" y="1781943"/>
              <a:ext cx="800219" cy="363176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4000" spc="6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此处输入标题</a:t>
              </a:r>
              <a:endParaRPr lang="zh-CN" altLang="en-US" sz="4000" spc="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41" y="5200284"/>
            <a:ext cx="1612983" cy="882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46100" y="2984500"/>
            <a:ext cx="110871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499582" y="2381250"/>
            <a:ext cx="1213902" cy="1206500"/>
            <a:chOff x="3399899" y="1986637"/>
            <a:chExt cx="1213902" cy="12065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399899" y="1986637"/>
              <a:ext cx="1213902" cy="1206500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3632201" y="2178735"/>
              <a:ext cx="749299" cy="822305"/>
            </a:xfrm>
            <a:prstGeom prst="ellipse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壹</a:t>
              </a:r>
              <a:endParaRPr lang="zh-CN" altLang="en-US" sz="3200" b="1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86400" y="2381250"/>
            <a:ext cx="1206500" cy="1213902"/>
            <a:chOff x="3406436" y="3040212"/>
            <a:chExt cx="1206500" cy="121390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rot="4253360">
              <a:off x="3402735" y="3043913"/>
              <a:ext cx="1213902" cy="1206500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3632201" y="3277285"/>
              <a:ext cx="749299" cy="822305"/>
            </a:xfrm>
            <a:prstGeom prst="ellipse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贰</a:t>
              </a:r>
              <a:endParaRPr lang="zh-CN" altLang="en-US" sz="3200" b="1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465816" y="2354937"/>
            <a:ext cx="1213902" cy="1206500"/>
            <a:chOff x="3399899" y="4133486"/>
            <a:chExt cx="1213902" cy="1206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399899" y="4133486"/>
              <a:ext cx="1213902" cy="1206500"/>
            </a:xfrm>
            <a:prstGeom prst="rect">
              <a:avLst/>
            </a:prstGeom>
          </p:spPr>
        </p:pic>
        <p:sp>
          <p:nvSpPr>
            <p:cNvPr id="13" name="椭圆 12"/>
            <p:cNvSpPr/>
            <p:nvPr/>
          </p:nvSpPr>
          <p:spPr>
            <a:xfrm>
              <a:off x="3632201" y="4375835"/>
              <a:ext cx="749299" cy="822305"/>
            </a:xfrm>
            <a:prstGeom prst="ellipse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叁</a:t>
              </a:r>
              <a:endParaRPr lang="zh-CN" altLang="en-US" sz="3200" b="1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297712" y="3779848"/>
            <a:ext cx="1415772" cy="265905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fontAlgn="base"/>
            <a:r>
              <a:rPr lang="zh-CN" altLang="en-US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z="16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20934" y="3779848"/>
            <a:ext cx="1415772" cy="265905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 fontAlgn="base"/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z="1600" dirty="0">
              <a:solidFill>
                <a:prstClr val="black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63946" y="3779848"/>
            <a:ext cx="1415772" cy="265905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 fontAlgn="base"/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小白，一个资深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设计师，专注研究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多年，帮你解决</a:t>
            </a:r>
            <a:r>
              <a:rPr lang="en-US" altLang="zh-CN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烦恼，喜欢大家多多支持，谢谢！</a:t>
            </a:r>
            <a:endParaRPr lang="zh-CN" altLang="en-US" sz="1600" dirty="0">
              <a:solidFill>
                <a:prstClr val="black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6200000">
            <a:off x="5496267" y="-631049"/>
            <a:ext cx="1181093" cy="4101611"/>
            <a:chOff x="5386029" y="1041405"/>
            <a:chExt cx="1397001" cy="48514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 cstate="screen"/>
            <a:srcRect l="6792" t="44354" r="14609" b="26637"/>
            <a:stretch>
              <a:fillRect/>
            </a:stretch>
          </p:blipFill>
          <p:spPr>
            <a:xfrm rot="5400000">
              <a:off x="3658830" y="2768604"/>
              <a:ext cx="4851400" cy="1397001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652733" y="1814034"/>
              <a:ext cx="800886" cy="356758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3200" spc="6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此处输入标题</a:t>
              </a:r>
              <a:endParaRPr lang="zh-CN" altLang="en-US" sz="3200" spc="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accel="15000" decel="45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8723" y="2159002"/>
            <a:ext cx="310854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 spc="600">
                <a:latin typeface="文悦古典明朝体 (非商业使用) W5" pitchFamily="50" charset="-122"/>
                <a:ea typeface="文悦古典明朝体 (非商业使用) W5" pitchFamily="50" charset="-122"/>
              </a:rPr>
              <a:t>请关注公众号</a:t>
            </a:r>
            <a:endParaRPr lang="zh-CN" altLang="en-US" sz="3200" spc="6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06101" y="2170942"/>
            <a:ext cx="652622" cy="584775"/>
            <a:chOff x="4134401" y="1828041"/>
            <a:chExt cx="652622" cy="5847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4134401" y="1858219"/>
              <a:ext cx="582364" cy="54265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134401" y="1828041"/>
              <a:ext cx="6526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壹</a:t>
              </a:r>
              <a:endParaRPr lang="zh-CN" altLang="en-US" sz="32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958723" y="3352802"/>
            <a:ext cx="310854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 spc="600">
                <a:latin typeface="文悦古典明朝体 (非商业使用) W5" pitchFamily="50" charset="-122"/>
                <a:ea typeface="文悦古典明朝体 (非商业使用) W5" pitchFamily="50" charset="-122"/>
              </a:rPr>
              <a:t>请关注公众号</a:t>
            </a:r>
            <a:endParaRPr lang="zh-CN" altLang="en-US" sz="3200" spc="6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06101" y="3364742"/>
            <a:ext cx="652622" cy="584775"/>
            <a:chOff x="4134401" y="1828041"/>
            <a:chExt cx="652622" cy="58477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4134401" y="1858219"/>
              <a:ext cx="582364" cy="542657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4134401" y="1828041"/>
              <a:ext cx="6526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贰</a:t>
              </a:r>
              <a:endParaRPr lang="zh-CN" altLang="en-US" sz="32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958723" y="4558542"/>
            <a:ext cx="310854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 spc="600">
                <a:latin typeface="文悦古典明朝体 (非商业使用) W5" pitchFamily="50" charset="-122"/>
                <a:ea typeface="文悦古典明朝体 (非商业使用) W5" pitchFamily="50" charset="-122"/>
              </a:rPr>
              <a:t>请关注公众号</a:t>
            </a:r>
            <a:endParaRPr lang="zh-CN" altLang="en-US" sz="3200" spc="6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06101" y="4570482"/>
            <a:ext cx="652622" cy="584775"/>
            <a:chOff x="4134401" y="1828041"/>
            <a:chExt cx="652622" cy="58477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4134401" y="1858219"/>
              <a:ext cx="582364" cy="542657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134401" y="1828041"/>
              <a:ext cx="6526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文悦古典明朝体 (非商业使用) W5" pitchFamily="50" charset="-122"/>
                  <a:ea typeface="文悦古典明朝体 (非商业使用) W5" pitchFamily="50" charset="-122"/>
                </a:rPr>
                <a:t>叁</a:t>
              </a:r>
              <a:endParaRPr lang="zh-CN" altLang="en-US" sz="32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screen"/>
          <a:srcRect l="27054" t="8787" r="30184" b="26147"/>
          <a:stretch>
            <a:fillRect/>
          </a:stretch>
        </p:blipFill>
        <p:spPr>
          <a:xfrm rot="4253360">
            <a:off x="2590690" y="2406507"/>
            <a:ext cx="2492562" cy="2477363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V="1">
            <a:off x="5092700" y="2472448"/>
            <a:ext cx="1041400" cy="6136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05400" y="3666248"/>
            <a:ext cx="1006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92700" y="4246397"/>
            <a:ext cx="1041400" cy="6255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63346" y="2892500"/>
            <a:ext cx="738664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spc="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关键词</a:t>
            </a:r>
            <a:endParaRPr lang="zh-CN" altLang="en-US" sz="3600" spc="600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22" grpId="0"/>
    </p:bldLst>
  </p:timing>
</p:sld>
</file>

<file path=ppt/tags/tag1.xml><?xml version="1.0" encoding="utf-8"?>
<p:tagLst xmlns:p="http://schemas.openxmlformats.org/presentationml/2006/main">
  <p:tag name="ISPRING_ULTRA_SCORM_COURSE_ID" val="B44B8E66-8E87-444E-AD1A-62D3F96546B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复古中国风创意中国红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WPS 演示</Application>
  <PresentationFormat>宽屏</PresentationFormat>
  <Paragraphs>110</Paragraphs>
  <Slides>12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文悦古典明朝体 (非商业使用) W5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小白</dc:title>
  <dc:creator>小白</dc:creator>
  <cp:keywords>www.51pptmoban.com</cp:keywords>
  <dc:description>大侠素材铺  淘宝店：https://dxpu.taobao.com/</dc:description>
  <cp:lastModifiedBy>叶中菩提</cp:lastModifiedBy>
  <cp:revision>41</cp:revision>
  <dcterms:created xsi:type="dcterms:W3CDTF">2017-07-27T01:16:00Z</dcterms:created>
  <dcterms:modified xsi:type="dcterms:W3CDTF">2019-08-07T22:33:02Z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