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60" r:id="rId5"/>
    <p:sldId id="262" r:id="rId6"/>
    <p:sldId id="264" r:id="rId7"/>
    <p:sldId id="263" r:id="rId8"/>
    <p:sldId id="259" r:id="rId9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4"/>
    <a:srgbClr val="F47474"/>
    <a:srgbClr val="F47972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530"/>
      </p:cViewPr>
      <p:guideLst>
        <p:guide orient="horz" pos="219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1E49B-DDD5-4CD1-ACDE-B8527C91AE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5EDCF-E078-4D0D-86A7-749ACF5018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5EDCF-E078-4D0D-86A7-749ACF5018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5EDCF-E078-4D0D-86A7-749ACF5018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5EDCF-E078-4D0D-86A7-749ACF5018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5EDCF-E078-4D0D-86A7-749ACF5018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5EDCF-E078-4D0D-86A7-749ACF5018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5EDCF-E078-4D0D-86A7-749ACF5018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1998" cy="68580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7160" y="137160"/>
              <a:ext cx="11917680" cy="65836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9555" y="244430"/>
              <a:ext cx="11692890" cy="6369140"/>
            </a:xfrm>
            <a:prstGeom prst="rect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291733" y="1146428"/>
            <a:ext cx="1608534" cy="14378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35262" y="2440764"/>
            <a:ext cx="69214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0" b="1" dirty="0">
                <a:solidFill>
                  <a:srgbClr val="C00000">
                    <a:alpha val="93000"/>
                  </a:srgbClr>
                </a:solidFill>
                <a:effectLst>
                  <a:outerShdw blurRad="63500" sx="101000" sy="101000" algn="ctr" rotWithShape="0">
                    <a:prstClr val="black">
                      <a:alpha val="23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恭贺新年</a:t>
            </a:r>
            <a:endParaRPr lang="zh-CN" altLang="en-US" sz="13000" b="1" dirty="0">
              <a:solidFill>
                <a:srgbClr val="C00000">
                  <a:alpha val="93000"/>
                </a:srgbClr>
              </a:solidFill>
              <a:effectLst>
                <a:outerShdw blurRad="63500" sx="101000" sy="101000" algn="ctr" rotWithShape="0">
                  <a:prstClr val="black">
                    <a:alpha val="23000"/>
                  </a:prst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6656" y="4411157"/>
            <a:ext cx="5907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HAPPY NEW YEAR AND GOOD FORTUNE</a:t>
            </a:r>
            <a:endParaRPr lang="zh-CN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7060" y="4983317"/>
            <a:ext cx="3697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新春贺喜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辞旧迎新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心想事成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9555" y="-80550"/>
            <a:ext cx="3579495" cy="3813220"/>
            <a:chOff x="249555" y="-80550"/>
            <a:chExt cx="3579495" cy="381322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49555" y="-80550"/>
              <a:ext cx="3579495" cy="381322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718653" y="1287748"/>
              <a:ext cx="1205285" cy="18357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8362950" y="26720"/>
            <a:ext cx="3579495" cy="3813220"/>
            <a:chOff x="8362950" y="26720"/>
            <a:chExt cx="3579495" cy="381322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 flipH="1">
              <a:off x="8362950" y="26720"/>
              <a:ext cx="3579495" cy="381322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9243961" y="1463541"/>
              <a:ext cx="1205285" cy="1835797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-1104365" y="1471560"/>
            <a:ext cx="1048167" cy="31555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2935851" y="1826060"/>
            <a:ext cx="1048167" cy="31555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6933173" y="-820247"/>
            <a:ext cx="892868" cy="743519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7" cstate="screen"/>
          <a:srcRect r="-26513"/>
          <a:stretch>
            <a:fillRect/>
          </a:stretch>
        </p:blipFill>
        <p:spPr>
          <a:xfrm>
            <a:off x="2176247" y="-1007065"/>
            <a:ext cx="663999" cy="67590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2608325" y="-1231744"/>
            <a:ext cx="830258" cy="70043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9" cstate="screen"/>
          <a:srcRect t="-15124"/>
          <a:stretch>
            <a:fillRect/>
          </a:stretch>
        </p:blipFill>
        <p:spPr>
          <a:xfrm>
            <a:off x="1191325" y="-478517"/>
            <a:ext cx="527328" cy="4191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4273275" y="-1183184"/>
            <a:ext cx="892868" cy="74351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8049324" y="-1380397"/>
            <a:ext cx="892868" cy="743519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9835171" y="-733983"/>
            <a:ext cx="892868" cy="74351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406190" y="-1563766"/>
            <a:ext cx="892868" cy="743519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8562942" y="-675945"/>
            <a:ext cx="830258" cy="700437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10621229" y="-610351"/>
            <a:ext cx="830258" cy="700437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9393200" y="-1306743"/>
            <a:ext cx="830258" cy="70043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4811555" y="-671961"/>
            <a:ext cx="830258" cy="700437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7003025" y="-1266095"/>
            <a:ext cx="830258" cy="700437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3578737" y="-770012"/>
            <a:ext cx="830258" cy="700437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 rotWithShape="1">
          <a:blip r:embed="rId7" cstate="screen"/>
          <a:srcRect r="-26513"/>
          <a:stretch>
            <a:fillRect/>
          </a:stretch>
        </p:blipFill>
        <p:spPr>
          <a:xfrm>
            <a:off x="5632811" y="-918373"/>
            <a:ext cx="663999" cy="67590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7" cstate="screen"/>
          <a:srcRect r="-26513"/>
          <a:stretch>
            <a:fillRect/>
          </a:stretch>
        </p:blipFill>
        <p:spPr>
          <a:xfrm>
            <a:off x="9138539" y="-1200576"/>
            <a:ext cx="663999" cy="67590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10" cstate="screen"/>
          <a:srcRect l="-4046"/>
          <a:stretch>
            <a:fillRect/>
          </a:stretch>
        </p:blipFill>
        <p:spPr>
          <a:xfrm>
            <a:off x="1143091" y="-794441"/>
            <a:ext cx="512359" cy="47635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10" cstate="screen"/>
          <a:srcRect l="-4046"/>
          <a:stretch>
            <a:fillRect/>
          </a:stretch>
        </p:blipFill>
        <p:spPr>
          <a:xfrm>
            <a:off x="3229456" y="-815241"/>
            <a:ext cx="512359" cy="476351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 rotWithShape="1">
          <a:blip r:embed="rId10" cstate="screen"/>
          <a:srcRect l="-4046"/>
          <a:stretch>
            <a:fillRect/>
          </a:stretch>
        </p:blipFill>
        <p:spPr>
          <a:xfrm>
            <a:off x="6373761" y="-943818"/>
            <a:ext cx="512359" cy="476351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10" cstate="screen"/>
          <a:srcRect l="-4046"/>
          <a:stretch>
            <a:fillRect/>
          </a:stretch>
        </p:blipFill>
        <p:spPr>
          <a:xfrm>
            <a:off x="10975598" y="-1094322"/>
            <a:ext cx="512359" cy="476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0.19323 -0.0037 L 0.71302 -0.0169 " pathEditMode="relative" rAng="0" ptsTypes="AA">
                                      <p:cBhvr>
                                        <p:cTn id="12" dur="5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3" y="-6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54167E-6 -3.7037E-7 L -0.80482 -0.03843 " pathEditMode="relative" rAng="0" ptsTypes="AA">
                                      <p:cBhvr>
                                        <p:cTn id="14" dur="7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47" y="-19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33333E-6 2.22222E-6 L -0.03125 0.14491 L 0.02812 0.31944 L -0.03125 0.43333 L -0.02813 0.56666 L 0.01406 0.61366 L 0.03281 0.76944 L 3.33333E-6 0.84699 L -0.01094 0.91111 " pathEditMode="relative" rAng="0" ptsTypes="AAAAAAAAA">
                                      <p:cBhvr>
                                        <p:cTn id="34" dur="7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445 0.07268 L 0.07539 0.27268 L 0.11914 0.42824 L 0.05351 0.60601 L 0.07695 0.76157 L 0.12851 0.95324 L 0.10508 1.15324 " pathEditMode="relative" rAng="0" ptsTypes="AAAAAAA">
                                      <p:cBhvr>
                                        <p:cTn id="36" dur="6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.02747 0.15463 L 0.03997 0.3713 L -0.01471 0.56018 L 0.01185 0.70741 L -0.00534 0.87106 L 0.03841 0.92407 L 0.04466 1.00463 L 0.02279 1.08796 " pathEditMode="relative" rAng="0" ptsTypes="AAAAAAAA">
                                      <p:cBhvr>
                                        <p:cTn id="38" dur="6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4666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1.66667E-6 -2.22222E-6 L 0.00729 1.02616 " pathEditMode="relative" rAng="0" ptsTypes="AA">
                                      <p:cBhvr>
                                        <p:cTn id="40" dur="6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6.25E-7 -2.96296E-6 L 0.04753 1.08264 " pathEditMode="relative" rAng="0" ptsTypes="AA">
                                      <p:cBhvr>
                                        <p:cTn id="42" dur="6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5412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4.79167E-6 7.40741E-7 L -0.00703 1.03542 " pathEditMode="relative" rAng="0" ptsTypes="AA">
                                      <p:cBhvr>
                                        <p:cTn id="44" dur="7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5175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2.22222E-6 L -0.02917 0.95996 " pathEditMode="relative" rAng="0" ptsTypes="AA">
                                      <p:cBhvr>
                                        <p:cTn id="46" dur="6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4798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1.875E-6 2.59259E-6 L 0.00729 1.02615 " pathEditMode="relative" rAng="0" ptsTypes="AA">
                                      <p:cBhvr>
                                        <p:cTn id="48" dur="6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1406 -0.02454 L -0.01719 0.1199 L 0.04219 0.2949 L -0.01719 0.40879 L -0.01406 0.54213 L 0.02812 0.58912 L 0.04687 0.7449 L 0.01406 0.82245 L 0.00312 0.88657 " pathEditMode="relative" rAng="0" ptsTypes="AAAAAAAAA">
                                      <p:cBhvr>
                                        <p:cTn id="50" dur="6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1.48148E-6 L -0.03125 0.14444 L 0.02812 0.31944 L -0.03125 0.43333 L -0.02813 0.56667 L 0.01406 0.61366 L 0.03281 0.76944 L 1.66667E-6 0.84699 L -0.01094 0.91111 " pathEditMode="relative" rAng="0" ptsTypes="AAAAAAAAA">
                                      <p:cBhvr>
                                        <p:cTn id="52" dur="76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469 0.02708 L -0.03594 0.17199 L 0.02343 0.34653 L -0.03594 0.46041 L -0.03282 0.59375 L 0.00937 0.64074 L 0.02812 0.79653 L -0.00469 0.87407 L -0.01563 0.93819 " pathEditMode="relative" rAng="0" ptsTypes="AAAAAAAAA">
                                      <p:cBhvr>
                                        <p:cTn id="54" dur="8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4.16667E-6 -7.40741E-7 L -0.03125 0.14468 L 0.02812 0.31945 L -0.03125 0.43333 L -0.02813 0.56667 L 0.01406 0.61366 L 0.03281 0.76945 L 4.16667E-6 0.84699 L -0.01094 0.91111 " pathEditMode="relative" rAng="0" ptsTypes="AAAAAAAAA">
                                      <p:cBhvr>
                                        <p:cTn id="56" dur="79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3.33333E-6 4.81481E-6 L -0.03125 0.1449 L 0.02813 0.31944 L -0.03125 0.43333 L -0.02812 0.56666 L 0.01407 0.61365 L 0.03282 0.76944 L -3.33333E-6 0.84699 L -0.01093 0.91111 " pathEditMode="relative" rAng="0" ptsTypes="AAAAAAAAA">
                                      <p:cBhvr>
                                        <p:cTn id="58" dur="79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3.95833E-6 1.11111E-6 L -0.03125 0.14491 L 0.02813 0.31944 L -0.03125 0.43333 L -0.02812 0.56667 L 0.01407 0.61366 L 0.03282 0.76944 L -3.95833E-6 0.84699 L -0.01093 0.91111 " pathEditMode="relative" rAng="0" ptsTypes="AAAAAAAAA">
                                      <p:cBhvr>
                                        <p:cTn id="60" dur="79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7148 -0.07477 L -0.01054 0.12523 L 0.03321 0.28078 L -0.03242 0.45856 L -0.00898 0.61412 L 0.04258 0.80578 L 0.01914 1.00578 " pathEditMode="relative" rAng="0" ptsTypes="AAAAAAA">
                                      <p:cBhvr>
                                        <p:cTn id="62" dur="7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1446 0.07268 L 0.07539 0.27268 L 0.11914 0.42824 L 0.05352 0.60601 L 0.07696 0.76157 L 0.12852 0.95324 L 0.10508 1.15324 " pathEditMode="relative" rAng="0" ptsTypes="AAAAAAA">
                                      <p:cBhvr>
                                        <p:cTn id="64" dur="69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66" dur="6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0.03997 0.04537 L 0.06028 0.15625 L 0.03216 0.37037 L 0.08372 0.52315 L 0.07903 0.66204 L 0.1056 0.80648 L 0.07435 0.98426 L 0.05872 1.03982 " pathEditMode="relative" rAng="0" ptsTypes="AAAAAAAA">
                                      <p:cBhvr>
                                        <p:cTn id="68" dur="5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1.875E-6 4.07407E-6 L 0.02031 0.11088 L -0.00781 0.325 L 0.04375 0.47777 L 0.03906 0.61666 L 0.06563 0.76111 L 0.03438 0.93888 L 0.01875 0.99444 " pathEditMode="relative" rAng="0" ptsTypes="AAAAAAAA">
                                      <p:cBhvr>
                                        <p:cTn id="70" dur="5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72" dur="5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1998" cy="6858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37160" y="137160"/>
              <a:ext cx="11917680" cy="65836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9555" y="244430"/>
              <a:ext cx="11692890" cy="6369140"/>
            </a:xfrm>
            <a:prstGeom prst="rect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9049940" y="728880"/>
            <a:ext cx="738664" cy="2534324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新春贺喜</a:t>
            </a:r>
            <a:endParaRPr lang="zh-CN" altLang="en-US" sz="3600" b="1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44849" y="1902592"/>
            <a:ext cx="31364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乡心新岁切，天畔独潸然。　　老至居人下，春归在客先。　　岭猿同旦暮，江柳共风烟。　　已似长沙傅，从今又几年。</a:t>
            </a:r>
            <a:endParaRPr lang="en-US" altLang="zh-CN" sz="1600" spc="3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    </a:t>
            </a:r>
            <a:r>
              <a:rPr lang="en-US" altLang="zh-CN" sz="1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  ——</a:t>
            </a:r>
            <a:r>
              <a:rPr lang="zh-CN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刘长卿</a:t>
            </a:r>
            <a:r>
              <a:rPr lang="en-US" altLang="zh-CN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《</a:t>
            </a:r>
            <a:r>
              <a:rPr lang="zh-CN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新年作</a:t>
            </a:r>
            <a:r>
              <a:rPr lang="en-US" altLang="zh-CN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》</a:t>
            </a:r>
            <a:endParaRPr lang="zh-CN" altLang="en-US" sz="1600" spc="3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6766530" y="4366505"/>
            <a:ext cx="4566820" cy="1726997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249555" y="-285562"/>
            <a:ext cx="6534150" cy="6960801"/>
            <a:chOff x="249555" y="-80550"/>
            <a:chExt cx="3579495" cy="381322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49555" y="-80550"/>
              <a:ext cx="3579495" cy="381322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718653" y="1287748"/>
              <a:ext cx="1205285" cy="1835797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933173" y="-820247"/>
            <a:ext cx="892868" cy="74351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2176247" y="-1007065"/>
            <a:ext cx="663999" cy="67590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2608325" y="-1231744"/>
            <a:ext cx="830258" cy="700437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8" cstate="screen"/>
          <a:srcRect t="-15124"/>
          <a:stretch>
            <a:fillRect/>
          </a:stretch>
        </p:blipFill>
        <p:spPr>
          <a:xfrm>
            <a:off x="1191325" y="-478517"/>
            <a:ext cx="527328" cy="4191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273275" y="-1183184"/>
            <a:ext cx="892868" cy="74351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049324" y="-1380397"/>
            <a:ext cx="892868" cy="74351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835171" y="-733983"/>
            <a:ext cx="892868" cy="74351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06190" y="-1563766"/>
            <a:ext cx="892868" cy="743519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8562942" y="-675945"/>
            <a:ext cx="830258" cy="700437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10621229" y="-610351"/>
            <a:ext cx="830258" cy="700437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393200" y="-1306743"/>
            <a:ext cx="830258" cy="70043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4811555" y="-671961"/>
            <a:ext cx="830258" cy="70043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7003025" y="-1266095"/>
            <a:ext cx="830258" cy="700437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3578737" y="-770012"/>
            <a:ext cx="830258" cy="70043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5632811" y="-918373"/>
            <a:ext cx="663999" cy="67590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9138539" y="-1200576"/>
            <a:ext cx="663999" cy="67590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1143091" y="-794441"/>
            <a:ext cx="512359" cy="476351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3229456" y="-815241"/>
            <a:ext cx="512359" cy="476351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6373761" y="-943818"/>
            <a:ext cx="512359" cy="476351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10975598" y="-1094322"/>
            <a:ext cx="512359" cy="476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33333E-6 2.22222E-6 L -0.03125 0.14491 L 0.02812 0.31944 L -0.03125 0.43333 L -0.02813 0.56666 L 0.01406 0.61366 L 0.03281 0.76944 L 3.33333E-6 0.84699 L -0.01094 0.91111 " pathEditMode="relative" rAng="0" ptsTypes="AAAAAAAAA">
                                      <p:cBhvr>
                                        <p:cTn id="21" dur="7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445 0.07268 L 0.07539 0.27268 L 0.11914 0.42824 L 0.05351 0.60601 L 0.07695 0.76157 L 0.12851 0.95324 L 0.10508 1.15324 " pathEditMode="relative" rAng="0" ptsTypes="AAAAAAA">
                                      <p:cBhvr>
                                        <p:cTn id="23" dur="6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2747 0.15463 L 0.03997 0.3713 L -0.01471 0.56018 L 0.01185 0.70741 L -0.00534 0.87106 L 0.03841 0.92407 L 0.04466 1.00463 L 0.02279 1.08796 " pathEditMode="relative" rAng="0" ptsTypes="AAAAAAAA">
                                      <p:cBhvr>
                                        <p:cTn id="25" dur="6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4666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1.66667E-6 -2.22222E-6 L 0.00729 1.02616 " pathEditMode="relative" rAng="0" ptsTypes="AA">
                                      <p:cBhvr>
                                        <p:cTn id="27" dur="6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6.25E-7 -2.96296E-6 L 0.04753 1.08264 " pathEditMode="relative" rAng="0" ptsTypes="AA">
                                      <p:cBhvr>
                                        <p:cTn id="29" dur="6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5412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4.79167E-6 7.40741E-7 L -0.00703 1.03542 " pathEditMode="relative" rAng="0" ptsTypes="AA">
                                      <p:cBhvr>
                                        <p:cTn id="31" dur="7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5175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8.33333E-7 -2.22222E-6 L -0.02917 0.95996 " pathEditMode="relative" rAng="0" ptsTypes="AA">
                                      <p:cBhvr>
                                        <p:cTn id="33" dur="59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4798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875E-6 2.59259E-6 L 0.00729 1.02615 " pathEditMode="relative" rAng="0" ptsTypes="AA">
                                      <p:cBhvr>
                                        <p:cTn id="35" dur="6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6 -0.02454 L -0.01719 0.1199 L 0.04219 0.2949 L -0.01719 0.40879 L -0.01406 0.54213 L 0.02812 0.58912 L 0.04687 0.7449 L 0.01406 0.82245 L 0.00312 0.88657 " pathEditMode="relative" rAng="0" ptsTypes="AAAAAAAAA">
                                      <p:cBhvr>
                                        <p:cTn id="37" dur="6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1.66667E-6 1.48148E-6 L -0.03125 0.14444 L 0.02812 0.31944 L -0.03125 0.43333 L -0.02813 0.56667 L 0.01406 0.61366 L 0.03281 0.76944 L 1.66667E-6 0.84699 L -0.01094 0.91111 " pathEditMode="relative" rAng="0" ptsTypes="AAAAAAAAA">
                                      <p:cBhvr>
                                        <p:cTn id="39" dur="7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0.00469 0.02708 L -0.03594 0.17199 L 0.02343 0.34653 L -0.03594 0.46041 L -0.03282 0.59375 L 0.00937 0.64074 L 0.02812 0.79653 L -0.00469 0.87407 L -0.01563 0.93819 " pathEditMode="relative" rAng="0" ptsTypes="AAAAAAAAA">
                                      <p:cBhvr>
                                        <p:cTn id="41" dur="7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4.16667E-6 -7.40741E-7 L -0.03125 0.14468 L 0.02812 0.31945 L -0.03125 0.43333 L -0.02813 0.56667 L 0.01406 0.61366 L 0.03281 0.76945 L 4.16667E-6 0.84699 L -0.01094 0.91111 " pathEditMode="relative" rAng="0" ptsTypes="AAAAAAAAA">
                                      <p:cBhvr>
                                        <p:cTn id="43" dur="8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3.33333E-6 4.81481E-6 L -0.03125 0.1449 L 0.02813 0.31944 L -0.03125 0.43333 L -0.02812 0.56666 L 0.01407 0.61365 L 0.03282 0.76944 L -3.33333E-6 0.84699 L -0.01093 0.91111 " pathEditMode="relative" rAng="0" ptsTypes="AAAAAAAAA">
                                      <p:cBhvr>
                                        <p:cTn id="45" dur="7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3.95833E-6 1.11111E-6 L -0.03125 0.14491 L 0.02813 0.31944 L -0.03125 0.43333 L -0.02812 0.56667 L 0.01407 0.61366 L 0.03282 0.76944 L -3.95833E-6 0.84699 L -0.01093 0.91111 " pathEditMode="relative" rAng="0" ptsTypes="AAAAAAAAA">
                                      <p:cBhvr>
                                        <p:cTn id="47" dur="7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7148 -0.07477 L -0.01054 0.12523 L 0.03321 0.28078 L -0.03242 0.45856 L -0.00898 0.61412 L 0.04258 0.80578 L 0.01914 1.00578 " pathEditMode="relative" rAng="0" ptsTypes="AAAAAAA">
                                      <p:cBhvr>
                                        <p:cTn id="49" dur="7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1446 0.07268 L 0.07539 0.27268 L 0.11914 0.42824 L 0.05352 0.60601 L 0.07696 0.76157 L 0.12852 0.95324 L 0.10508 1.15324 " pathEditMode="relative" rAng="0" ptsTypes="AAAAAAA">
                                      <p:cBhvr>
                                        <p:cTn id="51" dur="6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53" dur="6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.03997 0.04537 L 0.06028 0.15625 L 0.03216 0.37037 L 0.08372 0.52315 L 0.07903 0.66204 L 0.1056 0.80648 L 0.07435 0.98426 L 0.05872 1.03982 " pathEditMode="relative" rAng="0" ptsTypes="AAAAAAAA">
                                      <p:cBhvr>
                                        <p:cTn id="55" dur="6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1.875E-6 4.07407E-6 L 0.02031 0.11088 L -0.00781 0.325 L 0.04375 0.47777 L 0.03906 0.61666 L 0.06563 0.76111 L 0.03438 0.93888 L 0.01875 0.99444 " pathEditMode="relative" rAng="0" ptsTypes="AAAAAAAA">
                                      <p:cBhvr>
                                        <p:cTn id="57" dur="5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59" dur="5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1998" cy="6858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37160" y="137160"/>
              <a:ext cx="11917680" cy="65836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9555" y="244430"/>
              <a:ext cx="11692890" cy="6369140"/>
            </a:xfrm>
            <a:prstGeom prst="rect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flipH="1">
            <a:off x="5408295" y="-239961"/>
            <a:ext cx="6534150" cy="6960801"/>
            <a:chOff x="249555" y="-80550"/>
            <a:chExt cx="3579495" cy="38132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print"/>
            <a:srcRect/>
            <a:stretch>
              <a:fillRect/>
            </a:stretch>
          </p:blipFill>
          <p:spPr>
            <a:xfrm>
              <a:off x="249555" y="-80550"/>
              <a:ext cx="3579495" cy="38132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718653" y="1287748"/>
              <a:ext cx="1205285" cy="1835797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1379560" y="785491"/>
            <a:ext cx="738664" cy="23596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辞旧迎新</a:t>
            </a:r>
            <a:endParaRPr lang="zh-CN" altLang="en-US" sz="3600" b="1" spc="3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5877" y="1573027"/>
            <a:ext cx="443103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鞭炮声声迎新年，妙联横生贴门前。　　笑声处处传入耳，美味佳肴上餐桌。　　谈天论地成一片，灯光通明照残夜。　　稚童新衣相夸耀，旧去新来气象清。</a:t>
            </a:r>
            <a:endParaRPr lang="en-US" altLang="zh-CN" spc="3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                 ——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道平常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《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庆新年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》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309606" y="3610620"/>
            <a:ext cx="2185173" cy="292165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933173" y="-820247"/>
            <a:ext cx="892868" cy="74351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2176247" y="-1007065"/>
            <a:ext cx="663999" cy="67590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2608325" y="-1231744"/>
            <a:ext cx="830258" cy="70043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8" cstate="screen"/>
          <a:srcRect t="-15124"/>
          <a:stretch>
            <a:fillRect/>
          </a:stretch>
        </p:blipFill>
        <p:spPr>
          <a:xfrm>
            <a:off x="1191325" y="-478517"/>
            <a:ext cx="527328" cy="4191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273275" y="-1183184"/>
            <a:ext cx="892868" cy="74351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049324" y="-1380397"/>
            <a:ext cx="892868" cy="7435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835171" y="-733983"/>
            <a:ext cx="892868" cy="74351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06190" y="-1563766"/>
            <a:ext cx="892868" cy="74351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8562942" y="-675945"/>
            <a:ext cx="830258" cy="70043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10621229" y="-610351"/>
            <a:ext cx="830258" cy="70043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393200" y="-1306743"/>
            <a:ext cx="830258" cy="70043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4811555" y="-671961"/>
            <a:ext cx="830258" cy="700437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7003025" y="-1266095"/>
            <a:ext cx="830258" cy="700437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3578737" y="-770012"/>
            <a:ext cx="830258" cy="70043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5632811" y="-918373"/>
            <a:ext cx="663999" cy="67590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9138539" y="-1200576"/>
            <a:ext cx="663999" cy="67590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1143091" y="-794441"/>
            <a:ext cx="512359" cy="47635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3229456" y="-815241"/>
            <a:ext cx="512359" cy="47635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6373761" y="-943818"/>
            <a:ext cx="512359" cy="47635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10975598" y="-1094322"/>
            <a:ext cx="512359" cy="476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3.33333E-6 2.22222E-6 L -0.03125 0.14491 L 0.02812 0.31944 L -0.03125 0.43333 L -0.02813 0.56666 L 0.01406 0.61366 L 0.03281 0.76944 L 3.33333E-6 0.84699 L -0.01094 0.91111 " pathEditMode="relative" rAng="0" ptsTypes="AAAAAAAAA">
                                      <p:cBhvr>
                                        <p:cTn id="20" dur="79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1445 0.07268 L 0.07539 0.27268 L 0.11914 0.42824 L 0.05351 0.60601 L 0.07695 0.76157 L 0.12851 0.95324 L 0.10508 1.15324 " pathEditMode="relative" rAng="0" ptsTypes="AAAAAAA">
                                      <p:cBhvr>
                                        <p:cTn id="22" dur="6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2747 0.15463 L 0.03997 0.3713 L -0.01471 0.56018 L 0.01185 0.70741 L -0.00534 0.87106 L 0.03841 0.92407 L 0.04466 1.00463 L 0.02279 1.08796 " pathEditMode="relative" rAng="0" ptsTypes="AAAAAAAA">
                                      <p:cBhvr>
                                        <p:cTn id="24" dur="7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466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1.66667E-6 -2.22222E-6 L 0.00729 1.02616 " pathEditMode="relative" rAng="0" ptsTypes="AA">
                                      <p:cBhvr>
                                        <p:cTn id="26" dur="6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6.25E-7 -2.96296E-6 L 0.04753 1.08264 " pathEditMode="relative" rAng="0" ptsTypes="AA">
                                      <p:cBhvr>
                                        <p:cTn id="28" dur="6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5412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4.79167E-6 7.40741E-7 L -0.00703 1.03542 " pathEditMode="relative" rAng="0" ptsTypes="AA">
                                      <p:cBhvr>
                                        <p:cTn id="30" dur="7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5175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8.33333E-7 -2.22222E-6 L -0.02917 0.95996 " pathEditMode="relative" rAng="0" ptsTypes="AA">
                                      <p:cBhvr>
                                        <p:cTn id="32" dur="6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4798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875E-6 2.59259E-6 L 0.00729 1.02615 " pathEditMode="relative" rAng="0" ptsTypes="AA">
                                      <p:cBhvr>
                                        <p:cTn id="34" dur="5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01406 -0.02454 L -0.01719 0.1199 L 0.04219 0.2949 L -0.01719 0.40879 L -0.01406 0.54213 L 0.02812 0.58912 L 0.04687 0.7449 L 0.01406 0.82245 L 0.00312 0.88657 " pathEditMode="relative" rAng="0" ptsTypes="AAAAAAAAA">
                                      <p:cBhvr>
                                        <p:cTn id="36" dur="6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1.48148E-6 L -0.03125 0.14444 L 0.02812 0.31944 L -0.03125 0.43333 L -0.02813 0.56667 L 0.01406 0.61366 L 0.03281 0.76944 L 1.66667E-6 0.84699 L -0.01094 0.91111 " pathEditMode="relative" rAng="0" ptsTypes="AAAAAAAAA">
                                      <p:cBhvr>
                                        <p:cTn id="38" dur="79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469 0.02708 L -0.03594 0.17199 L 0.02343 0.34653 L -0.03594 0.46041 L -0.03282 0.59375 L 0.00937 0.64074 L 0.02812 0.79653 L -0.00469 0.87407 L -0.01563 0.93819 " pathEditMode="relative" rAng="0" ptsTypes="AAAAAAAAA">
                                      <p:cBhvr>
                                        <p:cTn id="40" dur="7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4.16667E-6 -7.40741E-7 L -0.03125 0.14468 L 0.02812 0.31945 L -0.03125 0.43333 L -0.02813 0.56667 L 0.01406 0.61366 L 0.03281 0.76945 L 4.16667E-6 0.84699 L -0.01094 0.91111 " pathEditMode="relative" rAng="0" ptsTypes="AAAAAAAAA">
                                      <p:cBhvr>
                                        <p:cTn id="42" dur="7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4.81481E-6 L -0.03125 0.1449 L 0.02813 0.31944 L -0.03125 0.43333 L -0.02812 0.56666 L 0.01407 0.61365 L 0.03282 0.76944 L -3.33333E-6 0.84699 L -0.01093 0.91111 " pathEditMode="relative" rAng="0" ptsTypes="AAAAAAAAA">
                                      <p:cBhvr>
                                        <p:cTn id="44" dur="79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1.11111E-6 L -0.03125 0.14491 L 0.02813 0.31944 L -0.03125 0.43333 L -0.02812 0.56667 L 0.01407 0.61366 L 0.03282 0.76944 L -3.95833E-6 0.84699 L -0.01093 0.91111 " pathEditMode="relative" rAng="0" ptsTypes="AAAAAAAAA">
                                      <p:cBhvr>
                                        <p:cTn id="46" dur="79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0.07148 -0.07477 L -0.01054 0.12523 L 0.03321 0.28078 L -0.03242 0.45856 L -0.00898 0.61412 L 0.04258 0.80578 L 0.01914 1.00578 " pathEditMode="relative" rAng="0" ptsTypes="AAAAAAA">
                                      <p:cBhvr>
                                        <p:cTn id="48" dur="6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1446 0.07268 L 0.07539 0.27268 L 0.11914 0.42824 L 0.05352 0.60601 L 0.07696 0.76157 L 0.12852 0.95324 L 0.10508 1.15324 " pathEditMode="relative" rAng="0" ptsTypes="AAAAAAA">
                                      <p:cBhvr>
                                        <p:cTn id="50" dur="69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52" dur="6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.03997 0.04537 L 0.06028 0.15625 L 0.03216 0.37037 L 0.08372 0.52315 L 0.07903 0.66204 L 0.1056 0.80648 L 0.07435 0.98426 L 0.05872 1.03982 " pathEditMode="relative" rAng="0" ptsTypes="AAAAAAAA">
                                      <p:cBhvr>
                                        <p:cTn id="54" dur="5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1.875E-6 4.07407E-6 L 0.02031 0.11088 L -0.00781 0.325 L 0.04375 0.47777 L 0.03906 0.61666 L 0.06563 0.76111 L 0.03438 0.93888 L 0.01875 0.99444 " pathEditMode="relative" rAng="0" ptsTypes="AAAAAAAA">
                                      <p:cBhvr>
                                        <p:cTn id="56" dur="4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58" dur="5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1998" cy="6858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37160" y="137160"/>
              <a:ext cx="11917680" cy="65836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9555" y="244430"/>
              <a:ext cx="11692890" cy="6369140"/>
            </a:xfrm>
            <a:prstGeom prst="rect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9555" y="-285562"/>
            <a:ext cx="6534150" cy="6960801"/>
            <a:chOff x="249555" y="-80550"/>
            <a:chExt cx="3579495" cy="38132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print"/>
            <a:srcRect/>
            <a:stretch>
              <a:fillRect/>
            </a:stretch>
          </p:blipFill>
          <p:spPr>
            <a:xfrm>
              <a:off x="249555" y="-80550"/>
              <a:ext cx="3579495" cy="38132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718653" y="1287748"/>
              <a:ext cx="1205285" cy="1835797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9983437" y="844952"/>
            <a:ext cx="738664" cy="2281974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心想事成</a:t>
            </a:r>
            <a:endParaRPr lang="zh-CN" altLang="en-US" sz="3600" b="1" spc="3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>
            <a:off x="6204686" y="3676663"/>
            <a:ext cx="2810266" cy="281026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737195" y="1691504"/>
            <a:ext cx="4707445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已将春事叠成山，闲指吟鞭过雁关。　　手摘轻愁寻旧梦，心铺素纸绘新颜。　　樽前菊蕊堪调酒，雪里梅枝总耐寒。　　预向风君签锦约，明朝花翠碧栏杆。</a:t>
            </a:r>
            <a:endParaRPr lang="en-US" altLang="zh-CN" sz="1600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        </a:t>
            </a:r>
            <a:r>
              <a:rPr lang="en-US" altLang="zh-CN" sz="1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  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——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云舒云翔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《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新年寄怀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》</a:t>
            </a:r>
            <a:endParaRPr lang="zh-CN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933173" y="-820247"/>
            <a:ext cx="892868" cy="74351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2176247" y="-1007065"/>
            <a:ext cx="663999" cy="67590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2608325" y="-1231744"/>
            <a:ext cx="830258" cy="70043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8" cstate="screen"/>
          <a:srcRect t="-15124"/>
          <a:stretch>
            <a:fillRect/>
          </a:stretch>
        </p:blipFill>
        <p:spPr>
          <a:xfrm>
            <a:off x="1191325" y="-478517"/>
            <a:ext cx="527328" cy="4191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273275" y="-1183184"/>
            <a:ext cx="892868" cy="74351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049324" y="-1380397"/>
            <a:ext cx="892868" cy="7435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835171" y="-733983"/>
            <a:ext cx="892868" cy="74351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06190" y="-1563766"/>
            <a:ext cx="892868" cy="74351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8562942" y="-675945"/>
            <a:ext cx="830258" cy="70043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10621229" y="-610351"/>
            <a:ext cx="830258" cy="70043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393200" y="-1306743"/>
            <a:ext cx="830258" cy="70043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4811555" y="-671961"/>
            <a:ext cx="830258" cy="700437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7003025" y="-1266095"/>
            <a:ext cx="830258" cy="700437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3578737" y="-770012"/>
            <a:ext cx="830258" cy="70043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5632811" y="-918373"/>
            <a:ext cx="663999" cy="67590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9138539" y="-1200576"/>
            <a:ext cx="663999" cy="67590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1143091" y="-794441"/>
            <a:ext cx="512359" cy="47635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3229456" y="-815241"/>
            <a:ext cx="512359" cy="47635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6373761" y="-943818"/>
            <a:ext cx="512359" cy="47635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10975598" y="-1094322"/>
            <a:ext cx="512359" cy="476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3.33333E-6 2.22222E-6 L -0.03125 0.14491 L 0.02812 0.31944 L -0.03125 0.43333 L -0.02813 0.56666 L 0.01406 0.61366 L 0.03281 0.76944 L 3.33333E-6 0.84699 L -0.01094 0.91111 " pathEditMode="relative" rAng="0" ptsTypes="AAAAAAAAA">
                                      <p:cBhvr>
                                        <p:cTn id="21" dur="79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0.01445 0.07268 L 0.07539 0.27268 L 0.11914 0.42824 L 0.05351 0.60601 L 0.07695 0.76157 L 0.12851 0.95324 L 0.10508 1.15324 " pathEditMode="relative" rAng="0" ptsTypes="AAAAAAA">
                                      <p:cBhvr>
                                        <p:cTn id="23" dur="6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02747 0.15463 L 0.03997 0.3713 L -0.01471 0.56018 L 0.01185 0.70741 L -0.00534 0.87106 L 0.03841 0.92407 L 0.04466 1.00463 L 0.02279 1.08796 " pathEditMode="relative" rAng="0" ptsTypes="AAAAAAAA">
                                      <p:cBhvr>
                                        <p:cTn id="25" dur="7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4666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66667E-6 -2.22222E-6 L 0.00729 1.02616 " pathEditMode="relative" rAng="0" ptsTypes="AA">
                                      <p:cBhvr>
                                        <p:cTn id="27" dur="6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2.96296E-6 L 0.04753 1.08264 " pathEditMode="relative" rAng="0" ptsTypes="AA">
                                      <p:cBhvr>
                                        <p:cTn id="29" dur="6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5412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79167E-6 7.40741E-7 L -0.00703 1.03542 " pathEditMode="relative" rAng="0" ptsTypes="AA">
                                      <p:cBhvr>
                                        <p:cTn id="31" dur="7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5175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-2.22222E-6 L -0.02917 0.95996 " pathEditMode="relative" rAng="0" ptsTypes="AA">
                                      <p:cBhvr>
                                        <p:cTn id="33" dur="6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4798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1.875E-6 2.59259E-6 L 0.00729 1.02615 " pathEditMode="relative" rAng="0" ptsTypes="AA">
                                      <p:cBhvr>
                                        <p:cTn id="35" dur="6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6 -0.02454 L -0.01719 0.1199 L 0.04219 0.2949 L -0.01719 0.40879 L -0.01406 0.54213 L 0.02812 0.58912 L 0.04687 0.7449 L 0.01406 0.82245 L 0.00312 0.88657 " pathEditMode="relative" rAng="0" ptsTypes="AAAAAAAAA">
                                      <p:cBhvr>
                                        <p:cTn id="37" dur="6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667E-6 1.48148E-6 L -0.03125 0.14444 L 0.02812 0.31944 L -0.03125 0.43333 L -0.02813 0.56667 L 0.01406 0.61366 L 0.03281 0.76944 L 1.66667E-6 0.84699 L -0.01094 0.91111 " pathEditMode="relative" rAng="0" ptsTypes="AAAAAAAAA">
                                      <p:cBhvr>
                                        <p:cTn id="39" dur="79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0.00469 0.02708 L -0.03594 0.17199 L 0.02343 0.34653 L -0.03594 0.46041 L -0.03282 0.59375 L 0.00937 0.64074 L 0.02812 0.79653 L -0.00469 0.87407 L -0.01563 0.93819 " pathEditMode="relative" rAng="0" ptsTypes="AAAAAAAAA">
                                      <p:cBhvr>
                                        <p:cTn id="41" dur="79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16667E-6 -7.40741E-7 L -0.03125 0.14468 L 0.02812 0.31945 L -0.03125 0.43333 L -0.02813 0.56667 L 0.01406 0.61366 L 0.03281 0.76945 L 4.16667E-6 0.84699 L -0.01094 0.91111 " pathEditMode="relative" rAng="0" ptsTypes="AAAAAAAAA">
                                      <p:cBhvr>
                                        <p:cTn id="43" dur="7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3.33333E-6 4.81481E-6 L -0.03125 0.1449 L 0.02813 0.31944 L -0.03125 0.43333 L -0.02812 0.56666 L 0.01407 0.61365 L 0.03282 0.76944 L -3.33333E-6 0.84699 L -0.01093 0.91111 " pathEditMode="relative" rAng="0" ptsTypes="AAAAAAAAA">
                                      <p:cBhvr>
                                        <p:cTn id="45" dur="7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95833E-6 1.11111E-6 L -0.03125 0.14491 L 0.02813 0.31944 L -0.03125 0.43333 L -0.02812 0.56667 L 0.01407 0.61366 L 0.03282 0.76944 L -3.95833E-6 0.84699 L -0.01093 0.91111 " pathEditMode="relative" rAng="0" ptsTypes="AAAAAAAAA">
                                      <p:cBhvr>
                                        <p:cTn id="47" dur="7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148 -0.07477 L -0.01054 0.12523 L 0.03321 0.28078 L -0.03242 0.45856 L -0.00898 0.61412 L 0.04258 0.80578 L 0.01914 1.00578 " pathEditMode="relative" rAng="0" ptsTypes="AAAAAAA">
                                      <p:cBhvr>
                                        <p:cTn id="49" dur="7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1446 0.07268 L 0.07539 0.27268 L 0.11914 0.42824 L 0.05352 0.60601 L 0.07696 0.76157 L 0.12852 0.95324 L 0.10508 1.15324 " pathEditMode="relative" rAng="0" ptsTypes="AAAAAAA">
                                      <p:cBhvr>
                                        <p:cTn id="51" dur="6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53" dur="6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3997 0.04537 L 0.06028 0.15625 L 0.03216 0.37037 L 0.08372 0.52315 L 0.07903 0.66204 L 0.1056 0.80648 L 0.07435 0.98426 L 0.05872 1.03982 " pathEditMode="relative" rAng="0" ptsTypes="AAAAAAAA">
                                      <p:cBhvr>
                                        <p:cTn id="55" dur="5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-1.875E-6 4.07407E-6 L 0.02031 0.11088 L -0.00781 0.325 L 0.04375 0.47777 L 0.03906 0.61666 L 0.06563 0.76111 L 0.03438 0.93888 L 0.01875 0.99444 " pathEditMode="relative" rAng="0" ptsTypes="AAAAAAAA">
                                      <p:cBhvr>
                                        <p:cTn id="57" dur="4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59" dur="5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1998" cy="6858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37160" y="137160"/>
              <a:ext cx="11917680" cy="65836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9555" y="244430"/>
              <a:ext cx="11692890" cy="6369140"/>
            </a:xfrm>
            <a:prstGeom prst="rect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flipH="1">
            <a:off x="5408295" y="-239961"/>
            <a:ext cx="6534150" cy="6960801"/>
            <a:chOff x="249555" y="-80550"/>
            <a:chExt cx="3579495" cy="38132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print"/>
            <a:srcRect/>
            <a:stretch>
              <a:fillRect/>
            </a:stretch>
          </p:blipFill>
          <p:spPr>
            <a:xfrm>
              <a:off x="249555" y="-80550"/>
              <a:ext cx="3579495" cy="38132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718653" y="1287748"/>
              <a:ext cx="1205285" cy="1835797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1858282" y="918841"/>
            <a:ext cx="738664" cy="23596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新年快乐</a:t>
            </a:r>
            <a:endParaRPr lang="zh-CN" altLang="en-US" sz="3600" b="1" spc="3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16695" y="1630177"/>
            <a:ext cx="395648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昨夜斗回北，今朝岁起东。　　我年已强仕，无禄尚忧农。　　桑野就耕父，荷锄随牧童。　　田家占气候，共说此年丰。</a:t>
            </a:r>
            <a:endParaRPr lang="en-US" altLang="zh-CN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  ——</a:t>
            </a: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孟浩然</a:t>
            </a:r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《</a:t>
            </a: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田家元日</a:t>
            </a:r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》</a:t>
            </a:r>
            <a:endParaRPr lang="zh-CN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91664" flipH="1">
            <a:off x="1255650" y="3223087"/>
            <a:ext cx="4478248" cy="34706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933173" y="-820247"/>
            <a:ext cx="892868" cy="7435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2176247" y="-1007065"/>
            <a:ext cx="663999" cy="6759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2608325" y="-1231744"/>
            <a:ext cx="830258" cy="7004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8" cstate="screen"/>
          <a:srcRect t="-15124"/>
          <a:stretch>
            <a:fillRect/>
          </a:stretch>
        </p:blipFill>
        <p:spPr>
          <a:xfrm>
            <a:off x="1191325" y="-478517"/>
            <a:ext cx="527328" cy="4191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273275" y="-1183184"/>
            <a:ext cx="892868" cy="7435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049324" y="-1380397"/>
            <a:ext cx="892868" cy="7435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835171" y="-733983"/>
            <a:ext cx="892868" cy="74351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06190" y="-1563766"/>
            <a:ext cx="892868" cy="743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8562942" y="-675945"/>
            <a:ext cx="830258" cy="70043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10621229" y="-610351"/>
            <a:ext cx="830258" cy="7004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393200" y="-1306743"/>
            <a:ext cx="830258" cy="70043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4811555" y="-671961"/>
            <a:ext cx="830258" cy="7004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7003025" y="-1266095"/>
            <a:ext cx="830258" cy="70043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3578737" y="-770012"/>
            <a:ext cx="830258" cy="70043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5632811" y="-918373"/>
            <a:ext cx="663999" cy="67590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9138539" y="-1200576"/>
            <a:ext cx="663999" cy="67590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1143091" y="-794441"/>
            <a:ext cx="512359" cy="4763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3229456" y="-815241"/>
            <a:ext cx="512359" cy="47635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6373761" y="-943818"/>
            <a:ext cx="512359" cy="47635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10975598" y="-1094322"/>
            <a:ext cx="512359" cy="476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3.33333E-6 2.22222E-6 L -0.03125 0.14491 L 0.02812 0.31944 L -0.03125 0.43333 L -0.02813 0.56666 L 0.01406 0.61366 L 0.03281 0.76944 L 3.33333E-6 0.84699 L -0.01094 0.91111 " pathEditMode="relative" rAng="0" ptsTypes="AAAAAAAAA">
                                      <p:cBhvr>
                                        <p:cTn id="21" dur="7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445 0.07268 L 0.07539 0.27268 L 0.11914 0.42824 L 0.05351 0.60601 L 0.07695 0.76157 L 0.12851 0.95324 L 0.10508 1.15324 " pathEditMode="relative" rAng="0" ptsTypes="AAAAAAA">
                                      <p:cBhvr>
                                        <p:cTn id="23" dur="6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2747 0.15463 L 0.03997 0.3713 L -0.01471 0.56018 L 0.01185 0.70741 L -0.00534 0.87106 L 0.03841 0.92407 L 0.04466 1.00463 L 0.02279 1.08796 " pathEditMode="relative" rAng="0" ptsTypes="AAAAAAAA">
                                      <p:cBhvr>
                                        <p:cTn id="25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4666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66667E-6 -2.22222E-6 L 0.00729 1.02616 " pathEditMode="relative" rAng="0" ptsTypes="AA">
                                      <p:cBhvr>
                                        <p:cTn id="27" dur="6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6.25E-7 -2.96296E-6 L 0.04753 1.08264 " pathEditMode="relative" rAng="0" ptsTypes="AA">
                                      <p:cBhvr>
                                        <p:cTn id="29" dur="6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5412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4.79167E-6 7.40741E-7 L -0.00703 1.03542 " pathEditMode="relative" rAng="0" ptsTypes="AA">
                                      <p:cBhvr>
                                        <p:cTn id="31" dur="7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5175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8.33333E-7 -2.22222E-6 L -0.02917 0.95996 " pathEditMode="relative" rAng="0" ptsTypes="AA">
                                      <p:cBhvr>
                                        <p:cTn id="33" dur="6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4798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875E-6 2.59259E-6 L 0.00729 1.02615 " pathEditMode="relative" rAng="0" ptsTypes="AA">
                                      <p:cBhvr>
                                        <p:cTn id="35" dur="5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01406 -0.02454 L -0.01719 0.1199 L 0.04219 0.2949 L -0.01719 0.40879 L -0.01406 0.54213 L 0.02812 0.58912 L 0.04687 0.7449 L 0.01406 0.82245 L 0.00312 0.88657 " pathEditMode="relative" rAng="0" ptsTypes="AAAAAAAAA">
                                      <p:cBhvr>
                                        <p:cTn id="37" dur="6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1.48148E-6 L -0.03125 0.14444 L 0.02812 0.31944 L -0.03125 0.43333 L -0.02813 0.56667 L 0.01406 0.61366 L 0.03281 0.76944 L 1.66667E-6 0.84699 L -0.01094 0.91111 " pathEditMode="relative" rAng="0" ptsTypes="AAAAAAAAA">
                                      <p:cBhvr>
                                        <p:cTn id="39" dur="7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469 0.02708 L -0.03594 0.17199 L 0.02343 0.34653 L -0.03594 0.46041 L -0.03282 0.59375 L 0.00937 0.64074 L 0.02812 0.79653 L -0.00469 0.87407 L -0.01563 0.93819 " pathEditMode="relative" rAng="0" ptsTypes="AAAAAAAAA">
                                      <p:cBhvr>
                                        <p:cTn id="41" dur="7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16667E-6 -7.40741E-7 L -0.03125 0.14468 L 0.02812 0.31945 L -0.03125 0.43333 L -0.02813 0.56667 L 0.01406 0.61366 L 0.03281 0.76945 L 4.16667E-6 0.84699 L -0.01094 0.91111 " pathEditMode="relative" rAng="0" ptsTypes="AAAAAAAAA">
                                      <p:cBhvr>
                                        <p:cTn id="43" dur="7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3.33333E-6 4.81481E-6 L -0.03125 0.1449 L 0.02813 0.31944 L -0.03125 0.43333 L -0.02812 0.56666 L 0.01407 0.61365 L 0.03282 0.76944 L -3.33333E-6 0.84699 L -0.01093 0.91111 " pathEditMode="relative" rAng="0" ptsTypes="AAAAAAAAA">
                                      <p:cBhvr>
                                        <p:cTn id="45" dur="7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95833E-6 1.11111E-6 L -0.03125 0.14491 L 0.02813 0.31944 L -0.03125 0.43333 L -0.02812 0.56667 L 0.01407 0.61366 L 0.03282 0.76944 L -3.95833E-6 0.84699 L -0.01093 0.91111 " pathEditMode="relative" rAng="0" ptsTypes="AAAAAAAAA">
                                      <p:cBhvr>
                                        <p:cTn id="47" dur="7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07148 -0.07477 L -0.01054 0.12523 L 0.03321 0.28078 L -0.03242 0.45856 L -0.00898 0.61412 L 0.04258 0.80578 L 0.01914 1.00578 " pathEditMode="relative" rAng="0" ptsTypes="AAAAAAA">
                                      <p:cBhvr>
                                        <p:cTn id="49" dur="7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1446 0.07268 L 0.07539 0.27268 L 0.11914 0.42824 L 0.05352 0.60601 L 0.07696 0.76157 L 0.12852 0.95324 L 0.10508 1.15324 " pathEditMode="relative" rAng="0" ptsTypes="AAAAAAA">
                                      <p:cBhvr>
                                        <p:cTn id="51" dur="6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53" dur="6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03997 0.04537 L 0.06028 0.15625 L 0.03216 0.37037 L 0.08372 0.52315 L 0.07903 0.66204 L 0.1056 0.80648 L 0.07435 0.98426 L 0.05872 1.03982 " pathEditMode="relative" rAng="0" ptsTypes="AAAAAAAA">
                                      <p:cBhvr>
                                        <p:cTn id="55" dur="5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1.875E-6 4.07407E-6 L 0.02031 0.11088 L -0.00781 0.325 L 0.04375 0.47777 L 0.03906 0.61666 L 0.06563 0.76111 L 0.03438 0.93888 L 0.01875 0.99444 " pathEditMode="relative" rAng="0" ptsTypes="AAAAAAAA">
                                      <p:cBhvr>
                                        <p:cTn id="57" dur="4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59" dur="5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1998" cy="6858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37160" y="137160"/>
              <a:ext cx="11917680" cy="65836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49555" y="244430"/>
              <a:ext cx="11692890" cy="6369140"/>
            </a:xfrm>
            <a:prstGeom prst="rect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675017" y="2418009"/>
            <a:ext cx="68419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0" b="1" dirty="0">
                <a:solidFill>
                  <a:srgbClr val="C00000">
                    <a:alpha val="93000"/>
                  </a:srgbClr>
                </a:solidFill>
                <a:effectLst>
                  <a:outerShdw blurRad="63500" sx="101000" sy="101000" algn="ctr" rotWithShape="0">
                    <a:prstClr val="black">
                      <a:alpha val="23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新年快乐</a:t>
            </a:r>
            <a:endParaRPr lang="zh-CN" altLang="en-US" sz="13000" b="1" dirty="0">
              <a:solidFill>
                <a:srgbClr val="C00000">
                  <a:alpha val="93000"/>
                </a:srgbClr>
              </a:solidFill>
              <a:effectLst>
                <a:outerShdw blurRad="63500" sx="101000" sy="101000" algn="ctr" rotWithShape="0">
                  <a:prstClr val="black">
                    <a:alpha val="23000"/>
                  </a:prst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17699" y="4331190"/>
            <a:ext cx="5907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HAPPY NEW YEAR AND GOOD FORTUNE</a:t>
            </a:r>
            <a:endParaRPr lang="zh-CN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7060" y="4926167"/>
            <a:ext cx="3697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新春贺喜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辞旧迎新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心想事成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49555" y="-80550"/>
            <a:ext cx="3579495" cy="3813220"/>
            <a:chOff x="249555" y="-80550"/>
            <a:chExt cx="3579495" cy="381322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/>
            <a:srcRect/>
            <a:stretch>
              <a:fillRect/>
            </a:stretch>
          </p:blipFill>
          <p:spPr>
            <a:xfrm>
              <a:off x="249555" y="-80550"/>
              <a:ext cx="3579495" cy="381322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718653" y="1287748"/>
              <a:ext cx="1205285" cy="1835797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8362950" y="26720"/>
            <a:ext cx="3579495" cy="3813220"/>
            <a:chOff x="8362950" y="26720"/>
            <a:chExt cx="3579495" cy="381322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 cstate="print"/>
            <a:srcRect/>
            <a:stretch>
              <a:fillRect/>
            </a:stretch>
          </p:blipFill>
          <p:spPr>
            <a:xfrm flipH="1">
              <a:off x="8362950" y="26720"/>
              <a:ext cx="3579495" cy="381322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9243961" y="1463541"/>
              <a:ext cx="1205285" cy="1835797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291733" y="1146428"/>
            <a:ext cx="1608534" cy="143780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933173" y="-820247"/>
            <a:ext cx="892868" cy="7435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2176247" y="-1007065"/>
            <a:ext cx="663999" cy="67590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2608325" y="-1231744"/>
            <a:ext cx="830258" cy="70043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8" cstate="screen"/>
          <a:srcRect t="-15124"/>
          <a:stretch>
            <a:fillRect/>
          </a:stretch>
        </p:blipFill>
        <p:spPr>
          <a:xfrm>
            <a:off x="1191325" y="-478517"/>
            <a:ext cx="527328" cy="4191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273275" y="-1183184"/>
            <a:ext cx="892868" cy="74351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049324" y="-1380397"/>
            <a:ext cx="892868" cy="74351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835171" y="-733983"/>
            <a:ext cx="892868" cy="74351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-72644" y="-1315577"/>
            <a:ext cx="892868" cy="74351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8562942" y="-675945"/>
            <a:ext cx="830258" cy="70043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10621229" y="-610351"/>
            <a:ext cx="830258" cy="700437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393200" y="-1306743"/>
            <a:ext cx="830258" cy="70043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4811555" y="-671961"/>
            <a:ext cx="830258" cy="70043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7003025" y="-1266095"/>
            <a:ext cx="830258" cy="70043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3578737" y="-770012"/>
            <a:ext cx="830258" cy="70043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5632811" y="-918373"/>
            <a:ext cx="663999" cy="67590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6" cstate="screen"/>
          <a:srcRect r="-26513"/>
          <a:stretch>
            <a:fillRect/>
          </a:stretch>
        </p:blipFill>
        <p:spPr>
          <a:xfrm>
            <a:off x="9138539" y="-1200576"/>
            <a:ext cx="663999" cy="67590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1143091" y="-794441"/>
            <a:ext cx="512359" cy="47635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3343569" y="-794441"/>
            <a:ext cx="512359" cy="47635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6373761" y="-943818"/>
            <a:ext cx="512359" cy="47635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9" cstate="screen"/>
          <a:srcRect l="-4046"/>
          <a:stretch>
            <a:fillRect/>
          </a:stretch>
        </p:blipFill>
        <p:spPr>
          <a:xfrm>
            <a:off x="10975598" y="-1094322"/>
            <a:ext cx="512359" cy="476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entr" presetSubtype="0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33333E-6 2.22222E-6 L -0.03125 0.14491 L 0.02812 0.31944 L -0.03125 0.43333 L -0.02813 0.56666 L 0.01406 0.61366 L 0.03281 0.76944 L 3.33333E-6 0.84699 L -0.01094 0.91111 " pathEditMode="relative" rAng="0" ptsTypes="AAAAAAAAA">
                                      <p:cBhvr>
                                        <p:cTn id="30" dur="7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445 0.07268 L 0.07539 0.27268 L 0.11914 0.42824 L 0.05351 0.60601 L 0.07695 0.76157 L 0.12851 0.95324 L 0.10508 1.15324 " pathEditMode="relative" rAng="0" ptsTypes="AAAAAAA">
                                      <p:cBhvr>
                                        <p:cTn id="32" dur="6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2747 0.15463 L 0.03997 0.3713 L -0.01471 0.56018 L 0.01185 0.70741 L -0.00534 0.87106 L 0.03841 0.92407 L 0.04466 1.00463 L 0.02279 1.08796 " pathEditMode="relative" rAng="0" ptsTypes="AAAAAAAA">
                                      <p:cBhvr>
                                        <p:cTn id="34" dur="7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4666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66667E-6 -2.22222E-6 L 0.00729 1.02616 " pathEditMode="relative" rAng="0" ptsTypes="AA">
                                      <p:cBhvr>
                                        <p:cTn id="36" dur="6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6.25E-7 -2.96296E-6 L 0.06328 1.05162 " pathEditMode="relative" rAng="0" ptsTypes="AA">
                                      <p:cBhvr>
                                        <p:cTn id="38" dur="6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525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9167E-6 7.40741E-7 L -0.0121 0.96296 " pathEditMode="relative" rAng="0" ptsTypes="AA">
                                      <p:cBhvr>
                                        <p:cTn id="40" dur="7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4814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8.33333E-7 -2.22222E-6 L -0.02917 0.95996 " pathEditMode="relative" rAng="0" ptsTypes="AA">
                                      <p:cBhvr>
                                        <p:cTn id="42" dur="6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4798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04167E-6 0 L 0.00729 1.02616 " pathEditMode="relative" rAng="0" ptsTypes="AA">
                                      <p:cBhvr>
                                        <p:cTn id="44" dur="5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1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1.875E-6 3.7037E-6 L -0.03125 0.14444 L 0.02812 0.31944 L -0.03125 0.43333 L -0.02813 0.56666 L 0.01406 0.61365 L 0.03281 0.76944 L 1.875E-6 0.84699 L -0.01094 0.91111 " pathEditMode="relative" rAng="0" ptsTypes="AAAAAAAAA">
                                      <p:cBhvr>
                                        <p:cTn id="46" dur="6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1.48148E-6 L -0.03125 0.14444 L 0.02812 0.31944 L -0.03125 0.43333 L -0.02813 0.56667 L 0.01406 0.61366 L 0.03281 0.76944 L 1.66667E-6 0.84699 L -0.01094 0.91111 " pathEditMode="relative" rAng="0" ptsTypes="AAAAAAAAA">
                                      <p:cBhvr>
                                        <p:cTn id="48" dur="6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91667E-6 1.85185E-6 L -0.03125 0.14491 L 0.02812 0.31944 L -0.03125 0.43333 L -0.02813 0.56666 L 0.01406 0.61366 L 0.03281 0.76944 L 2.91667E-6 0.84699 L -0.01094 0.91111 " pathEditMode="relative" rAng="0" ptsTypes="AAAAAAAAA">
                                      <p:cBhvr>
                                        <p:cTn id="50" dur="79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4.16667E-6 -7.40741E-7 L -0.03125 0.14468 L 0.02812 0.31945 L -0.03125 0.43333 L -0.02813 0.56667 L 0.01406 0.61366 L 0.03281 0.76945 L 4.16667E-6 0.84699 L -0.01094 0.91111 " pathEditMode="relative" rAng="0" ptsTypes="AAAAAAAAA">
                                      <p:cBhvr>
                                        <p:cTn id="52" dur="79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3.33333E-6 4.81481E-6 L -0.03125 0.1449 L 0.02813 0.31944 L -0.03125 0.43333 L -0.02812 0.56666 L 0.01407 0.61365 L 0.03282 0.76944 L -3.33333E-6 0.84699 L -0.01093 0.91111 " pathEditMode="relative" rAng="0" ptsTypes="AAAAAAAAA">
                                      <p:cBhvr>
                                        <p:cTn id="54" dur="7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95833E-6 1.11111E-6 L -0.03125 0.14491 L 0.02813 0.31944 L -0.03125 0.43333 L -0.02812 0.56667 L 0.01407 0.61366 L 0.03282 0.76944 L -3.95833E-6 0.84699 L -0.01093 0.91111 " pathEditMode="relative" rAng="0" ptsTypes="AAAAAAAAA">
                                      <p:cBhvr>
                                        <p:cTn id="56" dur="79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555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01446 0.07268 L 0.07539 0.27268 L 0.11914 0.42824 L 0.05352 0.60602 L 0.07696 0.76157 L 0.12852 0.95324 L 0.10508 1.15324 " pathEditMode="relative" rAng="0" ptsTypes="AAAAAAA">
                                      <p:cBhvr>
                                        <p:cTn id="58" dur="7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1446 0.07268 L 0.07539 0.27268 L 0.11914 0.42824 L 0.05352 0.60601 L 0.07696 0.76157 L 0.12852 0.95324 L 0.10508 1.15324 " pathEditMode="relative" rAng="0" ptsTypes="AAAAAAA">
                                      <p:cBhvr>
                                        <p:cTn id="60" dur="69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402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62" dur="6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03998 0.04537 L 0.06029 0.15625 L 0.03216 0.37037 L 0.08373 0.52315 L 0.07904 0.66204 L 0.1056 0.80648 L 0.07435 0.98426 L 0.05873 1.03982 " pathEditMode="relative" rAng="0" ptsTypes="AAAAAAAA">
                                      <p:cBhvr>
                                        <p:cTn id="64" dur="5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4.58333E-6 -2.59259E-6 L 0.03164 0.11389 L -0.01211 0.3338 L 0.06809 0.49074 L 0.0608 0.63357 L 0.10221 0.78195 L 0.05351 0.96459 L 0.02916 1.02176 " pathEditMode="relative" rAng="0" ptsTypes="AAAAAAAA">
                                      <p:cBhvr>
                                        <p:cTn id="66" dur="4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5108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998 0.04537 L 0.06029 0.15625 L 0.03217 0.37037 L 0.08373 0.52315 L 0.07904 0.66204 L 0.1056 0.80648 L 0.07435 0.98426 L 0.05873 1.03982 " pathEditMode="relative" rAng="0" ptsTypes="AAAAAAAA">
                                      <p:cBhvr>
                                        <p:cTn id="68" dur="5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4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333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440</Words>
  <Application>WPS 演示</Application>
  <PresentationFormat>自定义</PresentationFormat>
  <Paragraphs>32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华文行楷</vt:lpstr>
      <vt:lpstr>思源宋体 CN</vt:lpstr>
      <vt:lpstr>等线 Light</vt:lpstr>
      <vt:lpstr>Calibri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恭贺新春</dc:title>
  <dc:creator>第一PPT</dc:creator>
  <cp:keywords>www.1ppt.com</cp:keywords>
  <dc:description>www.1ppt.com</dc:description>
  <cp:lastModifiedBy>叶中菩提</cp:lastModifiedBy>
  <cp:revision>60</cp:revision>
  <dcterms:created xsi:type="dcterms:W3CDTF">2017-08-18T03:02:00Z</dcterms:created>
  <dcterms:modified xsi:type="dcterms:W3CDTF">2019-08-07T22:59:16Z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