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1" r:id="rId3"/>
    <p:sldId id="295" r:id="rId4"/>
    <p:sldId id="312" r:id="rId6"/>
    <p:sldId id="308" r:id="rId7"/>
    <p:sldId id="289" r:id="rId8"/>
    <p:sldId id="262" r:id="rId9"/>
    <p:sldId id="287" r:id="rId10"/>
    <p:sldId id="307" r:id="rId11"/>
    <p:sldId id="291" r:id="rId12"/>
    <p:sldId id="260" r:id="rId13"/>
    <p:sldId id="313" r:id="rId14"/>
    <p:sldId id="272" r:id="rId15"/>
    <p:sldId id="283" r:id="rId16"/>
    <p:sldId id="314" r:id="rId17"/>
    <p:sldId id="284" r:id="rId18"/>
    <p:sldId id="310" r:id="rId19"/>
    <p:sldId id="276" r:id="rId20"/>
    <p:sldId id="315" r:id="rId21"/>
    <p:sldId id="266" r:id="rId22"/>
    <p:sldId id="316" r:id="rId23"/>
    <p:sldId id="317" r:id="rId24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061"/>
    <a:srgbClr val="A7CF82"/>
    <a:srgbClr val="6EBA35"/>
    <a:srgbClr val="A7CF80"/>
    <a:srgbClr val="FE0000"/>
    <a:srgbClr val="F6C522"/>
    <a:srgbClr val="FF7F02"/>
    <a:srgbClr val="C10000"/>
    <a:srgbClr val="FFC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4206" autoAdjust="0"/>
  </p:normalViewPr>
  <p:slideViewPr>
    <p:cSldViewPr snapToGrid="0">
      <p:cViewPr varScale="1">
        <p:scale>
          <a:sx n="155" d="100"/>
          <a:sy n="155" d="100"/>
        </p:scale>
        <p:origin x="600" y="114"/>
      </p:cViewPr>
      <p:guideLst>
        <p:guide orient="horz" pos="2217"/>
        <p:guide pos="3811"/>
      </p:guideLst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5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F0CB-AB51-4235-8687-0B6A7E7B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0E973-9B0B-4F39-8D13-B383A8BEBC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E973-9B0B-4F39-8D13-B383A8BEB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D0A73-BD1C-4216-819B-C2A516B94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D0A73-BD1C-4216-819B-C2A516B94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D0A73-BD1C-4216-819B-C2A516B94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3918857"/>
            <a:ext cx="2939143" cy="2939142"/>
          </a:xfrm>
          <a:prstGeom prst="rtTriangl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>
                <a:latin typeface="华文细黑" panose="02010600040101010101" pitchFamily="2" charset="-122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5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72" y="0"/>
            <a:ext cx="12189658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6" cstate="screen"/>
          <a:srcRect t="39127" b="16381"/>
          <a:stretch>
            <a:fillRect/>
          </a:stretch>
        </p:blipFill>
        <p:spPr>
          <a:xfrm>
            <a:off x="8721833" y="4800600"/>
            <a:ext cx="3468998" cy="2057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 cstate="screen"/>
          <a:stretch>
            <a:fillRect/>
          </a:stretch>
        </p:blipFill>
        <p:spPr>
          <a:xfrm>
            <a:off x="3516313" y="19316"/>
            <a:ext cx="1334531" cy="1114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8" cstate="screen"/>
          <a:stretch>
            <a:fillRect/>
          </a:stretch>
        </p:blipFill>
        <p:spPr>
          <a:xfrm flipH="1">
            <a:off x="7397539" y="0"/>
            <a:ext cx="1186054" cy="99035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048000" y="2551837"/>
            <a:ext cx="6096000" cy="3529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 smtClean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感谢您下载包图网平台上提供的</a:t>
            </a:r>
            <a:r>
              <a:rPr lang="en-US" altLang="zh-CN" sz="600" dirty="0" smtClean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600" dirty="0" smtClean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emf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72" y="0"/>
            <a:ext cx="12189658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172" y="-1"/>
            <a:ext cx="12189658" cy="64199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391525" y="4604700"/>
            <a:ext cx="3799305" cy="2253299"/>
          </a:xfrm>
          <a:prstGeom prst="rect">
            <a:avLst/>
          </a:prstGeom>
        </p:spPr>
      </p:pic>
      <p:sp>
        <p:nvSpPr>
          <p:cNvPr id="4" name="TextBox 54"/>
          <p:cNvSpPr txBox="1"/>
          <p:nvPr/>
        </p:nvSpPr>
        <p:spPr>
          <a:xfrm>
            <a:off x="4774917" y="762454"/>
            <a:ext cx="2198294" cy="51273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3085" dirty="0">
                <a:solidFill>
                  <a:srgbClr val="21801A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Arial" panose="020B0604020202020204" pitchFamily="34" charset="0"/>
              </a:rPr>
              <a:t>清明节</a:t>
            </a:r>
            <a:endParaRPr lang="zh-CN" altLang="en-US" sz="13085" dirty="0">
              <a:solidFill>
                <a:srgbClr val="21801A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楷体_GB2312" panose="02010609030101010101" pitchFamily="49" charset="-122"/>
              <a:ea typeface="楷体_GB2312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6684263" y="1791894"/>
            <a:ext cx="307777" cy="339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dist">
              <a:defRPr/>
            </a:pPr>
            <a:r>
              <a:rPr lang="zh-CN" altLang="en-US" sz="2000" dirty="0">
                <a:solidFill>
                  <a:srgbClr val="218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好雨知时节，当春乃</a:t>
            </a:r>
            <a:r>
              <a:rPr lang="zh-CN" altLang="en-US" sz="2000" dirty="0" smtClean="0">
                <a:solidFill>
                  <a:srgbClr val="218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</a:t>
            </a:r>
            <a:r>
              <a:rPr lang="zh-CN" altLang="en-US" sz="2000" dirty="0">
                <a:solidFill>
                  <a:srgbClr val="218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</a:t>
            </a:r>
            <a:endParaRPr lang="zh-CN" altLang="en-US" sz="2000" dirty="0">
              <a:solidFill>
                <a:srgbClr val="2180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t="32129"/>
          <a:stretch>
            <a:fillRect/>
          </a:stretch>
        </p:blipFill>
        <p:spPr>
          <a:xfrm>
            <a:off x="8116566" y="0"/>
            <a:ext cx="4111921" cy="2790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493509" y="3504175"/>
            <a:ext cx="3262450" cy="27241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497729" y="1725651"/>
            <a:ext cx="2056246" cy="985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flipH="1">
            <a:off x="6559676" y="808991"/>
            <a:ext cx="1700264" cy="814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686930" y="1455970"/>
            <a:ext cx="7570771" cy="3771377"/>
          </a:xfrm>
          <a:custGeom>
            <a:avLst/>
            <a:gdLst>
              <a:gd name="T0" fmla="*/ 479 w 1654"/>
              <a:gd name="T1" fmla="*/ 54 h 569"/>
              <a:gd name="T2" fmla="*/ 531 w 1654"/>
              <a:gd name="T3" fmla="*/ 117 h 569"/>
              <a:gd name="T4" fmla="*/ 607 w 1654"/>
              <a:gd name="T5" fmla="*/ 188 h 569"/>
              <a:gd name="T6" fmla="*/ 1085 w 1654"/>
              <a:gd name="T7" fmla="*/ 29 h 569"/>
              <a:gd name="T8" fmla="*/ 1180 w 1654"/>
              <a:gd name="T9" fmla="*/ 57 h 569"/>
              <a:gd name="T10" fmla="*/ 1193 w 1654"/>
              <a:gd name="T11" fmla="*/ 88 h 569"/>
              <a:gd name="T12" fmla="*/ 1234 w 1654"/>
              <a:gd name="T13" fmla="*/ 169 h 569"/>
              <a:gd name="T14" fmla="*/ 1408 w 1654"/>
              <a:gd name="T15" fmla="*/ 133 h 569"/>
              <a:gd name="T16" fmla="*/ 1359 w 1654"/>
              <a:gd name="T17" fmla="*/ 189 h 569"/>
              <a:gd name="T18" fmla="*/ 1398 w 1654"/>
              <a:gd name="T19" fmla="*/ 186 h 569"/>
              <a:gd name="T20" fmla="*/ 1355 w 1654"/>
              <a:gd name="T21" fmla="*/ 199 h 569"/>
              <a:gd name="T22" fmla="*/ 1336 w 1654"/>
              <a:gd name="T23" fmla="*/ 222 h 569"/>
              <a:gd name="T24" fmla="*/ 1422 w 1654"/>
              <a:gd name="T25" fmla="*/ 226 h 569"/>
              <a:gd name="T26" fmla="*/ 1518 w 1654"/>
              <a:gd name="T27" fmla="*/ 190 h 569"/>
              <a:gd name="T28" fmla="*/ 1590 w 1654"/>
              <a:gd name="T29" fmla="*/ 147 h 569"/>
              <a:gd name="T30" fmla="*/ 1579 w 1654"/>
              <a:gd name="T31" fmla="*/ 169 h 569"/>
              <a:gd name="T32" fmla="*/ 1597 w 1654"/>
              <a:gd name="T33" fmla="*/ 210 h 569"/>
              <a:gd name="T34" fmla="*/ 1631 w 1654"/>
              <a:gd name="T35" fmla="*/ 225 h 569"/>
              <a:gd name="T36" fmla="*/ 1511 w 1654"/>
              <a:gd name="T37" fmla="*/ 271 h 569"/>
              <a:gd name="T38" fmla="*/ 1450 w 1654"/>
              <a:gd name="T39" fmla="*/ 289 h 569"/>
              <a:gd name="T40" fmla="*/ 1338 w 1654"/>
              <a:gd name="T41" fmla="*/ 333 h 569"/>
              <a:gd name="T42" fmla="*/ 1283 w 1654"/>
              <a:gd name="T43" fmla="*/ 355 h 569"/>
              <a:gd name="T44" fmla="*/ 1350 w 1654"/>
              <a:gd name="T45" fmla="*/ 345 h 569"/>
              <a:gd name="T46" fmla="*/ 1308 w 1654"/>
              <a:gd name="T47" fmla="*/ 383 h 569"/>
              <a:gd name="T48" fmla="*/ 1282 w 1654"/>
              <a:gd name="T49" fmla="*/ 411 h 569"/>
              <a:gd name="T50" fmla="*/ 1260 w 1654"/>
              <a:gd name="T51" fmla="*/ 429 h 569"/>
              <a:gd name="T52" fmla="*/ 1240 w 1654"/>
              <a:gd name="T53" fmla="*/ 448 h 569"/>
              <a:gd name="T54" fmla="*/ 1295 w 1654"/>
              <a:gd name="T55" fmla="*/ 426 h 569"/>
              <a:gd name="T56" fmla="*/ 1332 w 1654"/>
              <a:gd name="T57" fmla="*/ 433 h 569"/>
              <a:gd name="T58" fmla="*/ 1425 w 1654"/>
              <a:gd name="T59" fmla="*/ 391 h 569"/>
              <a:gd name="T60" fmla="*/ 1569 w 1654"/>
              <a:gd name="T61" fmla="*/ 353 h 569"/>
              <a:gd name="T62" fmla="*/ 1612 w 1654"/>
              <a:gd name="T63" fmla="*/ 358 h 569"/>
              <a:gd name="T64" fmla="*/ 1472 w 1654"/>
              <a:gd name="T65" fmla="*/ 405 h 569"/>
              <a:gd name="T66" fmla="*/ 1377 w 1654"/>
              <a:gd name="T67" fmla="*/ 454 h 569"/>
              <a:gd name="T68" fmla="*/ 1381 w 1654"/>
              <a:gd name="T69" fmla="*/ 460 h 569"/>
              <a:gd name="T70" fmla="*/ 1314 w 1654"/>
              <a:gd name="T71" fmla="*/ 488 h 569"/>
              <a:gd name="T72" fmla="*/ 1172 w 1654"/>
              <a:gd name="T73" fmla="*/ 560 h 569"/>
              <a:gd name="T74" fmla="*/ 1080 w 1654"/>
              <a:gd name="T75" fmla="*/ 549 h 569"/>
              <a:gd name="T76" fmla="*/ 1042 w 1654"/>
              <a:gd name="T77" fmla="*/ 492 h 569"/>
              <a:gd name="T78" fmla="*/ 962 w 1654"/>
              <a:gd name="T79" fmla="*/ 480 h 569"/>
              <a:gd name="T80" fmla="*/ 956 w 1654"/>
              <a:gd name="T81" fmla="*/ 503 h 569"/>
              <a:gd name="T82" fmla="*/ 814 w 1654"/>
              <a:gd name="T83" fmla="*/ 530 h 569"/>
              <a:gd name="T84" fmla="*/ 784 w 1654"/>
              <a:gd name="T85" fmla="*/ 527 h 569"/>
              <a:gd name="T86" fmla="*/ 746 w 1654"/>
              <a:gd name="T87" fmla="*/ 453 h 569"/>
              <a:gd name="T88" fmla="*/ 724 w 1654"/>
              <a:gd name="T89" fmla="*/ 433 h 569"/>
              <a:gd name="T90" fmla="*/ 485 w 1654"/>
              <a:gd name="T91" fmla="*/ 508 h 569"/>
              <a:gd name="T92" fmla="*/ 414 w 1654"/>
              <a:gd name="T93" fmla="*/ 502 h 569"/>
              <a:gd name="T94" fmla="*/ 364 w 1654"/>
              <a:gd name="T95" fmla="*/ 444 h 569"/>
              <a:gd name="T96" fmla="*/ 258 w 1654"/>
              <a:gd name="T97" fmla="*/ 386 h 569"/>
              <a:gd name="T98" fmla="*/ 125 w 1654"/>
              <a:gd name="T99" fmla="*/ 373 h 569"/>
              <a:gd name="T100" fmla="*/ 123 w 1654"/>
              <a:gd name="T101" fmla="*/ 316 h 569"/>
              <a:gd name="T102" fmla="*/ 108 w 1654"/>
              <a:gd name="T103" fmla="*/ 299 h 569"/>
              <a:gd name="T104" fmla="*/ 108 w 1654"/>
              <a:gd name="T105" fmla="*/ 282 h 569"/>
              <a:gd name="T106" fmla="*/ 54 w 1654"/>
              <a:gd name="T107" fmla="*/ 281 h 569"/>
              <a:gd name="T108" fmla="*/ 44 w 1654"/>
              <a:gd name="T109" fmla="*/ 191 h 569"/>
              <a:gd name="T110" fmla="*/ 338 w 1654"/>
              <a:gd name="T1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4" h="569">
                <a:moveTo>
                  <a:pt x="369" y="1"/>
                </a:moveTo>
                <a:cubicBezTo>
                  <a:pt x="388" y="8"/>
                  <a:pt x="410" y="3"/>
                  <a:pt x="427" y="15"/>
                </a:cubicBezTo>
                <a:cubicBezTo>
                  <a:pt x="428" y="21"/>
                  <a:pt x="437" y="21"/>
                  <a:pt x="442" y="25"/>
                </a:cubicBezTo>
                <a:cubicBezTo>
                  <a:pt x="439" y="26"/>
                  <a:pt x="439" y="26"/>
                  <a:pt x="439" y="26"/>
                </a:cubicBezTo>
                <a:cubicBezTo>
                  <a:pt x="441" y="29"/>
                  <a:pt x="444" y="35"/>
                  <a:pt x="449" y="33"/>
                </a:cubicBezTo>
                <a:cubicBezTo>
                  <a:pt x="449" y="30"/>
                  <a:pt x="449" y="30"/>
                  <a:pt x="449" y="30"/>
                </a:cubicBezTo>
                <a:cubicBezTo>
                  <a:pt x="456" y="37"/>
                  <a:pt x="469" y="36"/>
                  <a:pt x="472" y="47"/>
                </a:cubicBezTo>
                <a:cubicBezTo>
                  <a:pt x="477" y="47"/>
                  <a:pt x="476" y="52"/>
                  <a:pt x="479" y="54"/>
                </a:cubicBezTo>
                <a:cubicBezTo>
                  <a:pt x="486" y="62"/>
                  <a:pt x="504" y="62"/>
                  <a:pt x="501" y="75"/>
                </a:cubicBezTo>
                <a:cubicBezTo>
                  <a:pt x="502" y="77"/>
                  <a:pt x="506" y="76"/>
                  <a:pt x="506" y="74"/>
                </a:cubicBezTo>
                <a:cubicBezTo>
                  <a:pt x="512" y="75"/>
                  <a:pt x="508" y="84"/>
                  <a:pt x="512" y="84"/>
                </a:cubicBezTo>
                <a:cubicBezTo>
                  <a:pt x="505" y="91"/>
                  <a:pt x="518" y="97"/>
                  <a:pt x="515" y="105"/>
                </a:cubicBezTo>
                <a:cubicBezTo>
                  <a:pt x="526" y="117"/>
                  <a:pt x="526" y="117"/>
                  <a:pt x="526" y="117"/>
                </a:cubicBezTo>
                <a:cubicBezTo>
                  <a:pt x="528" y="115"/>
                  <a:pt x="528" y="115"/>
                  <a:pt x="528" y="115"/>
                </a:cubicBezTo>
                <a:cubicBezTo>
                  <a:pt x="527" y="120"/>
                  <a:pt x="527" y="120"/>
                  <a:pt x="527" y="120"/>
                </a:cubicBezTo>
                <a:cubicBezTo>
                  <a:pt x="531" y="117"/>
                  <a:pt x="531" y="117"/>
                  <a:pt x="531" y="117"/>
                </a:cubicBezTo>
                <a:cubicBezTo>
                  <a:pt x="542" y="126"/>
                  <a:pt x="536" y="141"/>
                  <a:pt x="547" y="151"/>
                </a:cubicBezTo>
                <a:cubicBezTo>
                  <a:pt x="547" y="153"/>
                  <a:pt x="549" y="159"/>
                  <a:pt x="550" y="159"/>
                </a:cubicBezTo>
                <a:cubicBezTo>
                  <a:pt x="548" y="157"/>
                  <a:pt x="548" y="157"/>
                  <a:pt x="548" y="157"/>
                </a:cubicBezTo>
                <a:cubicBezTo>
                  <a:pt x="549" y="162"/>
                  <a:pt x="548" y="169"/>
                  <a:pt x="553" y="173"/>
                </a:cubicBezTo>
                <a:cubicBezTo>
                  <a:pt x="554" y="172"/>
                  <a:pt x="555" y="172"/>
                  <a:pt x="556" y="172"/>
                </a:cubicBezTo>
                <a:cubicBezTo>
                  <a:pt x="557" y="180"/>
                  <a:pt x="561" y="191"/>
                  <a:pt x="553" y="197"/>
                </a:cubicBezTo>
                <a:cubicBezTo>
                  <a:pt x="554" y="201"/>
                  <a:pt x="551" y="202"/>
                  <a:pt x="552" y="205"/>
                </a:cubicBezTo>
                <a:cubicBezTo>
                  <a:pt x="571" y="204"/>
                  <a:pt x="588" y="194"/>
                  <a:pt x="607" y="188"/>
                </a:cubicBezTo>
                <a:cubicBezTo>
                  <a:pt x="672" y="165"/>
                  <a:pt x="734" y="133"/>
                  <a:pt x="800" y="113"/>
                </a:cubicBezTo>
                <a:cubicBezTo>
                  <a:pt x="792" y="123"/>
                  <a:pt x="780" y="126"/>
                  <a:pt x="769" y="131"/>
                </a:cubicBezTo>
                <a:cubicBezTo>
                  <a:pt x="790" y="127"/>
                  <a:pt x="810" y="115"/>
                  <a:pt x="832" y="109"/>
                </a:cubicBezTo>
                <a:cubicBezTo>
                  <a:pt x="897" y="84"/>
                  <a:pt x="965" y="65"/>
                  <a:pt x="1032" y="46"/>
                </a:cubicBezTo>
                <a:cubicBezTo>
                  <a:pt x="1055" y="41"/>
                  <a:pt x="1079" y="42"/>
                  <a:pt x="1101" y="36"/>
                </a:cubicBezTo>
                <a:cubicBezTo>
                  <a:pt x="1095" y="33"/>
                  <a:pt x="1086" y="35"/>
                  <a:pt x="1081" y="34"/>
                </a:cubicBezTo>
                <a:cubicBezTo>
                  <a:pt x="1084" y="32"/>
                  <a:pt x="1094" y="33"/>
                  <a:pt x="1100" y="30"/>
                </a:cubicBezTo>
                <a:cubicBezTo>
                  <a:pt x="1085" y="29"/>
                  <a:pt x="1085" y="29"/>
                  <a:pt x="1085" y="29"/>
                </a:cubicBezTo>
                <a:cubicBezTo>
                  <a:pt x="1101" y="25"/>
                  <a:pt x="1125" y="19"/>
                  <a:pt x="1140" y="32"/>
                </a:cubicBezTo>
                <a:cubicBezTo>
                  <a:pt x="1148" y="32"/>
                  <a:pt x="1157" y="29"/>
                  <a:pt x="1161" y="39"/>
                </a:cubicBezTo>
                <a:cubicBezTo>
                  <a:pt x="1159" y="44"/>
                  <a:pt x="1166" y="46"/>
                  <a:pt x="1165" y="52"/>
                </a:cubicBezTo>
                <a:cubicBezTo>
                  <a:pt x="1168" y="53"/>
                  <a:pt x="1167" y="49"/>
                  <a:pt x="1169" y="48"/>
                </a:cubicBezTo>
                <a:cubicBezTo>
                  <a:pt x="1171" y="50"/>
                  <a:pt x="1171" y="50"/>
                  <a:pt x="1171" y="50"/>
                </a:cubicBezTo>
                <a:cubicBezTo>
                  <a:pt x="1162" y="54"/>
                  <a:pt x="1174" y="58"/>
                  <a:pt x="1169" y="63"/>
                </a:cubicBezTo>
                <a:cubicBezTo>
                  <a:pt x="1170" y="65"/>
                  <a:pt x="1172" y="64"/>
                  <a:pt x="1174" y="64"/>
                </a:cubicBezTo>
                <a:cubicBezTo>
                  <a:pt x="1175" y="61"/>
                  <a:pt x="1178" y="59"/>
                  <a:pt x="1180" y="57"/>
                </a:cubicBezTo>
                <a:cubicBezTo>
                  <a:pt x="1183" y="61"/>
                  <a:pt x="1183" y="61"/>
                  <a:pt x="1183" y="61"/>
                </a:cubicBezTo>
                <a:cubicBezTo>
                  <a:pt x="1178" y="64"/>
                  <a:pt x="1178" y="64"/>
                  <a:pt x="1178" y="64"/>
                </a:cubicBezTo>
                <a:cubicBezTo>
                  <a:pt x="1182" y="68"/>
                  <a:pt x="1189" y="63"/>
                  <a:pt x="1191" y="69"/>
                </a:cubicBezTo>
                <a:cubicBezTo>
                  <a:pt x="1186" y="71"/>
                  <a:pt x="1186" y="71"/>
                  <a:pt x="1186" y="71"/>
                </a:cubicBezTo>
                <a:cubicBezTo>
                  <a:pt x="1185" y="77"/>
                  <a:pt x="1197" y="75"/>
                  <a:pt x="1190" y="81"/>
                </a:cubicBezTo>
                <a:cubicBezTo>
                  <a:pt x="1189" y="80"/>
                  <a:pt x="1188" y="79"/>
                  <a:pt x="1186" y="80"/>
                </a:cubicBezTo>
                <a:cubicBezTo>
                  <a:pt x="1183" y="81"/>
                  <a:pt x="1186" y="84"/>
                  <a:pt x="1184" y="85"/>
                </a:cubicBezTo>
                <a:cubicBezTo>
                  <a:pt x="1187" y="86"/>
                  <a:pt x="1190" y="88"/>
                  <a:pt x="1193" y="88"/>
                </a:cubicBezTo>
                <a:cubicBezTo>
                  <a:pt x="1194" y="83"/>
                  <a:pt x="1194" y="76"/>
                  <a:pt x="1199" y="75"/>
                </a:cubicBezTo>
                <a:cubicBezTo>
                  <a:pt x="1208" y="82"/>
                  <a:pt x="1198" y="94"/>
                  <a:pt x="1211" y="98"/>
                </a:cubicBezTo>
                <a:cubicBezTo>
                  <a:pt x="1218" y="101"/>
                  <a:pt x="1225" y="107"/>
                  <a:pt x="1225" y="115"/>
                </a:cubicBezTo>
                <a:cubicBezTo>
                  <a:pt x="1234" y="121"/>
                  <a:pt x="1226" y="130"/>
                  <a:pt x="1226" y="137"/>
                </a:cubicBezTo>
                <a:cubicBezTo>
                  <a:pt x="1224" y="137"/>
                  <a:pt x="1222" y="139"/>
                  <a:pt x="1221" y="141"/>
                </a:cubicBezTo>
                <a:cubicBezTo>
                  <a:pt x="1223" y="147"/>
                  <a:pt x="1229" y="152"/>
                  <a:pt x="1234" y="155"/>
                </a:cubicBezTo>
                <a:cubicBezTo>
                  <a:pt x="1240" y="158"/>
                  <a:pt x="1234" y="163"/>
                  <a:pt x="1236" y="167"/>
                </a:cubicBezTo>
                <a:cubicBezTo>
                  <a:pt x="1235" y="168"/>
                  <a:pt x="1234" y="168"/>
                  <a:pt x="1234" y="169"/>
                </a:cubicBezTo>
                <a:cubicBezTo>
                  <a:pt x="1236" y="171"/>
                  <a:pt x="1236" y="171"/>
                  <a:pt x="1236" y="171"/>
                </a:cubicBezTo>
                <a:cubicBezTo>
                  <a:pt x="1280" y="159"/>
                  <a:pt x="1323" y="144"/>
                  <a:pt x="1365" y="127"/>
                </a:cubicBezTo>
                <a:cubicBezTo>
                  <a:pt x="1373" y="131"/>
                  <a:pt x="1382" y="124"/>
                  <a:pt x="1391" y="123"/>
                </a:cubicBezTo>
                <a:cubicBezTo>
                  <a:pt x="1393" y="121"/>
                  <a:pt x="1395" y="121"/>
                  <a:pt x="1398" y="121"/>
                </a:cubicBezTo>
                <a:cubicBezTo>
                  <a:pt x="1395" y="127"/>
                  <a:pt x="1385" y="129"/>
                  <a:pt x="1379" y="132"/>
                </a:cubicBezTo>
                <a:cubicBezTo>
                  <a:pt x="1400" y="127"/>
                  <a:pt x="1420" y="115"/>
                  <a:pt x="1442" y="109"/>
                </a:cubicBezTo>
                <a:cubicBezTo>
                  <a:pt x="1454" y="106"/>
                  <a:pt x="1464" y="102"/>
                  <a:pt x="1476" y="99"/>
                </a:cubicBezTo>
                <a:cubicBezTo>
                  <a:pt x="1454" y="111"/>
                  <a:pt x="1428" y="116"/>
                  <a:pt x="1408" y="133"/>
                </a:cubicBezTo>
                <a:cubicBezTo>
                  <a:pt x="1403" y="132"/>
                  <a:pt x="1399" y="138"/>
                  <a:pt x="1394" y="138"/>
                </a:cubicBezTo>
                <a:cubicBezTo>
                  <a:pt x="1371" y="154"/>
                  <a:pt x="1348" y="167"/>
                  <a:pt x="1323" y="177"/>
                </a:cubicBezTo>
                <a:cubicBezTo>
                  <a:pt x="1310" y="187"/>
                  <a:pt x="1294" y="190"/>
                  <a:pt x="1282" y="201"/>
                </a:cubicBezTo>
                <a:cubicBezTo>
                  <a:pt x="1282" y="205"/>
                  <a:pt x="1282" y="205"/>
                  <a:pt x="1282" y="205"/>
                </a:cubicBezTo>
                <a:cubicBezTo>
                  <a:pt x="1293" y="209"/>
                  <a:pt x="1300" y="201"/>
                  <a:pt x="1310" y="199"/>
                </a:cubicBezTo>
                <a:cubicBezTo>
                  <a:pt x="1316" y="206"/>
                  <a:pt x="1326" y="199"/>
                  <a:pt x="1334" y="199"/>
                </a:cubicBezTo>
                <a:cubicBezTo>
                  <a:pt x="1340" y="195"/>
                  <a:pt x="1348" y="198"/>
                  <a:pt x="1353" y="192"/>
                </a:cubicBezTo>
                <a:cubicBezTo>
                  <a:pt x="1356" y="195"/>
                  <a:pt x="1361" y="192"/>
                  <a:pt x="1359" y="189"/>
                </a:cubicBezTo>
                <a:cubicBezTo>
                  <a:pt x="1360" y="187"/>
                  <a:pt x="1361" y="189"/>
                  <a:pt x="1362" y="188"/>
                </a:cubicBezTo>
                <a:cubicBezTo>
                  <a:pt x="1360" y="191"/>
                  <a:pt x="1360" y="191"/>
                  <a:pt x="1360" y="191"/>
                </a:cubicBezTo>
                <a:cubicBezTo>
                  <a:pt x="1368" y="191"/>
                  <a:pt x="1374" y="181"/>
                  <a:pt x="1384" y="185"/>
                </a:cubicBezTo>
                <a:cubicBezTo>
                  <a:pt x="1394" y="179"/>
                  <a:pt x="1405" y="173"/>
                  <a:pt x="1418" y="172"/>
                </a:cubicBezTo>
                <a:cubicBezTo>
                  <a:pt x="1423" y="167"/>
                  <a:pt x="1432" y="167"/>
                  <a:pt x="1438" y="165"/>
                </a:cubicBezTo>
                <a:cubicBezTo>
                  <a:pt x="1428" y="173"/>
                  <a:pt x="1414" y="173"/>
                  <a:pt x="1403" y="180"/>
                </a:cubicBezTo>
                <a:cubicBezTo>
                  <a:pt x="1405" y="184"/>
                  <a:pt x="1405" y="184"/>
                  <a:pt x="1405" y="184"/>
                </a:cubicBezTo>
                <a:cubicBezTo>
                  <a:pt x="1403" y="185"/>
                  <a:pt x="1400" y="187"/>
                  <a:pt x="1398" y="186"/>
                </a:cubicBezTo>
                <a:cubicBezTo>
                  <a:pt x="1403" y="182"/>
                  <a:pt x="1403" y="182"/>
                  <a:pt x="1403" y="182"/>
                </a:cubicBezTo>
                <a:cubicBezTo>
                  <a:pt x="1390" y="183"/>
                  <a:pt x="1376" y="193"/>
                  <a:pt x="1363" y="195"/>
                </a:cubicBezTo>
                <a:cubicBezTo>
                  <a:pt x="1362" y="199"/>
                  <a:pt x="1357" y="196"/>
                  <a:pt x="1355" y="198"/>
                </a:cubicBezTo>
                <a:cubicBezTo>
                  <a:pt x="1358" y="201"/>
                  <a:pt x="1364" y="199"/>
                  <a:pt x="1367" y="200"/>
                </a:cubicBezTo>
                <a:cubicBezTo>
                  <a:pt x="1363" y="201"/>
                  <a:pt x="1358" y="203"/>
                  <a:pt x="1353" y="205"/>
                </a:cubicBezTo>
                <a:cubicBezTo>
                  <a:pt x="1353" y="203"/>
                  <a:pt x="1355" y="202"/>
                  <a:pt x="1353" y="201"/>
                </a:cubicBezTo>
                <a:cubicBezTo>
                  <a:pt x="1352" y="201"/>
                  <a:pt x="1352" y="201"/>
                  <a:pt x="1352" y="201"/>
                </a:cubicBezTo>
                <a:cubicBezTo>
                  <a:pt x="1353" y="201"/>
                  <a:pt x="1354" y="200"/>
                  <a:pt x="1355" y="199"/>
                </a:cubicBezTo>
                <a:cubicBezTo>
                  <a:pt x="1352" y="199"/>
                  <a:pt x="1348" y="201"/>
                  <a:pt x="1346" y="204"/>
                </a:cubicBezTo>
                <a:cubicBezTo>
                  <a:pt x="1339" y="209"/>
                  <a:pt x="1329" y="209"/>
                  <a:pt x="1324" y="215"/>
                </a:cubicBezTo>
                <a:cubicBezTo>
                  <a:pt x="1330" y="219"/>
                  <a:pt x="1335" y="211"/>
                  <a:pt x="1341" y="209"/>
                </a:cubicBezTo>
                <a:cubicBezTo>
                  <a:pt x="1362" y="211"/>
                  <a:pt x="1378" y="196"/>
                  <a:pt x="1398" y="193"/>
                </a:cubicBezTo>
                <a:cubicBezTo>
                  <a:pt x="1438" y="178"/>
                  <a:pt x="1438" y="178"/>
                  <a:pt x="1438" y="178"/>
                </a:cubicBezTo>
                <a:cubicBezTo>
                  <a:pt x="1438" y="180"/>
                  <a:pt x="1438" y="180"/>
                  <a:pt x="1438" y="180"/>
                </a:cubicBezTo>
                <a:cubicBezTo>
                  <a:pt x="1406" y="191"/>
                  <a:pt x="1376" y="209"/>
                  <a:pt x="1343" y="215"/>
                </a:cubicBezTo>
                <a:cubicBezTo>
                  <a:pt x="1336" y="222"/>
                  <a:pt x="1336" y="222"/>
                  <a:pt x="1336" y="222"/>
                </a:cubicBezTo>
                <a:cubicBezTo>
                  <a:pt x="1361" y="223"/>
                  <a:pt x="1382" y="209"/>
                  <a:pt x="1406" y="205"/>
                </a:cubicBezTo>
                <a:cubicBezTo>
                  <a:pt x="1428" y="198"/>
                  <a:pt x="1447" y="183"/>
                  <a:pt x="1471" y="183"/>
                </a:cubicBezTo>
                <a:cubicBezTo>
                  <a:pt x="1472" y="184"/>
                  <a:pt x="1472" y="184"/>
                  <a:pt x="1472" y="184"/>
                </a:cubicBezTo>
                <a:cubicBezTo>
                  <a:pt x="1469" y="191"/>
                  <a:pt x="1457" y="188"/>
                  <a:pt x="1459" y="196"/>
                </a:cubicBezTo>
                <a:cubicBezTo>
                  <a:pt x="1468" y="192"/>
                  <a:pt x="1468" y="192"/>
                  <a:pt x="1468" y="192"/>
                </a:cubicBezTo>
                <a:cubicBezTo>
                  <a:pt x="1470" y="198"/>
                  <a:pt x="1470" y="198"/>
                  <a:pt x="1470" y="198"/>
                </a:cubicBezTo>
                <a:cubicBezTo>
                  <a:pt x="1459" y="201"/>
                  <a:pt x="1455" y="213"/>
                  <a:pt x="1442" y="212"/>
                </a:cubicBezTo>
                <a:cubicBezTo>
                  <a:pt x="1438" y="219"/>
                  <a:pt x="1430" y="223"/>
                  <a:pt x="1422" y="226"/>
                </a:cubicBezTo>
                <a:cubicBezTo>
                  <a:pt x="1442" y="226"/>
                  <a:pt x="1461" y="218"/>
                  <a:pt x="1478" y="212"/>
                </a:cubicBezTo>
                <a:cubicBezTo>
                  <a:pt x="1488" y="206"/>
                  <a:pt x="1496" y="211"/>
                  <a:pt x="1507" y="207"/>
                </a:cubicBezTo>
                <a:cubicBezTo>
                  <a:pt x="1512" y="203"/>
                  <a:pt x="1516" y="201"/>
                  <a:pt x="1518" y="197"/>
                </a:cubicBezTo>
                <a:cubicBezTo>
                  <a:pt x="1516" y="193"/>
                  <a:pt x="1516" y="193"/>
                  <a:pt x="1516" y="193"/>
                </a:cubicBezTo>
                <a:cubicBezTo>
                  <a:pt x="1514" y="194"/>
                  <a:pt x="1511" y="194"/>
                  <a:pt x="1510" y="197"/>
                </a:cubicBezTo>
                <a:cubicBezTo>
                  <a:pt x="1510" y="199"/>
                  <a:pt x="1510" y="199"/>
                  <a:pt x="1510" y="199"/>
                </a:cubicBezTo>
                <a:cubicBezTo>
                  <a:pt x="1509" y="194"/>
                  <a:pt x="1504" y="199"/>
                  <a:pt x="1502" y="198"/>
                </a:cubicBezTo>
                <a:cubicBezTo>
                  <a:pt x="1504" y="194"/>
                  <a:pt x="1512" y="193"/>
                  <a:pt x="1518" y="190"/>
                </a:cubicBezTo>
                <a:cubicBezTo>
                  <a:pt x="1530" y="178"/>
                  <a:pt x="1552" y="183"/>
                  <a:pt x="1560" y="168"/>
                </a:cubicBezTo>
                <a:cubicBezTo>
                  <a:pt x="1547" y="168"/>
                  <a:pt x="1533" y="173"/>
                  <a:pt x="1520" y="177"/>
                </a:cubicBezTo>
                <a:cubicBezTo>
                  <a:pt x="1521" y="173"/>
                  <a:pt x="1527" y="172"/>
                  <a:pt x="1530" y="169"/>
                </a:cubicBezTo>
                <a:cubicBezTo>
                  <a:pt x="1526" y="167"/>
                  <a:pt x="1518" y="167"/>
                  <a:pt x="1513" y="169"/>
                </a:cubicBezTo>
                <a:cubicBezTo>
                  <a:pt x="1527" y="160"/>
                  <a:pt x="1545" y="160"/>
                  <a:pt x="1558" y="149"/>
                </a:cubicBezTo>
                <a:cubicBezTo>
                  <a:pt x="1562" y="151"/>
                  <a:pt x="1569" y="155"/>
                  <a:pt x="1574" y="152"/>
                </a:cubicBezTo>
                <a:cubicBezTo>
                  <a:pt x="1579" y="162"/>
                  <a:pt x="1583" y="147"/>
                  <a:pt x="1590" y="152"/>
                </a:cubicBezTo>
                <a:cubicBezTo>
                  <a:pt x="1590" y="147"/>
                  <a:pt x="1590" y="147"/>
                  <a:pt x="1590" y="147"/>
                </a:cubicBezTo>
                <a:cubicBezTo>
                  <a:pt x="1598" y="148"/>
                  <a:pt x="1609" y="142"/>
                  <a:pt x="1615" y="149"/>
                </a:cubicBezTo>
                <a:cubicBezTo>
                  <a:pt x="1607" y="151"/>
                  <a:pt x="1607" y="151"/>
                  <a:pt x="1607" y="151"/>
                </a:cubicBezTo>
                <a:cubicBezTo>
                  <a:pt x="1608" y="155"/>
                  <a:pt x="1608" y="155"/>
                  <a:pt x="1608" y="155"/>
                </a:cubicBezTo>
                <a:cubicBezTo>
                  <a:pt x="1602" y="154"/>
                  <a:pt x="1598" y="159"/>
                  <a:pt x="1594" y="159"/>
                </a:cubicBezTo>
                <a:cubicBezTo>
                  <a:pt x="1595" y="161"/>
                  <a:pt x="1592" y="162"/>
                  <a:pt x="1591" y="163"/>
                </a:cubicBezTo>
                <a:cubicBezTo>
                  <a:pt x="1583" y="158"/>
                  <a:pt x="1577" y="166"/>
                  <a:pt x="1569" y="165"/>
                </a:cubicBezTo>
                <a:cubicBezTo>
                  <a:pt x="1567" y="165"/>
                  <a:pt x="1564" y="166"/>
                  <a:pt x="1566" y="169"/>
                </a:cubicBezTo>
                <a:cubicBezTo>
                  <a:pt x="1570" y="172"/>
                  <a:pt x="1574" y="169"/>
                  <a:pt x="1579" y="169"/>
                </a:cubicBezTo>
                <a:cubicBezTo>
                  <a:pt x="1578" y="173"/>
                  <a:pt x="1578" y="173"/>
                  <a:pt x="1578" y="173"/>
                </a:cubicBezTo>
                <a:cubicBezTo>
                  <a:pt x="1588" y="172"/>
                  <a:pt x="1598" y="159"/>
                  <a:pt x="1607" y="171"/>
                </a:cubicBezTo>
                <a:cubicBezTo>
                  <a:pt x="1615" y="177"/>
                  <a:pt x="1622" y="162"/>
                  <a:pt x="1627" y="172"/>
                </a:cubicBezTo>
                <a:cubicBezTo>
                  <a:pt x="1626" y="172"/>
                  <a:pt x="1626" y="178"/>
                  <a:pt x="1622" y="177"/>
                </a:cubicBezTo>
                <a:cubicBezTo>
                  <a:pt x="1624" y="182"/>
                  <a:pt x="1626" y="186"/>
                  <a:pt x="1631" y="187"/>
                </a:cubicBezTo>
                <a:cubicBezTo>
                  <a:pt x="1636" y="185"/>
                  <a:pt x="1637" y="193"/>
                  <a:pt x="1640" y="196"/>
                </a:cubicBezTo>
                <a:cubicBezTo>
                  <a:pt x="1635" y="207"/>
                  <a:pt x="1619" y="204"/>
                  <a:pt x="1608" y="208"/>
                </a:cubicBezTo>
                <a:cubicBezTo>
                  <a:pt x="1604" y="209"/>
                  <a:pt x="1600" y="207"/>
                  <a:pt x="1597" y="210"/>
                </a:cubicBezTo>
                <a:cubicBezTo>
                  <a:pt x="1601" y="214"/>
                  <a:pt x="1601" y="214"/>
                  <a:pt x="1601" y="214"/>
                </a:cubicBezTo>
                <a:cubicBezTo>
                  <a:pt x="1612" y="214"/>
                  <a:pt x="1621" y="206"/>
                  <a:pt x="1632" y="211"/>
                </a:cubicBezTo>
                <a:cubicBezTo>
                  <a:pt x="1632" y="217"/>
                  <a:pt x="1632" y="217"/>
                  <a:pt x="1632" y="217"/>
                </a:cubicBezTo>
                <a:cubicBezTo>
                  <a:pt x="1628" y="217"/>
                  <a:pt x="1624" y="217"/>
                  <a:pt x="1622" y="219"/>
                </a:cubicBezTo>
                <a:cubicBezTo>
                  <a:pt x="1629" y="219"/>
                  <a:pt x="1629" y="219"/>
                  <a:pt x="1629" y="219"/>
                </a:cubicBezTo>
                <a:cubicBezTo>
                  <a:pt x="1628" y="222"/>
                  <a:pt x="1622" y="221"/>
                  <a:pt x="1622" y="225"/>
                </a:cubicBezTo>
                <a:cubicBezTo>
                  <a:pt x="1624" y="228"/>
                  <a:pt x="1627" y="227"/>
                  <a:pt x="1630" y="226"/>
                </a:cubicBezTo>
                <a:cubicBezTo>
                  <a:pt x="1631" y="225"/>
                  <a:pt x="1631" y="225"/>
                  <a:pt x="1631" y="225"/>
                </a:cubicBezTo>
                <a:cubicBezTo>
                  <a:pt x="1627" y="229"/>
                  <a:pt x="1627" y="229"/>
                  <a:pt x="1627" y="229"/>
                </a:cubicBezTo>
                <a:cubicBezTo>
                  <a:pt x="1628" y="230"/>
                  <a:pt x="1628" y="230"/>
                  <a:pt x="1628" y="230"/>
                </a:cubicBezTo>
                <a:cubicBezTo>
                  <a:pt x="1618" y="240"/>
                  <a:pt x="1603" y="227"/>
                  <a:pt x="1594" y="240"/>
                </a:cubicBezTo>
                <a:cubicBezTo>
                  <a:pt x="1590" y="246"/>
                  <a:pt x="1583" y="235"/>
                  <a:pt x="1580" y="243"/>
                </a:cubicBezTo>
                <a:cubicBezTo>
                  <a:pt x="1567" y="248"/>
                  <a:pt x="1552" y="248"/>
                  <a:pt x="1540" y="256"/>
                </a:cubicBezTo>
                <a:cubicBezTo>
                  <a:pt x="1535" y="256"/>
                  <a:pt x="1529" y="256"/>
                  <a:pt x="1526" y="261"/>
                </a:cubicBezTo>
                <a:cubicBezTo>
                  <a:pt x="1527" y="262"/>
                  <a:pt x="1528" y="261"/>
                  <a:pt x="1530" y="261"/>
                </a:cubicBezTo>
                <a:cubicBezTo>
                  <a:pt x="1525" y="267"/>
                  <a:pt x="1515" y="267"/>
                  <a:pt x="1511" y="271"/>
                </a:cubicBezTo>
                <a:cubicBezTo>
                  <a:pt x="1502" y="272"/>
                  <a:pt x="1493" y="277"/>
                  <a:pt x="1484" y="280"/>
                </a:cubicBezTo>
                <a:cubicBezTo>
                  <a:pt x="1487" y="273"/>
                  <a:pt x="1487" y="273"/>
                  <a:pt x="1487" y="273"/>
                </a:cubicBezTo>
                <a:cubicBezTo>
                  <a:pt x="1465" y="281"/>
                  <a:pt x="1465" y="281"/>
                  <a:pt x="1465" y="281"/>
                </a:cubicBezTo>
                <a:cubicBezTo>
                  <a:pt x="1462" y="280"/>
                  <a:pt x="1470" y="281"/>
                  <a:pt x="1469" y="276"/>
                </a:cubicBezTo>
                <a:cubicBezTo>
                  <a:pt x="1460" y="276"/>
                  <a:pt x="1451" y="283"/>
                  <a:pt x="1443" y="286"/>
                </a:cubicBezTo>
                <a:cubicBezTo>
                  <a:pt x="1437" y="286"/>
                  <a:pt x="1432" y="290"/>
                  <a:pt x="1427" y="292"/>
                </a:cubicBezTo>
                <a:cubicBezTo>
                  <a:pt x="1440" y="293"/>
                  <a:pt x="1449" y="283"/>
                  <a:pt x="1461" y="282"/>
                </a:cubicBezTo>
                <a:cubicBezTo>
                  <a:pt x="1462" y="287"/>
                  <a:pt x="1454" y="285"/>
                  <a:pt x="1450" y="289"/>
                </a:cubicBezTo>
                <a:cubicBezTo>
                  <a:pt x="1442" y="293"/>
                  <a:pt x="1433" y="298"/>
                  <a:pt x="1423" y="298"/>
                </a:cubicBezTo>
                <a:cubicBezTo>
                  <a:pt x="1417" y="306"/>
                  <a:pt x="1407" y="305"/>
                  <a:pt x="1400" y="311"/>
                </a:cubicBezTo>
                <a:cubicBezTo>
                  <a:pt x="1409" y="311"/>
                  <a:pt x="1409" y="311"/>
                  <a:pt x="1409" y="311"/>
                </a:cubicBezTo>
                <a:cubicBezTo>
                  <a:pt x="1406" y="314"/>
                  <a:pt x="1402" y="314"/>
                  <a:pt x="1397" y="314"/>
                </a:cubicBezTo>
                <a:cubicBezTo>
                  <a:pt x="1398" y="314"/>
                  <a:pt x="1399" y="313"/>
                  <a:pt x="1400" y="312"/>
                </a:cubicBezTo>
                <a:cubicBezTo>
                  <a:pt x="1396" y="310"/>
                  <a:pt x="1391" y="315"/>
                  <a:pt x="1388" y="312"/>
                </a:cubicBezTo>
                <a:cubicBezTo>
                  <a:pt x="1374" y="317"/>
                  <a:pt x="1360" y="321"/>
                  <a:pt x="1348" y="330"/>
                </a:cubicBezTo>
                <a:cubicBezTo>
                  <a:pt x="1345" y="331"/>
                  <a:pt x="1342" y="333"/>
                  <a:pt x="1338" y="333"/>
                </a:cubicBezTo>
                <a:cubicBezTo>
                  <a:pt x="1342" y="329"/>
                  <a:pt x="1353" y="326"/>
                  <a:pt x="1358" y="320"/>
                </a:cubicBezTo>
                <a:cubicBezTo>
                  <a:pt x="1362" y="320"/>
                  <a:pt x="1364" y="317"/>
                  <a:pt x="1367" y="315"/>
                </a:cubicBezTo>
                <a:cubicBezTo>
                  <a:pt x="1366" y="313"/>
                  <a:pt x="1366" y="313"/>
                  <a:pt x="1366" y="313"/>
                </a:cubicBezTo>
                <a:cubicBezTo>
                  <a:pt x="1343" y="320"/>
                  <a:pt x="1321" y="329"/>
                  <a:pt x="1301" y="341"/>
                </a:cubicBezTo>
                <a:cubicBezTo>
                  <a:pt x="1310" y="341"/>
                  <a:pt x="1310" y="341"/>
                  <a:pt x="1310" y="341"/>
                </a:cubicBezTo>
                <a:cubicBezTo>
                  <a:pt x="1308" y="343"/>
                  <a:pt x="1302" y="345"/>
                  <a:pt x="1297" y="346"/>
                </a:cubicBezTo>
                <a:cubicBezTo>
                  <a:pt x="1298" y="348"/>
                  <a:pt x="1296" y="349"/>
                  <a:pt x="1295" y="350"/>
                </a:cubicBezTo>
                <a:cubicBezTo>
                  <a:pt x="1292" y="348"/>
                  <a:pt x="1287" y="353"/>
                  <a:pt x="1283" y="355"/>
                </a:cubicBezTo>
                <a:cubicBezTo>
                  <a:pt x="1284" y="359"/>
                  <a:pt x="1284" y="359"/>
                  <a:pt x="1284" y="359"/>
                </a:cubicBezTo>
                <a:cubicBezTo>
                  <a:pt x="1280" y="363"/>
                  <a:pt x="1271" y="360"/>
                  <a:pt x="1268" y="366"/>
                </a:cubicBezTo>
                <a:cubicBezTo>
                  <a:pt x="1269" y="367"/>
                  <a:pt x="1272" y="367"/>
                  <a:pt x="1274" y="367"/>
                </a:cubicBezTo>
                <a:cubicBezTo>
                  <a:pt x="1276" y="363"/>
                  <a:pt x="1283" y="364"/>
                  <a:pt x="1287" y="361"/>
                </a:cubicBezTo>
                <a:cubicBezTo>
                  <a:pt x="1288" y="363"/>
                  <a:pt x="1288" y="363"/>
                  <a:pt x="1288" y="363"/>
                </a:cubicBezTo>
                <a:cubicBezTo>
                  <a:pt x="1285" y="365"/>
                  <a:pt x="1281" y="366"/>
                  <a:pt x="1278" y="369"/>
                </a:cubicBezTo>
                <a:cubicBezTo>
                  <a:pt x="1303" y="363"/>
                  <a:pt x="1326" y="349"/>
                  <a:pt x="1350" y="341"/>
                </a:cubicBezTo>
                <a:cubicBezTo>
                  <a:pt x="1350" y="345"/>
                  <a:pt x="1350" y="345"/>
                  <a:pt x="1350" y="345"/>
                </a:cubicBezTo>
                <a:cubicBezTo>
                  <a:pt x="1352" y="345"/>
                  <a:pt x="1352" y="345"/>
                  <a:pt x="1352" y="345"/>
                </a:cubicBezTo>
                <a:cubicBezTo>
                  <a:pt x="1348" y="347"/>
                  <a:pt x="1336" y="351"/>
                  <a:pt x="1340" y="359"/>
                </a:cubicBezTo>
                <a:cubicBezTo>
                  <a:pt x="1367" y="349"/>
                  <a:pt x="1367" y="349"/>
                  <a:pt x="1367" y="349"/>
                </a:cubicBezTo>
                <a:cubicBezTo>
                  <a:pt x="1352" y="363"/>
                  <a:pt x="1330" y="365"/>
                  <a:pt x="1312" y="377"/>
                </a:cubicBezTo>
                <a:cubicBezTo>
                  <a:pt x="1310" y="377"/>
                  <a:pt x="1308" y="378"/>
                  <a:pt x="1306" y="379"/>
                </a:cubicBezTo>
                <a:cubicBezTo>
                  <a:pt x="1306" y="381"/>
                  <a:pt x="1306" y="381"/>
                  <a:pt x="1306" y="381"/>
                </a:cubicBezTo>
                <a:cubicBezTo>
                  <a:pt x="1298" y="377"/>
                  <a:pt x="1299" y="387"/>
                  <a:pt x="1293" y="388"/>
                </a:cubicBezTo>
                <a:cubicBezTo>
                  <a:pt x="1298" y="389"/>
                  <a:pt x="1303" y="384"/>
                  <a:pt x="1308" y="383"/>
                </a:cubicBezTo>
                <a:cubicBezTo>
                  <a:pt x="1299" y="385"/>
                  <a:pt x="1304" y="395"/>
                  <a:pt x="1294" y="391"/>
                </a:cubicBezTo>
                <a:cubicBezTo>
                  <a:pt x="1258" y="415"/>
                  <a:pt x="1258" y="415"/>
                  <a:pt x="1258" y="415"/>
                </a:cubicBezTo>
                <a:cubicBezTo>
                  <a:pt x="1252" y="417"/>
                  <a:pt x="1247" y="419"/>
                  <a:pt x="1242" y="421"/>
                </a:cubicBezTo>
                <a:cubicBezTo>
                  <a:pt x="1239" y="425"/>
                  <a:pt x="1239" y="425"/>
                  <a:pt x="1239" y="425"/>
                </a:cubicBezTo>
                <a:cubicBezTo>
                  <a:pt x="1250" y="421"/>
                  <a:pt x="1266" y="415"/>
                  <a:pt x="1278" y="406"/>
                </a:cubicBezTo>
                <a:cubicBezTo>
                  <a:pt x="1281" y="405"/>
                  <a:pt x="1285" y="403"/>
                  <a:pt x="1288" y="401"/>
                </a:cubicBezTo>
                <a:cubicBezTo>
                  <a:pt x="1285" y="405"/>
                  <a:pt x="1278" y="409"/>
                  <a:pt x="1273" y="413"/>
                </a:cubicBezTo>
                <a:cubicBezTo>
                  <a:pt x="1276" y="415"/>
                  <a:pt x="1278" y="410"/>
                  <a:pt x="1282" y="411"/>
                </a:cubicBezTo>
                <a:cubicBezTo>
                  <a:pt x="1280" y="414"/>
                  <a:pt x="1272" y="421"/>
                  <a:pt x="1267" y="423"/>
                </a:cubicBezTo>
                <a:cubicBezTo>
                  <a:pt x="1262" y="428"/>
                  <a:pt x="1262" y="428"/>
                  <a:pt x="1262" y="428"/>
                </a:cubicBezTo>
                <a:cubicBezTo>
                  <a:pt x="1268" y="428"/>
                  <a:pt x="1268" y="428"/>
                  <a:pt x="1268" y="428"/>
                </a:cubicBezTo>
                <a:cubicBezTo>
                  <a:pt x="1264" y="430"/>
                  <a:pt x="1264" y="430"/>
                  <a:pt x="1264" y="430"/>
                </a:cubicBezTo>
                <a:cubicBezTo>
                  <a:pt x="1271" y="432"/>
                  <a:pt x="1277" y="426"/>
                  <a:pt x="1283" y="424"/>
                </a:cubicBezTo>
                <a:cubicBezTo>
                  <a:pt x="1277" y="430"/>
                  <a:pt x="1265" y="434"/>
                  <a:pt x="1256" y="439"/>
                </a:cubicBezTo>
                <a:cubicBezTo>
                  <a:pt x="1254" y="438"/>
                  <a:pt x="1252" y="439"/>
                  <a:pt x="1250" y="439"/>
                </a:cubicBezTo>
                <a:cubicBezTo>
                  <a:pt x="1251" y="435"/>
                  <a:pt x="1260" y="432"/>
                  <a:pt x="1260" y="429"/>
                </a:cubicBezTo>
                <a:cubicBezTo>
                  <a:pt x="1247" y="433"/>
                  <a:pt x="1245" y="440"/>
                  <a:pt x="1232" y="444"/>
                </a:cubicBezTo>
                <a:cubicBezTo>
                  <a:pt x="1234" y="445"/>
                  <a:pt x="1233" y="446"/>
                  <a:pt x="1233" y="447"/>
                </a:cubicBezTo>
                <a:cubicBezTo>
                  <a:pt x="1228" y="443"/>
                  <a:pt x="1220" y="450"/>
                  <a:pt x="1214" y="453"/>
                </a:cubicBezTo>
                <a:cubicBezTo>
                  <a:pt x="1214" y="454"/>
                  <a:pt x="1214" y="454"/>
                  <a:pt x="1214" y="454"/>
                </a:cubicBezTo>
                <a:cubicBezTo>
                  <a:pt x="1218" y="455"/>
                  <a:pt x="1223" y="451"/>
                  <a:pt x="1228" y="449"/>
                </a:cubicBezTo>
                <a:cubicBezTo>
                  <a:pt x="1227" y="453"/>
                  <a:pt x="1220" y="454"/>
                  <a:pt x="1216" y="457"/>
                </a:cubicBezTo>
                <a:cubicBezTo>
                  <a:pt x="1225" y="458"/>
                  <a:pt x="1232" y="451"/>
                  <a:pt x="1241" y="449"/>
                </a:cubicBezTo>
                <a:cubicBezTo>
                  <a:pt x="1240" y="448"/>
                  <a:pt x="1240" y="448"/>
                  <a:pt x="1240" y="448"/>
                </a:cubicBezTo>
                <a:cubicBezTo>
                  <a:pt x="1254" y="447"/>
                  <a:pt x="1254" y="447"/>
                  <a:pt x="1254" y="447"/>
                </a:cubicBezTo>
                <a:cubicBezTo>
                  <a:pt x="1247" y="453"/>
                  <a:pt x="1234" y="459"/>
                  <a:pt x="1227" y="465"/>
                </a:cubicBezTo>
                <a:cubicBezTo>
                  <a:pt x="1228" y="465"/>
                  <a:pt x="1228" y="465"/>
                  <a:pt x="1228" y="465"/>
                </a:cubicBezTo>
                <a:cubicBezTo>
                  <a:pt x="1238" y="461"/>
                  <a:pt x="1249" y="456"/>
                  <a:pt x="1258" y="448"/>
                </a:cubicBezTo>
                <a:cubicBezTo>
                  <a:pt x="1266" y="447"/>
                  <a:pt x="1273" y="444"/>
                  <a:pt x="1278" y="439"/>
                </a:cubicBezTo>
                <a:cubicBezTo>
                  <a:pt x="1278" y="437"/>
                  <a:pt x="1278" y="437"/>
                  <a:pt x="1278" y="437"/>
                </a:cubicBezTo>
                <a:cubicBezTo>
                  <a:pt x="1260" y="446"/>
                  <a:pt x="1260" y="446"/>
                  <a:pt x="1260" y="446"/>
                </a:cubicBezTo>
                <a:cubicBezTo>
                  <a:pt x="1270" y="437"/>
                  <a:pt x="1283" y="432"/>
                  <a:pt x="1295" y="426"/>
                </a:cubicBezTo>
                <a:cubicBezTo>
                  <a:pt x="1294" y="429"/>
                  <a:pt x="1288" y="431"/>
                  <a:pt x="1285" y="433"/>
                </a:cubicBezTo>
                <a:cubicBezTo>
                  <a:pt x="1304" y="432"/>
                  <a:pt x="1320" y="418"/>
                  <a:pt x="1338" y="414"/>
                </a:cubicBezTo>
                <a:cubicBezTo>
                  <a:pt x="1316" y="425"/>
                  <a:pt x="1287" y="440"/>
                  <a:pt x="1262" y="455"/>
                </a:cubicBezTo>
                <a:cubicBezTo>
                  <a:pt x="1259" y="457"/>
                  <a:pt x="1252" y="455"/>
                  <a:pt x="1252" y="460"/>
                </a:cubicBezTo>
                <a:cubicBezTo>
                  <a:pt x="1265" y="459"/>
                  <a:pt x="1278" y="451"/>
                  <a:pt x="1291" y="447"/>
                </a:cubicBezTo>
                <a:cubicBezTo>
                  <a:pt x="1287" y="453"/>
                  <a:pt x="1268" y="454"/>
                  <a:pt x="1265" y="465"/>
                </a:cubicBezTo>
                <a:cubicBezTo>
                  <a:pt x="1289" y="459"/>
                  <a:pt x="1310" y="444"/>
                  <a:pt x="1333" y="434"/>
                </a:cubicBezTo>
                <a:cubicBezTo>
                  <a:pt x="1332" y="434"/>
                  <a:pt x="1332" y="433"/>
                  <a:pt x="1332" y="433"/>
                </a:cubicBezTo>
                <a:cubicBezTo>
                  <a:pt x="1334" y="431"/>
                  <a:pt x="1334" y="431"/>
                  <a:pt x="1334" y="431"/>
                </a:cubicBezTo>
                <a:cubicBezTo>
                  <a:pt x="1334" y="433"/>
                  <a:pt x="1334" y="433"/>
                  <a:pt x="1334" y="433"/>
                </a:cubicBezTo>
                <a:cubicBezTo>
                  <a:pt x="1338" y="432"/>
                  <a:pt x="1345" y="431"/>
                  <a:pt x="1345" y="425"/>
                </a:cubicBezTo>
                <a:cubicBezTo>
                  <a:pt x="1343" y="424"/>
                  <a:pt x="1343" y="424"/>
                  <a:pt x="1343" y="424"/>
                </a:cubicBezTo>
                <a:cubicBezTo>
                  <a:pt x="1344" y="423"/>
                  <a:pt x="1344" y="422"/>
                  <a:pt x="1344" y="421"/>
                </a:cubicBezTo>
                <a:cubicBezTo>
                  <a:pt x="1353" y="428"/>
                  <a:pt x="1364" y="416"/>
                  <a:pt x="1373" y="415"/>
                </a:cubicBezTo>
                <a:cubicBezTo>
                  <a:pt x="1383" y="409"/>
                  <a:pt x="1394" y="406"/>
                  <a:pt x="1404" y="399"/>
                </a:cubicBezTo>
                <a:cubicBezTo>
                  <a:pt x="1410" y="397"/>
                  <a:pt x="1418" y="394"/>
                  <a:pt x="1425" y="391"/>
                </a:cubicBezTo>
                <a:cubicBezTo>
                  <a:pt x="1406" y="394"/>
                  <a:pt x="1388" y="403"/>
                  <a:pt x="1369" y="406"/>
                </a:cubicBezTo>
                <a:cubicBezTo>
                  <a:pt x="1418" y="387"/>
                  <a:pt x="1474" y="379"/>
                  <a:pt x="1524" y="359"/>
                </a:cubicBezTo>
                <a:cubicBezTo>
                  <a:pt x="1525" y="360"/>
                  <a:pt x="1525" y="360"/>
                  <a:pt x="1525" y="360"/>
                </a:cubicBezTo>
                <a:cubicBezTo>
                  <a:pt x="1517" y="364"/>
                  <a:pt x="1517" y="364"/>
                  <a:pt x="1517" y="364"/>
                </a:cubicBezTo>
                <a:cubicBezTo>
                  <a:pt x="1526" y="365"/>
                  <a:pt x="1536" y="361"/>
                  <a:pt x="1541" y="354"/>
                </a:cubicBezTo>
                <a:cubicBezTo>
                  <a:pt x="1576" y="342"/>
                  <a:pt x="1616" y="335"/>
                  <a:pt x="1652" y="334"/>
                </a:cubicBezTo>
                <a:cubicBezTo>
                  <a:pt x="1654" y="335"/>
                  <a:pt x="1654" y="335"/>
                  <a:pt x="1654" y="335"/>
                </a:cubicBezTo>
                <a:cubicBezTo>
                  <a:pt x="1625" y="343"/>
                  <a:pt x="1596" y="345"/>
                  <a:pt x="1569" y="353"/>
                </a:cubicBezTo>
                <a:cubicBezTo>
                  <a:pt x="1556" y="351"/>
                  <a:pt x="1541" y="360"/>
                  <a:pt x="1535" y="371"/>
                </a:cubicBezTo>
                <a:cubicBezTo>
                  <a:pt x="1535" y="373"/>
                  <a:pt x="1535" y="373"/>
                  <a:pt x="1535" y="373"/>
                </a:cubicBezTo>
                <a:cubicBezTo>
                  <a:pt x="1553" y="375"/>
                  <a:pt x="1563" y="357"/>
                  <a:pt x="1580" y="358"/>
                </a:cubicBezTo>
                <a:cubicBezTo>
                  <a:pt x="1594" y="355"/>
                  <a:pt x="1607" y="347"/>
                  <a:pt x="1620" y="348"/>
                </a:cubicBezTo>
                <a:cubicBezTo>
                  <a:pt x="1632" y="349"/>
                  <a:pt x="1641" y="345"/>
                  <a:pt x="1652" y="345"/>
                </a:cubicBezTo>
                <a:cubicBezTo>
                  <a:pt x="1653" y="346"/>
                  <a:pt x="1653" y="346"/>
                  <a:pt x="1653" y="346"/>
                </a:cubicBezTo>
                <a:cubicBezTo>
                  <a:pt x="1641" y="353"/>
                  <a:pt x="1624" y="351"/>
                  <a:pt x="1612" y="357"/>
                </a:cubicBezTo>
                <a:cubicBezTo>
                  <a:pt x="1612" y="358"/>
                  <a:pt x="1612" y="358"/>
                  <a:pt x="1612" y="358"/>
                </a:cubicBezTo>
                <a:cubicBezTo>
                  <a:pt x="1593" y="361"/>
                  <a:pt x="1575" y="369"/>
                  <a:pt x="1556" y="370"/>
                </a:cubicBezTo>
                <a:cubicBezTo>
                  <a:pt x="1544" y="380"/>
                  <a:pt x="1526" y="374"/>
                  <a:pt x="1515" y="384"/>
                </a:cubicBezTo>
                <a:cubicBezTo>
                  <a:pt x="1511" y="385"/>
                  <a:pt x="1505" y="386"/>
                  <a:pt x="1502" y="389"/>
                </a:cubicBezTo>
                <a:cubicBezTo>
                  <a:pt x="1489" y="393"/>
                  <a:pt x="1475" y="395"/>
                  <a:pt x="1464" y="404"/>
                </a:cubicBezTo>
                <a:cubicBezTo>
                  <a:pt x="1453" y="407"/>
                  <a:pt x="1440" y="409"/>
                  <a:pt x="1432" y="418"/>
                </a:cubicBezTo>
                <a:cubicBezTo>
                  <a:pt x="1453" y="417"/>
                  <a:pt x="1469" y="399"/>
                  <a:pt x="1491" y="397"/>
                </a:cubicBezTo>
                <a:cubicBezTo>
                  <a:pt x="1506" y="392"/>
                  <a:pt x="1506" y="392"/>
                  <a:pt x="1506" y="392"/>
                </a:cubicBezTo>
                <a:cubicBezTo>
                  <a:pt x="1495" y="399"/>
                  <a:pt x="1484" y="403"/>
                  <a:pt x="1472" y="405"/>
                </a:cubicBezTo>
                <a:cubicBezTo>
                  <a:pt x="1436" y="420"/>
                  <a:pt x="1401" y="435"/>
                  <a:pt x="1367" y="453"/>
                </a:cubicBezTo>
                <a:cubicBezTo>
                  <a:pt x="1364" y="453"/>
                  <a:pt x="1361" y="454"/>
                  <a:pt x="1359" y="456"/>
                </a:cubicBezTo>
                <a:cubicBezTo>
                  <a:pt x="1359" y="457"/>
                  <a:pt x="1359" y="457"/>
                  <a:pt x="1359" y="457"/>
                </a:cubicBezTo>
                <a:cubicBezTo>
                  <a:pt x="1369" y="457"/>
                  <a:pt x="1378" y="450"/>
                  <a:pt x="1387" y="447"/>
                </a:cubicBezTo>
                <a:cubicBezTo>
                  <a:pt x="1394" y="440"/>
                  <a:pt x="1403" y="439"/>
                  <a:pt x="1410" y="434"/>
                </a:cubicBezTo>
                <a:cubicBezTo>
                  <a:pt x="1414" y="436"/>
                  <a:pt x="1414" y="436"/>
                  <a:pt x="1414" y="436"/>
                </a:cubicBezTo>
                <a:cubicBezTo>
                  <a:pt x="1405" y="440"/>
                  <a:pt x="1395" y="445"/>
                  <a:pt x="1387" y="450"/>
                </a:cubicBezTo>
                <a:cubicBezTo>
                  <a:pt x="1384" y="451"/>
                  <a:pt x="1379" y="450"/>
                  <a:pt x="1377" y="454"/>
                </a:cubicBezTo>
                <a:cubicBezTo>
                  <a:pt x="1377" y="457"/>
                  <a:pt x="1377" y="457"/>
                  <a:pt x="1377" y="457"/>
                </a:cubicBezTo>
                <a:cubicBezTo>
                  <a:pt x="1396" y="456"/>
                  <a:pt x="1407" y="439"/>
                  <a:pt x="1425" y="435"/>
                </a:cubicBezTo>
                <a:cubicBezTo>
                  <a:pt x="1428" y="435"/>
                  <a:pt x="1429" y="433"/>
                  <a:pt x="1432" y="432"/>
                </a:cubicBezTo>
                <a:cubicBezTo>
                  <a:pt x="1432" y="433"/>
                  <a:pt x="1432" y="433"/>
                  <a:pt x="1432" y="433"/>
                </a:cubicBezTo>
                <a:cubicBezTo>
                  <a:pt x="1430" y="437"/>
                  <a:pt x="1421" y="436"/>
                  <a:pt x="1423" y="442"/>
                </a:cubicBezTo>
                <a:cubicBezTo>
                  <a:pt x="1412" y="443"/>
                  <a:pt x="1405" y="453"/>
                  <a:pt x="1394" y="455"/>
                </a:cubicBezTo>
                <a:cubicBezTo>
                  <a:pt x="1394" y="457"/>
                  <a:pt x="1394" y="457"/>
                  <a:pt x="1394" y="457"/>
                </a:cubicBezTo>
                <a:cubicBezTo>
                  <a:pt x="1390" y="456"/>
                  <a:pt x="1386" y="459"/>
                  <a:pt x="1381" y="460"/>
                </a:cubicBezTo>
                <a:cubicBezTo>
                  <a:pt x="1380" y="469"/>
                  <a:pt x="1370" y="466"/>
                  <a:pt x="1364" y="468"/>
                </a:cubicBezTo>
                <a:cubicBezTo>
                  <a:pt x="1363" y="467"/>
                  <a:pt x="1363" y="467"/>
                  <a:pt x="1363" y="467"/>
                </a:cubicBezTo>
                <a:cubicBezTo>
                  <a:pt x="1367" y="465"/>
                  <a:pt x="1370" y="463"/>
                  <a:pt x="1374" y="460"/>
                </a:cubicBezTo>
                <a:cubicBezTo>
                  <a:pt x="1372" y="458"/>
                  <a:pt x="1369" y="460"/>
                  <a:pt x="1368" y="462"/>
                </a:cubicBezTo>
                <a:cubicBezTo>
                  <a:pt x="1363" y="464"/>
                  <a:pt x="1355" y="463"/>
                  <a:pt x="1352" y="466"/>
                </a:cubicBezTo>
                <a:cubicBezTo>
                  <a:pt x="1353" y="468"/>
                  <a:pt x="1355" y="467"/>
                  <a:pt x="1356" y="467"/>
                </a:cubicBezTo>
                <a:cubicBezTo>
                  <a:pt x="1354" y="471"/>
                  <a:pt x="1343" y="471"/>
                  <a:pt x="1348" y="479"/>
                </a:cubicBezTo>
                <a:cubicBezTo>
                  <a:pt x="1337" y="483"/>
                  <a:pt x="1326" y="487"/>
                  <a:pt x="1314" y="488"/>
                </a:cubicBezTo>
                <a:cubicBezTo>
                  <a:pt x="1315" y="495"/>
                  <a:pt x="1308" y="489"/>
                  <a:pt x="1306" y="493"/>
                </a:cubicBezTo>
                <a:cubicBezTo>
                  <a:pt x="1289" y="499"/>
                  <a:pt x="1275" y="513"/>
                  <a:pt x="1259" y="519"/>
                </a:cubicBezTo>
                <a:cubicBezTo>
                  <a:pt x="1268" y="520"/>
                  <a:pt x="1276" y="512"/>
                  <a:pt x="1285" y="513"/>
                </a:cubicBezTo>
                <a:cubicBezTo>
                  <a:pt x="1299" y="504"/>
                  <a:pt x="1314" y="499"/>
                  <a:pt x="1329" y="492"/>
                </a:cubicBezTo>
                <a:cubicBezTo>
                  <a:pt x="1329" y="494"/>
                  <a:pt x="1329" y="494"/>
                  <a:pt x="1329" y="494"/>
                </a:cubicBezTo>
                <a:cubicBezTo>
                  <a:pt x="1294" y="509"/>
                  <a:pt x="1262" y="531"/>
                  <a:pt x="1225" y="539"/>
                </a:cubicBezTo>
                <a:cubicBezTo>
                  <a:pt x="1222" y="545"/>
                  <a:pt x="1214" y="545"/>
                  <a:pt x="1209" y="545"/>
                </a:cubicBezTo>
                <a:cubicBezTo>
                  <a:pt x="1196" y="548"/>
                  <a:pt x="1185" y="555"/>
                  <a:pt x="1172" y="560"/>
                </a:cubicBezTo>
                <a:cubicBezTo>
                  <a:pt x="1157" y="559"/>
                  <a:pt x="1145" y="569"/>
                  <a:pt x="1129" y="569"/>
                </a:cubicBezTo>
                <a:cubicBezTo>
                  <a:pt x="1127" y="565"/>
                  <a:pt x="1123" y="563"/>
                  <a:pt x="1118" y="564"/>
                </a:cubicBezTo>
                <a:cubicBezTo>
                  <a:pt x="1120" y="559"/>
                  <a:pt x="1120" y="559"/>
                  <a:pt x="1120" y="559"/>
                </a:cubicBezTo>
                <a:cubicBezTo>
                  <a:pt x="1115" y="563"/>
                  <a:pt x="1114" y="554"/>
                  <a:pt x="1110" y="558"/>
                </a:cubicBezTo>
                <a:cubicBezTo>
                  <a:pt x="1112" y="554"/>
                  <a:pt x="1112" y="554"/>
                  <a:pt x="1112" y="554"/>
                </a:cubicBezTo>
                <a:cubicBezTo>
                  <a:pt x="1104" y="555"/>
                  <a:pt x="1094" y="551"/>
                  <a:pt x="1088" y="554"/>
                </a:cubicBezTo>
                <a:cubicBezTo>
                  <a:pt x="1076" y="551"/>
                  <a:pt x="1076" y="551"/>
                  <a:pt x="1076" y="551"/>
                </a:cubicBezTo>
                <a:cubicBezTo>
                  <a:pt x="1077" y="550"/>
                  <a:pt x="1079" y="552"/>
                  <a:pt x="1080" y="549"/>
                </a:cubicBezTo>
                <a:cubicBezTo>
                  <a:pt x="1076" y="545"/>
                  <a:pt x="1074" y="552"/>
                  <a:pt x="1070" y="549"/>
                </a:cubicBezTo>
                <a:cubicBezTo>
                  <a:pt x="1071" y="545"/>
                  <a:pt x="1071" y="545"/>
                  <a:pt x="1071" y="545"/>
                </a:cubicBezTo>
                <a:cubicBezTo>
                  <a:pt x="1062" y="550"/>
                  <a:pt x="1056" y="539"/>
                  <a:pt x="1051" y="533"/>
                </a:cubicBezTo>
                <a:cubicBezTo>
                  <a:pt x="1052" y="532"/>
                  <a:pt x="1052" y="532"/>
                  <a:pt x="1052" y="532"/>
                </a:cubicBezTo>
                <a:cubicBezTo>
                  <a:pt x="1046" y="529"/>
                  <a:pt x="1051" y="525"/>
                  <a:pt x="1046" y="519"/>
                </a:cubicBezTo>
                <a:cubicBezTo>
                  <a:pt x="1048" y="513"/>
                  <a:pt x="1053" y="521"/>
                  <a:pt x="1056" y="516"/>
                </a:cubicBezTo>
                <a:cubicBezTo>
                  <a:pt x="1052" y="508"/>
                  <a:pt x="1038" y="508"/>
                  <a:pt x="1039" y="496"/>
                </a:cubicBezTo>
                <a:cubicBezTo>
                  <a:pt x="1040" y="495"/>
                  <a:pt x="1042" y="494"/>
                  <a:pt x="1042" y="492"/>
                </a:cubicBezTo>
                <a:cubicBezTo>
                  <a:pt x="1036" y="491"/>
                  <a:pt x="1029" y="493"/>
                  <a:pt x="1026" y="485"/>
                </a:cubicBezTo>
                <a:cubicBezTo>
                  <a:pt x="1025" y="479"/>
                  <a:pt x="1025" y="479"/>
                  <a:pt x="1025" y="479"/>
                </a:cubicBezTo>
                <a:cubicBezTo>
                  <a:pt x="1023" y="477"/>
                  <a:pt x="1019" y="478"/>
                  <a:pt x="1018" y="481"/>
                </a:cubicBezTo>
                <a:cubicBezTo>
                  <a:pt x="1012" y="479"/>
                  <a:pt x="1004" y="485"/>
                  <a:pt x="996" y="486"/>
                </a:cubicBezTo>
                <a:cubicBezTo>
                  <a:pt x="1002" y="478"/>
                  <a:pt x="1014" y="478"/>
                  <a:pt x="1023" y="474"/>
                </a:cubicBezTo>
                <a:cubicBezTo>
                  <a:pt x="1025" y="472"/>
                  <a:pt x="1024" y="470"/>
                  <a:pt x="1024" y="468"/>
                </a:cubicBezTo>
                <a:cubicBezTo>
                  <a:pt x="1021" y="463"/>
                  <a:pt x="1016" y="468"/>
                  <a:pt x="1014" y="463"/>
                </a:cubicBezTo>
                <a:cubicBezTo>
                  <a:pt x="996" y="467"/>
                  <a:pt x="980" y="477"/>
                  <a:pt x="962" y="480"/>
                </a:cubicBezTo>
                <a:cubicBezTo>
                  <a:pt x="955" y="485"/>
                  <a:pt x="955" y="485"/>
                  <a:pt x="955" y="485"/>
                </a:cubicBezTo>
                <a:cubicBezTo>
                  <a:pt x="960" y="495"/>
                  <a:pt x="965" y="479"/>
                  <a:pt x="971" y="485"/>
                </a:cubicBezTo>
                <a:cubicBezTo>
                  <a:pt x="976" y="482"/>
                  <a:pt x="984" y="483"/>
                  <a:pt x="989" y="479"/>
                </a:cubicBezTo>
                <a:cubicBezTo>
                  <a:pt x="983" y="487"/>
                  <a:pt x="970" y="490"/>
                  <a:pt x="960" y="495"/>
                </a:cubicBezTo>
                <a:cubicBezTo>
                  <a:pt x="971" y="494"/>
                  <a:pt x="982" y="485"/>
                  <a:pt x="994" y="487"/>
                </a:cubicBezTo>
                <a:cubicBezTo>
                  <a:pt x="962" y="499"/>
                  <a:pt x="962" y="499"/>
                  <a:pt x="962" y="499"/>
                </a:cubicBezTo>
                <a:cubicBezTo>
                  <a:pt x="966" y="500"/>
                  <a:pt x="966" y="500"/>
                  <a:pt x="966" y="500"/>
                </a:cubicBezTo>
                <a:cubicBezTo>
                  <a:pt x="963" y="501"/>
                  <a:pt x="960" y="503"/>
                  <a:pt x="956" y="503"/>
                </a:cubicBezTo>
                <a:cubicBezTo>
                  <a:pt x="962" y="500"/>
                  <a:pt x="962" y="500"/>
                  <a:pt x="962" y="500"/>
                </a:cubicBezTo>
                <a:cubicBezTo>
                  <a:pt x="947" y="497"/>
                  <a:pt x="936" y="511"/>
                  <a:pt x="920" y="511"/>
                </a:cubicBezTo>
                <a:cubicBezTo>
                  <a:pt x="907" y="516"/>
                  <a:pt x="887" y="515"/>
                  <a:pt x="876" y="527"/>
                </a:cubicBezTo>
                <a:cubicBezTo>
                  <a:pt x="874" y="525"/>
                  <a:pt x="870" y="531"/>
                  <a:pt x="865" y="530"/>
                </a:cubicBezTo>
                <a:cubicBezTo>
                  <a:pt x="850" y="536"/>
                  <a:pt x="836" y="531"/>
                  <a:pt x="822" y="539"/>
                </a:cubicBezTo>
                <a:cubicBezTo>
                  <a:pt x="824" y="535"/>
                  <a:pt x="824" y="535"/>
                  <a:pt x="824" y="535"/>
                </a:cubicBezTo>
                <a:cubicBezTo>
                  <a:pt x="812" y="534"/>
                  <a:pt x="812" y="534"/>
                  <a:pt x="812" y="534"/>
                </a:cubicBezTo>
                <a:cubicBezTo>
                  <a:pt x="814" y="530"/>
                  <a:pt x="814" y="530"/>
                  <a:pt x="814" y="530"/>
                </a:cubicBezTo>
                <a:cubicBezTo>
                  <a:pt x="806" y="529"/>
                  <a:pt x="799" y="531"/>
                  <a:pt x="793" y="531"/>
                </a:cubicBezTo>
                <a:cubicBezTo>
                  <a:pt x="803" y="527"/>
                  <a:pt x="803" y="527"/>
                  <a:pt x="803" y="527"/>
                </a:cubicBezTo>
                <a:cubicBezTo>
                  <a:pt x="795" y="527"/>
                  <a:pt x="795" y="527"/>
                  <a:pt x="795" y="527"/>
                </a:cubicBezTo>
                <a:cubicBezTo>
                  <a:pt x="797" y="526"/>
                  <a:pt x="800" y="525"/>
                  <a:pt x="802" y="523"/>
                </a:cubicBezTo>
                <a:cubicBezTo>
                  <a:pt x="798" y="522"/>
                  <a:pt x="792" y="522"/>
                  <a:pt x="788" y="526"/>
                </a:cubicBezTo>
                <a:cubicBezTo>
                  <a:pt x="786" y="527"/>
                  <a:pt x="786" y="531"/>
                  <a:pt x="783" y="528"/>
                </a:cubicBezTo>
                <a:cubicBezTo>
                  <a:pt x="781" y="526"/>
                  <a:pt x="781" y="526"/>
                  <a:pt x="781" y="526"/>
                </a:cubicBezTo>
                <a:cubicBezTo>
                  <a:pt x="782" y="525"/>
                  <a:pt x="782" y="527"/>
                  <a:pt x="784" y="527"/>
                </a:cubicBezTo>
                <a:cubicBezTo>
                  <a:pt x="786" y="525"/>
                  <a:pt x="786" y="525"/>
                  <a:pt x="786" y="525"/>
                </a:cubicBezTo>
                <a:cubicBezTo>
                  <a:pt x="780" y="521"/>
                  <a:pt x="771" y="523"/>
                  <a:pt x="768" y="517"/>
                </a:cubicBezTo>
                <a:cubicBezTo>
                  <a:pt x="768" y="515"/>
                  <a:pt x="770" y="515"/>
                  <a:pt x="772" y="516"/>
                </a:cubicBezTo>
                <a:cubicBezTo>
                  <a:pt x="773" y="514"/>
                  <a:pt x="771" y="511"/>
                  <a:pt x="768" y="511"/>
                </a:cubicBezTo>
                <a:cubicBezTo>
                  <a:pt x="759" y="516"/>
                  <a:pt x="756" y="504"/>
                  <a:pt x="747" y="503"/>
                </a:cubicBezTo>
                <a:cubicBezTo>
                  <a:pt x="742" y="497"/>
                  <a:pt x="743" y="489"/>
                  <a:pt x="745" y="482"/>
                </a:cubicBezTo>
                <a:cubicBezTo>
                  <a:pt x="740" y="480"/>
                  <a:pt x="736" y="480"/>
                  <a:pt x="734" y="474"/>
                </a:cubicBezTo>
                <a:cubicBezTo>
                  <a:pt x="732" y="464"/>
                  <a:pt x="739" y="459"/>
                  <a:pt x="746" y="453"/>
                </a:cubicBezTo>
                <a:cubicBezTo>
                  <a:pt x="738" y="453"/>
                  <a:pt x="738" y="453"/>
                  <a:pt x="738" y="453"/>
                </a:cubicBezTo>
                <a:cubicBezTo>
                  <a:pt x="748" y="449"/>
                  <a:pt x="748" y="449"/>
                  <a:pt x="748" y="449"/>
                </a:cubicBezTo>
                <a:cubicBezTo>
                  <a:pt x="748" y="447"/>
                  <a:pt x="748" y="447"/>
                  <a:pt x="748" y="447"/>
                </a:cubicBezTo>
                <a:cubicBezTo>
                  <a:pt x="750" y="446"/>
                  <a:pt x="751" y="445"/>
                  <a:pt x="752" y="443"/>
                </a:cubicBezTo>
                <a:cubicBezTo>
                  <a:pt x="748" y="442"/>
                  <a:pt x="745" y="441"/>
                  <a:pt x="742" y="439"/>
                </a:cubicBezTo>
                <a:cubicBezTo>
                  <a:pt x="744" y="434"/>
                  <a:pt x="744" y="434"/>
                  <a:pt x="744" y="434"/>
                </a:cubicBezTo>
                <a:cubicBezTo>
                  <a:pt x="740" y="435"/>
                  <a:pt x="738" y="427"/>
                  <a:pt x="733" y="433"/>
                </a:cubicBezTo>
                <a:cubicBezTo>
                  <a:pt x="731" y="427"/>
                  <a:pt x="727" y="432"/>
                  <a:pt x="724" y="433"/>
                </a:cubicBezTo>
                <a:cubicBezTo>
                  <a:pt x="721" y="430"/>
                  <a:pt x="724" y="428"/>
                  <a:pt x="726" y="426"/>
                </a:cubicBezTo>
                <a:cubicBezTo>
                  <a:pt x="715" y="423"/>
                  <a:pt x="704" y="426"/>
                  <a:pt x="699" y="412"/>
                </a:cubicBezTo>
                <a:cubicBezTo>
                  <a:pt x="697" y="411"/>
                  <a:pt x="696" y="413"/>
                  <a:pt x="694" y="414"/>
                </a:cubicBezTo>
                <a:cubicBezTo>
                  <a:pt x="694" y="418"/>
                  <a:pt x="698" y="413"/>
                  <a:pt x="698" y="415"/>
                </a:cubicBezTo>
                <a:cubicBezTo>
                  <a:pt x="674" y="421"/>
                  <a:pt x="655" y="437"/>
                  <a:pt x="630" y="442"/>
                </a:cubicBezTo>
                <a:cubicBezTo>
                  <a:pt x="594" y="458"/>
                  <a:pt x="555" y="471"/>
                  <a:pt x="521" y="491"/>
                </a:cubicBezTo>
                <a:cubicBezTo>
                  <a:pt x="511" y="494"/>
                  <a:pt x="500" y="497"/>
                  <a:pt x="494" y="504"/>
                </a:cubicBezTo>
                <a:cubicBezTo>
                  <a:pt x="493" y="508"/>
                  <a:pt x="488" y="507"/>
                  <a:pt x="485" y="508"/>
                </a:cubicBezTo>
                <a:cubicBezTo>
                  <a:pt x="487" y="505"/>
                  <a:pt x="478" y="507"/>
                  <a:pt x="478" y="510"/>
                </a:cubicBezTo>
                <a:cubicBezTo>
                  <a:pt x="471" y="510"/>
                  <a:pt x="464" y="511"/>
                  <a:pt x="459" y="515"/>
                </a:cubicBezTo>
                <a:cubicBezTo>
                  <a:pt x="459" y="509"/>
                  <a:pt x="459" y="509"/>
                  <a:pt x="459" y="509"/>
                </a:cubicBezTo>
                <a:cubicBezTo>
                  <a:pt x="457" y="509"/>
                  <a:pt x="456" y="509"/>
                  <a:pt x="455" y="507"/>
                </a:cubicBezTo>
                <a:cubicBezTo>
                  <a:pt x="455" y="507"/>
                  <a:pt x="454" y="505"/>
                  <a:pt x="456" y="505"/>
                </a:cubicBezTo>
                <a:cubicBezTo>
                  <a:pt x="451" y="505"/>
                  <a:pt x="444" y="512"/>
                  <a:pt x="441" y="506"/>
                </a:cubicBezTo>
                <a:cubicBezTo>
                  <a:pt x="431" y="509"/>
                  <a:pt x="421" y="509"/>
                  <a:pt x="410" y="505"/>
                </a:cubicBezTo>
                <a:cubicBezTo>
                  <a:pt x="414" y="502"/>
                  <a:pt x="414" y="502"/>
                  <a:pt x="414" y="502"/>
                </a:cubicBezTo>
                <a:cubicBezTo>
                  <a:pt x="408" y="496"/>
                  <a:pt x="404" y="491"/>
                  <a:pt x="396" y="492"/>
                </a:cubicBezTo>
                <a:cubicBezTo>
                  <a:pt x="397" y="489"/>
                  <a:pt x="397" y="489"/>
                  <a:pt x="397" y="489"/>
                </a:cubicBezTo>
                <a:cubicBezTo>
                  <a:pt x="393" y="485"/>
                  <a:pt x="388" y="490"/>
                  <a:pt x="384" y="484"/>
                </a:cubicBezTo>
                <a:cubicBezTo>
                  <a:pt x="387" y="482"/>
                  <a:pt x="387" y="482"/>
                  <a:pt x="387" y="482"/>
                </a:cubicBezTo>
                <a:cubicBezTo>
                  <a:pt x="382" y="472"/>
                  <a:pt x="369" y="472"/>
                  <a:pt x="364" y="461"/>
                </a:cubicBezTo>
                <a:cubicBezTo>
                  <a:pt x="366" y="457"/>
                  <a:pt x="376" y="462"/>
                  <a:pt x="373" y="454"/>
                </a:cubicBezTo>
                <a:cubicBezTo>
                  <a:pt x="370" y="450"/>
                  <a:pt x="364" y="451"/>
                  <a:pt x="362" y="447"/>
                </a:cubicBezTo>
                <a:cubicBezTo>
                  <a:pt x="362" y="446"/>
                  <a:pt x="364" y="445"/>
                  <a:pt x="364" y="444"/>
                </a:cubicBezTo>
                <a:cubicBezTo>
                  <a:pt x="359" y="442"/>
                  <a:pt x="362" y="439"/>
                  <a:pt x="360" y="435"/>
                </a:cubicBezTo>
                <a:cubicBezTo>
                  <a:pt x="358" y="430"/>
                  <a:pt x="352" y="426"/>
                  <a:pt x="351" y="420"/>
                </a:cubicBezTo>
                <a:cubicBezTo>
                  <a:pt x="349" y="415"/>
                  <a:pt x="343" y="418"/>
                  <a:pt x="340" y="415"/>
                </a:cubicBezTo>
                <a:cubicBezTo>
                  <a:pt x="335" y="411"/>
                  <a:pt x="332" y="404"/>
                  <a:pt x="330" y="401"/>
                </a:cubicBezTo>
                <a:cubicBezTo>
                  <a:pt x="322" y="389"/>
                  <a:pt x="314" y="375"/>
                  <a:pt x="308" y="362"/>
                </a:cubicBezTo>
                <a:cubicBezTo>
                  <a:pt x="303" y="365"/>
                  <a:pt x="296" y="363"/>
                  <a:pt x="294" y="369"/>
                </a:cubicBezTo>
                <a:cubicBezTo>
                  <a:pt x="287" y="369"/>
                  <a:pt x="279" y="374"/>
                  <a:pt x="274" y="378"/>
                </a:cubicBezTo>
                <a:cubicBezTo>
                  <a:pt x="269" y="380"/>
                  <a:pt x="264" y="387"/>
                  <a:pt x="258" y="386"/>
                </a:cubicBezTo>
                <a:cubicBezTo>
                  <a:pt x="244" y="398"/>
                  <a:pt x="226" y="403"/>
                  <a:pt x="210" y="414"/>
                </a:cubicBezTo>
                <a:cubicBezTo>
                  <a:pt x="206" y="414"/>
                  <a:pt x="200" y="412"/>
                  <a:pt x="196" y="415"/>
                </a:cubicBezTo>
                <a:cubicBezTo>
                  <a:pt x="196" y="411"/>
                  <a:pt x="196" y="411"/>
                  <a:pt x="196" y="411"/>
                </a:cubicBezTo>
                <a:cubicBezTo>
                  <a:pt x="186" y="411"/>
                  <a:pt x="176" y="419"/>
                  <a:pt x="168" y="414"/>
                </a:cubicBezTo>
                <a:cubicBezTo>
                  <a:pt x="165" y="405"/>
                  <a:pt x="157" y="401"/>
                  <a:pt x="152" y="395"/>
                </a:cubicBezTo>
                <a:cubicBezTo>
                  <a:pt x="148" y="399"/>
                  <a:pt x="143" y="397"/>
                  <a:pt x="140" y="395"/>
                </a:cubicBezTo>
                <a:cubicBezTo>
                  <a:pt x="139" y="389"/>
                  <a:pt x="128" y="386"/>
                  <a:pt x="133" y="380"/>
                </a:cubicBezTo>
                <a:cubicBezTo>
                  <a:pt x="130" y="379"/>
                  <a:pt x="126" y="377"/>
                  <a:pt x="125" y="373"/>
                </a:cubicBezTo>
                <a:cubicBezTo>
                  <a:pt x="130" y="365"/>
                  <a:pt x="123" y="361"/>
                  <a:pt x="116" y="359"/>
                </a:cubicBezTo>
                <a:cubicBezTo>
                  <a:pt x="114" y="360"/>
                  <a:pt x="113" y="358"/>
                  <a:pt x="112" y="357"/>
                </a:cubicBezTo>
                <a:cubicBezTo>
                  <a:pt x="115" y="350"/>
                  <a:pt x="127" y="355"/>
                  <a:pt x="129" y="346"/>
                </a:cubicBezTo>
                <a:cubicBezTo>
                  <a:pt x="134" y="343"/>
                  <a:pt x="139" y="338"/>
                  <a:pt x="142" y="333"/>
                </a:cubicBezTo>
                <a:cubicBezTo>
                  <a:pt x="136" y="331"/>
                  <a:pt x="130" y="343"/>
                  <a:pt x="123" y="336"/>
                </a:cubicBezTo>
                <a:cubicBezTo>
                  <a:pt x="122" y="332"/>
                  <a:pt x="117" y="331"/>
                  <a:pt x="114" y="330"/>
                </a:cubicBezTo>
                <a:cubicBezTo>
                  <a:pt x="113" y="329"/>
                  <a:pt x="110" y="327"/>
                  <a:pt x="107" y="327"/>
                </a:cubicBezTo>
                <a:cubicBezTo>
                  <a:pt x="113" y="325"/>
                  <a:pt x="116" y="316"/>
                  <a:pt x="123" y="316"/>
                </a:cubicBezTo>
                <a:cubicBezTo>
                  <a:pt x="122" y="313"/>
                  <a:pt x="122" y="308"/>
                  <a:pt x="126" y="306"/>
                </a:cubicBezTo>
                <a:cubicBezTo>
                  <a:pt x="120" y="306"/>
                  <a:pt x="115" y="313"/>
                  <a:pt x="109" y="314"/>
                </a:cubicBezTo>
                <a:cubicBezTo>
                  <a:pt x="104" y="320"/>
                  <a:pt x="104" y="320"/>
                  <a:pt x="104" y="320"/>
                </a:cubicBezTo>
                <a:cubicBezTo>
                  <a:pt x="100" y="320"/>
                  <a:pt x="100" y="316"/>
                  <a:pt x="97" y="314"/>
                </a:cubicBezTo>
                <a:cubicBezTo>
                  <a:pt x="96" y="309"/>
                  <a:pt x="102" y="310"/>
                  <a:pt x="104" y="307"/>
                </a:cubicBezTo>
                <a:cubicBezTo>
                  <a:pt x="108" y="311"/>
                  <a:pt x="112" y="306"/>
                  <a:pt x="115" y="304"/>
                </a:cubicBezTo>
                <a:cubicBezTo>
                  <a:pt x="116" y="303"/>
                  <a:pt x="116" y="303"/>
                  <a:pt x="116" y="303"/>
                </a:cubicBezTo>
                <a:cubicBezTo>
                  <a:pt x="112" y="303"/>
                  <a:pt x="108" y="303"/>
                  <a:pt x="108" y="299"/>
                </a:cubicBezTo>
                <a:cubicBezTo>
                  <a:pt x="114" y="295"/>
                  <a:pt x="122" y="290"/>
                  <a:pt x="127" y="285"/>
                </a:cubicBezTo>
                <a:cubicBezTo>
                  <a:pt x="130" y="282"/>
                  <a:pt x="123" y="284"/>
                  <a:pt x="126" y="281"/>
                </a:cubicBezTo>
                <a:cubicBezTo>
                  <a:pt x="126" y="279"/>
                  <a:pt x="124" y="281"/>
                  <a:pt x="123" y="281"/>
                </a:cubicBezTo>
                <a:cubicBezTo>
                  <a:pt x="123" y="284"/>
                  <a:pt x="123" y="284"/>
                  <a:pt x="123" y="284"/>
                </a:cubicBezTo>
                <a:cubicBezTo>
                  <a:pt x="120" y="282"/>
                  <a:pt x="120" y="282"/>
                  <a:pt x="120" y="282"/>
                </a:cubicBezTo>
                <a:cubicBezTo>
                  <a:pt x="121" y="281"/>
                  <a:pt x="121" y="281"/>
                  <a:pt x="121" y="281"/>
                </a:cubicBezTo>
                <a:cubicBezTo>
                  <a:pt x="114" y="279"/>
                  <a:pt x="120" y="291"/>
                  <a:pt x="112" y="289"/>
                </a:cubicBezTo>
                <a:cubicBezTo>
                  <a:pt x="112" y="287"/>
                  <a:pt x="111" y="283"/>
                  <a:pt x="108" y="282"/>
                </a:cubicBezTo>
                <a:cubicBezTo>
                  <a:pt x="100" y="287"/>
                  <a:pt x="98" y="278"/>
                  <a:pt x="94" y="274"/>
                </a:cubicBezTo>
                <a:cubicBezTo>
                  <a:pt x="91" y="271"/>
                  <a:pt x="94" y="271"/>
                  <a:pt x="95" y="267"/>
                </a:cubicBezTo>
                <a:cubicBezTo>
                  <a:pt x="96" y="259"/>
                  <a:pt x="88" y="266"/>
                  <a:pt x="92" y="261"/>
                </a:cubicBezTo>
                <a:cubicBezTo>
                  <a:pt x="87" y="261"/>
                  <a:pt x="82" y="266"/>
                  <a:pt x="78" y="267"/>
                </a:cubicBezTo>
                <a:cubicBezTo>
                  <a:pt x="76" y="269"/>
                  <a:pt x="70" y="271"/>
                  <a:pt x="69" y="275"/>
                </a:cubicBezTo>
                <a:cubicBezTo>
                  <a:pt x="72" y="275"/>
                  <a:pt x="72" y="275"/>
                  <a:pt x="72" y="275"/>
                </a:cubicBezTo>
                <a:cubicBezTo>
                  <a:pt x="69" y="278"/>
                  <a:pt x="64" y="281"/>
                  <a:pt x="63" y="286"/>
                </a:cubicBezTo>
                <a:cubicBezTo>
                  <a:pt x="60" y="288"/>
                  <a:pt x="56" y="283"/>
                  <a:pt x="54" y="281"/>
                </a:cubicBezTo>
                <a:cubicBezTo>
                  <a:pt x="55" y="276"/>
                  <a:pt x="54" y="276"/>
                  <a:pt x="51" y="273"/>
                </a:cubicBezTo>
                <a:cubicBezTo>
                  <a:pt x="64" y="258"/>
                  <a:pt x="83" y="250"/>
                  <a:pt x="96" y="234"/>
                </a:cubicBezTo>
                <a:cubicBezTo>
                  <a:pt x="90" y="234"/>
                  <a:pt x="88" y="221"/>
                  <a:pt x="80" y="226"/>
                </a:cubicBezTo>
                <a:cubicBezTo>
                  <a:pt x="80" y="222"/>
                  <a:pt x="84" y="215"/>
                  <a:pt x="76" y="213"/>
                </a:cubicBezTo>
                <a:cubicBezTo>
                  <a:pt x="70" y="213"/>
                  <a:pt x="64" y="215"/>
                  <a:pt x="61" y="208"/>
                </a:cubicBezTo>
                <a:cubicBezTo>
                  <a:pt x="60" y="206"/>
                  <a:pt x="62" y="205"/>
                  <a:pt x="63" y="204"/>
                </a:cubicBezTo>
                <a:cubicBezTo>
                  <a:pt x="58" y="199"/>
                  <a:pt x="53" y="198"/>
                  <a:pt x="52" y="191"/>
                </a:cubicBezTo>
                <a:cubicBezTo>
                  <a:pt x="50" y="185"/>
                  <a:pt x="46" y="190"/>
                  <a:pt x="44" y="191"/>
                </a:cubicBezTo>
                <a:cubicBezTo>
                  <a:pt x="41" y="191"/>
                  <a:pt x="42" y="188"/>
                  <a:pt x="41" y="187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8" y="183"/>
                  <a:pt x="37" y="172"/>
                  <a:pt x="30" y="178"/>
                </a:cubicBezTo>
                <a:cubicBezTo>
                  <a:pt x="28" y="179"/>
                  <a:pt x="26" y="178"/>
                  <a:pt x="24" y="176"/>
                </a:cubicBezTo>
                <a:cubicBezTo>
                  <a:pt x="20" y="178"/>
                  <a:pt x="14" y="179"/>
                  <a:pt x="8" y="177"/>
                </a:cubicBezTo>
                <a:cubicBezTo>
                  <a:pt x="0" y="166"/>
                  <a:pt x="0" y="166"/>
                  <a:pt x="0" y="166"/>
                </a:cubicBezTo>
                <a:cubicBezTo>
                  <a:pt x="3" y="160"/>
                  <a:pt x="18" y="162"/>
                  <a:pt x="14" y="151"/>
                </a:cubicBezTo>
                <a:cubicBezTo>
                  <a:pt x="118" y="90"/>
                  <a:pt x="221" y="26"/>
                  <a:pt x="338" y="0"/>
                </a:cubicBezTo>
                <a:cubicBezTo>
                  <a:pt x="347" y="1"/>
                  <a:pt x="359" y="0"/>
                  <a:pt x="369" y="1"/>
                </a:cubicBez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1329" y="5402030"/>
            <a:ext cx="530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如果你也不介意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我愿把所有的东西寄存在你那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这样我可以每天过去看你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72" y="0"/>
            <a:ext cx="12189658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172" y="-1"/>
            <a:ext cx="12189658" cy="64199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516313" y="1713300"/>
            <a:ext cx="8674518" cy="5144700"/>
          </a:xfrm>
          <a:prstGeom prst="rect">
            <a:avLst/>
          </a:prstGeom>
        </p:spPr>
      </p:pic>
      <p:sp>
        <p:nvSpPr>
          <p:cNvPr id="4" name="TextBox 54"/>
          <p:cNvSpPr txBox="1"/>
          <p:nvPr/>
        </p:nvSpPr>
        <p:spPr>
          <a:xfrm>
            <a:off x="5888826" y="1225919"/>
            <a:ext cx="3094117" cy="210596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085" dirty="0" smtClean="0">
                <a:solidFill>
                  <a:srgbClr val="21801A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迷你简行楷" panose="03000509000000000000" pitchFamily="65" charset="-122"/>
                <a:ea typeface="迷你简行楷" panose="03000509000000000000" pitchFamily="65" charset="-122"/>
                <a:cs typeface="Arial" panose="020B0604020202020204" pitchFamily="34" charset="0"/>
              </a:rPr>
              <a:t>part</a:t>
            </a:r>
            <a:endParaRPr lang="zh-CN" altLang="en-US" sz="13085" dirty="0">
              <a:solidFill>
                <a:srgbClr val="21801A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迷你简行楷" panose="03000509000000000000" pitchFamily="65" charset="-122"/>
              <a:ea typeface="迷你简行楷" panose="03000509000000000000" pitchFamily="65" charset="-122"/>
              <a:cs typeface="Arial" panose="020B0604020202020204" pitchFamily="34" charset="0"/>
            </a:endParaRPr>
          </a:p>
        </p:txBody>
      </p:sp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7713704" y="3070380"/>
            <a:ext cx="138691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8000" dirty="0" smtClean="0">
                <a:solidFill>
                  <a:srgbClr val="218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8000" dirty="0">
              <a:solidFill>
                <a:srgbClr val="2180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t="32129"/>
          <a:stretch>
            <a:fillRect/>
          </a:stretch>
        </p:blipFill>
        <p:spPr>
          <a:xfrm flipH="1">
            <a:off x="-20969" y="-21919"/>
            <a:ext cx="4449808" cy="30201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27" y="2054038"/>
            <a:ext cx="4131037" cy="34494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5379392" y="3010994"/>
            <a:ext cx="2056246" cy="985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flipH="1">
            <a:off x="8857753" y="2054038"/>
            <a:ext cx="1700264" cy="8149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79666" y="1213024"/>
            <a:ext cx="271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329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此处添加</a:t>
            </a:r>
            <a:r>
              <a:rPr lang="zh-CN" altLang="en-US" sz="2800" dirty="0">
                <a:solidFill>
                  <a:srgbClr val="329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标题</a:t>
            </a:r>
            <a:endParaRPr lang="zh-CN" altLang="en-US" sz="2800" dirty="0">
              <a:solidFill>
                <a:srgbClr val="3290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19529" y="1400534"/>
            <a:ext cx="3626274" cy="3360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695338" y="4147195"/>
            <a:ext cx="3256648" cy="1831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451057" y="3984627"/>
            <a:ext cx="3215091" cy="2157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3986" y="172486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如果你也不介意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我愿把所有的东西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寄存在你那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这样我可以每天过去看你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0487" y="1724861"/>
            <a:ext cx="520700" cy="509587"/>
          </a:xfrm>
          <a:prstGeom prst="triangle">
            <a:avLst>
              <a:gd name="adj" fmla="val 100000"/>
            </a:avLst>
          </a:prstGeom>
          <a:solidFill>
            <a:srgbClr val="6EB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8992503" y="2967527"/>
            <a:ext cx="520700" cy="509587"/>
          </a:xfrm>
          <a:prstGeom prst="triangle">
            <a:avLst>
              <a:gd name="adj" fmla="val 100000"/>
            </a:avLst>
          </a:prstGeom>
          <a:solidFill>
            <a:srgbClr val="6EB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ïṩlídê"/>
          <p:cNvGrpSpPr/>
          <p:nvPr/>
        </p:nvGrpSpPr>
        <p:grpSpPr>
          <a:xfrm>
            <a:off x="7910281" y="4684787"/>
            <a:ext cx="920600" cy="521720"/>
            <a:chOff x="2825421" y="4679520"/>
            <a:chExt cx="920600" cy="52172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881925" y="5137108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ïṥ1íḋè"/>
            <p:cNvSpPr txBox="1"/>
            <p:nvPr/>
          </p:nvSpPr>
          <p:spPr>
            <a:xfrm>
              <a:off x="2825421" y="4679520"/>
              <a:ext cx="914400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zh-CN" altLang="en-US" sz="1400" b="1"/>
                <a:t>关键词</a:t>
              </a:r>
              <a:endParaRPr lang="zh-CN" altLang="en-US" sz="1400" b="1" dirty="0"/>
            </a:p>
          </p:txBody>
        </p:sp>
      </p:grpSp>
      <p:grpSp>
        <p:nvGrpSpPr>
          <p:cNvPr id="18" name="îSļiḍê"/>
          <p:cNvGrpSpPr/>
          <p:nvPr/>
        </p:nvGrpSpPr>
        <p:grpSpPr>
          <a:xfrm>
            <a:off x="5807968" y="4293096"/>
            <a:ext cx="2195910" cy="1566356"/>
            <a:chOff x="1268227" y="961367"/>
            <a:chExt cx="2195910" cy="1566356"/>
          </a:xfrm>
        </p:grpSpPr>
        <p:sp>
          <p:nvSpPr>
            <p:cNvPr id="23" name="îşlïďe"/>
            <p:cNvSpPr/>
            <p:nvPr/>
          </p:nvSpPr>
          <p:spPr bwMode="auto">
            <a:xfrm>
              <a:off x="1268227" y="1970324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此部分内容作为文字排版占位显示</a:t>
              </a:r>
              <a:b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（建议使用主题字体）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íSḻïḋé"/>
            <p:cNvSpPr txBox="1"/>
            <p:nvPr/>
          </p:nvSpPr>
          <p:spPr bwMode="auto">
            <a:xfrm>
              <a:off x="1268227" y="1619185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标题文本预设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îš1iḑê"/>
            <p:cNvSpPr/>
            <p:nvPr/>
          </p:nvSpPr>
          <p:spPr bwMode="auto">
            <a:xfrm>
              <a:off x="2135642" y="961367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666666"/>
              </a:solidFill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ïš1iḑe"/>
          <p:cNvGrpSpPr/>
          <p:nvPr/>
        </p:nvGrpSpPr>
        <p:grpSpPr>
          <a:xfrm>
            <a:off x="8777696" y="4316951"/>
            <a:ext cx="2195910" cy="1518646"/>
            <a:chOff x="1268227" y="1009077"/>
            <a:chExt cx="2195910" cy="1518646"/>
          </a:xfrm>
        </p:grpSpPr>
        <p:sp>
          <p:nvSpPr>
            <p:cNvPr id="20" name="isľiḓé"/>
            <p:cNvSpPr/>
            <p:nvPr/>
          </p:nvSpPr>
          <p:spPr bwMode="auto">
            <a:xfrm>
              <a:off x="1268227" y="1970324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此部分内容作为文字排版占位显示</a:t>
              </a:r>
              <a:b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（建议使用主题字体）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ï$ļíḍê"/>
            <p:cNvSpPr txBox="1"/>
            <p:nvPr/>
          </p:nvSpPr>
          <p:spPr bwMode="auto">
            <a:xfrm>
              <a:off x="1268227" y="1619185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标题文本预设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íśḻïḓê"/>
            <p:cNvSpPr/>
            <p:nvPr/>
          </p:nvSpPr>
          <p:spPr bwMode="auto">
            <a:xfrm>
              <a:off x="2135642" y="1009077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646240" y="2395461"/>
            <a:ext cx="3998871" cy="1535203"/>
            <a:chOff x="468937" y="2419540"/>
            <a:chExt cx="2548795" cy="1535203"/>
          </a:xfrm>
        </p:grpSpPr>
        <p:sp>
          <p:nvSpPr>
            <p:cNvPr id="37" name="TextBox 18"/>
            <p:cNvSpPr txBox="1"/>
            <p:nvPr/>
          </p:nvSpPr>
          <p:spPr>
            <a:xfrm flipH="1">
              <a:off x="468937" y="241954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Roboto Black" charset="0"/>
                  <a:ea typeface="Roboto Black" charset="0"/>
                  <a:cs typeface="Roboto Black" charset="0"/>
                </a:rPr>
                <a:t>添加标题文字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70267" y="2823664"/>
              <a:ext cx="2547465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THE </a:t>
              </a:r>
              <a:r>
                <a:rPr lang="en-US" altLang="zh-CN" sz="900" dirty="0" smtClean="0"/>
                <a:t>PROPOSAL</a:t>
              </a:r>
              <a:r>
                <a:rPr lang="zh-CN" altLang="en-US" sz="900" dirty="0" smtClean="0"/>
                <a:t>，</a:t>
              </a:r>
              <a:r>
                <a:rPr lang="en-US" altLang="zh-CN" sz="900" dirty="0"/>
                <a:t>OF THIS SCHEME, WE THANK YOU FOR YOUR READING, THE </a:t>
              </a:r>
              <a:r>
                <a:rPr lang="en-US" altLang="zh-CN" sz="900" dirty="0" smtClean="0"/>
                <a:t>PROPOSAL</a:t>
              </a:r>
              <a:r>
                <a:rPr lang="en-US" altLang="zh-CN" sz="900" dirty="0"/>
                <a:t>OF THIS SCHEME, WE THANK YOU FOR YOUR READING, THE PROPOSAL</a:t>
              </a:r>
              <a:endParaRPr lang="en-US" altLang="zh-CN" sz="900" dirty="0"/>
            </a:p>
            <a:p>
              <a:pPr>
                <a:lnSpc>
                  <a:spcPct val="150000"/>
                </a:lnSpc>
              </a:pPr>
              <a:endParaRPr lang="en-US" altLang="zh-CN" sz="900" dirty="0"/>
            </a:p>
            <a:p>
              <a:pPr>
                <a:lnSpc>
                  <a:spcPct val="150000"/>
                </a:lnSpc>
              </a:pPr>
              <a:endParaRPr lang="en-US" altLang="zh-CN" sz="900" dirty="0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screen"/>
          <a:srcRect l="1088" t="30433" r="25570" b="8589"/>
          <a:stretch>
            <a:fillRect/>
          </a:stretch>
        </p:blipFill>
        <p:spPr>
          <a:xfrm flipH="1">
            <a:off x="824601" y="1367160"/>
            <a:ext cx="4625982" cy="5127008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72" y="0"/>
            <a:ext cx="12189658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172" y="-1"/>
            <a:ext cx="12189658" cy="64199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516313" y="1713300"/>
            <a:ext cx="8674518" cy="5144700"/>
          </a:xfrm>
          <a:prstGeom prst="rect">
            <a:avLst/>
          </a:prstGeom>
        </p:spPr>
      </p:pic>
      <p:sp>
        <p:nvSpPr>
          <p:cNvPr id="4" name="TextBox 54"/>
          <p:cNvSpPr txBox="1"/>
          <p:nvPr/>
        </p:nvSpPr>
        <p:spPr>
          <a:xfrm>
            <a:off x="5888826" y="1225919"/>
            <a:ext cx="3094117" cy="210596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085" dirty="0" smtClean="0">
                <a:solidFill>
                  <a:srgbClr val="21801A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迷你简行楷" panose="03000509000000000000" pitchFamily="65" charset="-122"/>
                <a:ea typeface="迷你简行楷" panose="03000509000000000000" pitchFamily="65" charset="-122"/>
                <a:cs typeface="Arial" panose="020B0604020202020204" pitchFamily="34" charset="0"/>
              </a:rPr>
              <a:t>part</a:t>
            </a:r>
            <a:endParaRPr lang="zh-CN" altLang="en-US" sz="13085" dirty="0">
              <a:solidFill>
                <a:srgbClr val="21801A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迷你简行楷" panose="03000509000000000000" pitchFamily="65" charset="-122"/>
              <a:ea typeface="迷你简行楷" panose="03000509000000000000" pitchFamily="65" charset="-122"/>
              <a:cs typeface="Arial" panose="020B0604020202020204" pitchFamily="34" charset="0"/>
            </a:endParaRPr>
          </a:p>
        </p:txBody>
      </p:sp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7713704" y="3070380"/>
            <a:ext cx="138691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8000" dirty="0" smtClean="0">
                <a:solidFill>
                  <a:srgbClr val="218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8000" dirty="0">
              <a:solidFill>
                <a:srgbClr val="2180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t="32129"/>
          <a:stretch>
            <a:fillRect/>
          </a:stretch>
        </p:blipFill>
        <p:spPr>
          <a:xfrm flipH="1">
            <a:off x="-20969" y="-21919"/>
            <a:ext cx="4449808" cy="30201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27" y="2054038"/>
            <a:ext cx="4131037" cy="34494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5379392" y="3010994"/>
            <a:ext cx="2056246" cy="985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flipH="1">
            <a:off x="8857753" y="2054038"/>
            <a:ext cx="1700264" cy="8149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79666" y="1213024"/>
            <a:ext cx="271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329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此处添加</a:t>
            </a:r>
            <a:r>
              <a:rPr lang="zh-CN" altLang="en-US" sz="2800" dirty="0">
                <a:solidFill>
                  <a:srgbClr val="329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标题</a:t>
            </a:r>
            <a:endParaRPr lang="zh-CN" altLang="en-US" sz="2800" dirty="0">
              <a:solidFill>
                <a:srgbClr val="3290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b1d3d76c-c30c-4f44-b061-40b4fd5b10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41963" y="1603177"/>
            <a:ext cx="8708074" cy="4439409"/>
            <a:chOff x="1741963" y="1603177"/>
            <a:chExt cx="8708074" cy="4439409"/>
          </a:xfrm>
        </p:grpSpPr>
        <p:sp>
          <p:nvSpPr>
            <p:cNvPr id="37" name="íSľíḋè"/>
            <p:cNvSpPr/>
            <p:nvPr/>
          </p:nvSpPr>
          <p:spPr>
            <a:xfrm>
              <a:off x="7564353" y="2009023"/>
              <a:ext cx="2885684" cy="3627717"/>
            </a:xfrm>
            <a:prstGeom prst="roundRect">
              <a:avLst>
                <a:gd name="adj" fmla="val 8924"/>
              </a:avLst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8" name="ísḻïḋé"/>
            <p:cNvSpPr/>
            <p:nvPr/>
          </p:nvSpPr>
          <p:spPr>
            <a:xfrm>
              <a:off x="1741963" y="2009023"/>
              <a:ext cx="2885684" cy="3627717"/>
            </a:xfrm>
            <a:prstGeom prst="roundRect">
              <a:avLst>
                <a:gd name="adj" fmla="val 8924"/>
              </a:avLst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9" name="ïsḻïḍè"/>
            <p:cNvSpPr/>
            <p:nvPr/>
          </p:nvSpPr>
          <p:spPr>
            <a:xfrm>
              <a:off x="4318628" y="1603177"/>
              <a:ext cx="3531348" cy="4439409"/>
            </a:xfrm>
            <a:prstGeom prst="roundRect">
              <a:avLst>
                <a:gd name="adj" fmla="val 6276"/>
              </a:avLst>
            </a:prstGeom>
            <a:solidFill>
              <a:srgbClr val="6EBA35">
                <a:alpha val="8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0" name="íṣlídê"/>
            <p:cNvSpPr/>
            <p:nvPr/>
          </p:nvSpPr>
          <p:spPr bwMode="auto">
            <a:xfrm>
              <a:off x="8763308" y="2590706"/>
              <a:ext cx="653744" cy="591256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41" name="îṣ1ïḍê"/>
            <p:cNvGrpSpPr/>
            <p:nvPr/>
          </p:nvGrpSpPr>
          <p:grpSpPr>
            <a:xfrm>
              <a:off x="8019897" y="4039428"/>
              <a:ext cx="2140566" cy="908538"/>
              <a:chOff x="6744072" y="3963284"/>
              <a:chExt cx="2140566" cy="908538"/>
            </a:xfrm>
          </p:grpSpPr>
          <p:sp>
            <p:nvSpPr>
              <p:cNvPr id="53" name="îṥļïďe"/>
              <p:cNvSpPr/>
              <p:nvPr/>
            </p:nvSpPr>
            <p:spPr bwMode="auto">
              <a:xfrm>
                <a:off x="6744072" y="4314423"/>
                <a:ext cx="21405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/>
                  <a:t>此部分内容作为文字排版占位显示</a:t>
                </a:r>
                <a:br>
                  <a:rPr lang="en-US" altLang="zh-CN" sz="1000" dirty="0"/>
                </a:br>
                <a:r>
                  <a:rPr lang="zh-CN" altLang="en-US" sz="1000" dirty="0"/>
                  <a:t> （建议使用主题字体）</a:t>
                </a:r>
                <a:endParaRPr lang="zh-CN" altLang="en-US" sz="1000" dirty="0"/>
              </a:p>
            </p:txBody>
          </p:sp>
          <p:sp>
            <p:nvSpPr>
              <p:cNvPr id="54" name="íṣļîḑê"/>
              <p:cNvSpPr txBox="1"/>
              <p:nvPr/>
            </p:nvSpPr>
            <p:spPr bwMode="auto">
              <a:xfrm>
                <a:off x="6744072" y="3963284"/>
                <a:ext cx="2140566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r>
                  <a:rPr lang="zh-CN" altLang="en-US" dirty="0"/>
                  <a:t>标题文本预设</a:t>
                </a:r>
                <a:endParaRPr lang="zh-CN" altLang="en-US" dirty="0"/>
              </a:p>
            </p:txBody>
          </p:sp>
        </p:grpSp>
        <p:sp>
          <p:nvSpPr>
            <p:cNvPr id="44" name="ïS1íḓé"/>
            <p:cNvSpPr/>
            <p:nvPr/>
          </p:nvSpPr>
          <p:spPr bwMode="auto">
            <a:xfrm>
              <a:off x="2725101" y="2590706"/>
              <a:ext cx="653744" cy="591256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45" name="íṣlidé"/>
            <p:cNvGrpSpPr/>
            <p:nvPr/>
          </p:nvGrpSpPr>
          <p:grpSpPr>
            <a:xfrm>
              <a:off x="1981690" y="4039428"/>
              <a:ext cx="2140566" cy="908538"/>
              <a:chOff x="6744072" y="3963284"/>
              <a:chExt cx="2140566" cy="908538"/>
            </a:xfrm>
          </p:grpSpPr>
          <p:sp>
            <p:nvSpPr>
              <p:cNvPr id="49" name="îŝlîḍé"/>
              <p:cNvSpPr/>
              <p:nvPr/>
            </p:nvSpPr>
            <p:spPr bwMode="auto">
              <a:xfrm>
                <a:off x="6744072" y="4314423"/>
                <a:ext cx="21405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/>
                  <a:t>此部分内容作为文字排版占位显示</a:t>
                </a:r>
                <a:br>
                  <a:rPr lang="en-US" altLang="zh-CN" sz="1000" dirty="0"/>
                </a:br>
                <a:r>
                  <a:rPr lang="zh-CN" altLang="en-US" sz="1000" dirty="0"/>
                  <a:t> （建议使用主题字体）</a:t>
                </a:r>
                <a:endParaRPr lang="zh-CN" altLang="en-US" sz="1000" dirty="0"/>
              </a:p>
            </p:txBody>
          </p:sp>
          <p:sp>
            <p:nvSpPr>
              <p:cNvPr id="50" name="ïṡļiḓé"/>
              <p:cNvSpPr txBox="1"/>
              <p:nvPr/>
            </p:nvSpPr>
            <p:spPr bwMode="auto">
              <a:xfrm>
                <a:off x="6744072" y="3963284"/>
                <a:ext cx="2140566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r>
                  <a:rPr lang="zh-CN" altLang="en-US" dirty="0"/>
                  <a:t>标题文本预设</a:t>
                </a:r>
                <a:endParaRPr lang="zh-CN" altLang="en-US" dirty="0"/>
              </a:p>
            </p:txBody>
          </p:sp>
        </p:grpSp>
        <p:sp>
          <p:nvSpPr>
            <p:cNvPr id="46" name="îsḻîďe"/>
            <p:cNvSpPr/>
            <p:nvPr/>
          </p:nvSpPr>
          <p:spPr>
            <a:xfrm>
              <a:off x="2655929" y="3320758"/>
              <a:ext cx="792088" cy="360040"/>
            </a:xfrm>
            <a:prstGeom prst="roundRect">
              <a:avLst>
                <a:gd name="adj" fmla="val 15146"/>
              </a:avLst>
            </a:prstGeom>
            <a:solidFill>
              <a:srgbClr val="A7CF82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 b="1" dirty="0"/>
                <a:t>关键词</a:t>
              </a:r>
              <a:endParaRPr lang="zh-CN" altLang="en-US" sz="1400" b="1" dirty="0"/>
            </a:p>
          </p:txBody>
        </p:sp>
        <p:sp>
          <p:nvSpPr>
            <p:cNvPr id="48" name="îŝḻîḑé"/>
            <p:cNvSpPr/>
            <p:nvPr/>
          </p:nvSpPr>
          <p:spPr>
            <a:xfrm>
              <a:off x="8694136" y="3320758"/>
              <a:ext cx="792088" cy="360040"/>
            </a:xfrm>
            <a:prstGeom prst="roundRect">
              <a:avLst>
                <a:gd name="adj" fmla="val 15146"/>
              </a:avLst>
            </a:prstGeom>
            <a:solidFill>
              <a:srgbClr val="A7CF82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 b="1" dirty="0"/>
                <a:t>关键词</a:t>
              </a:r>
              <a:endParaRPr lang="zh-CN" altLang="en-US" sz="1400" b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05" y="1294785"/>
            <a:ext cx="5715000" cy="47720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39417" y="2072788"/>
            <a:ext cx="5220591" cy="4153703"/>
            <a:chOff x="90140" y="1194594"/>
            <a:chExt cx="5707063" cy="4468813"/>
          </a:xfrm>
          <a:solidFill>
            <a:srgbClr val="329061"/>
          </a:solidFill>
        </p:grpSpPr>
        <p:sp>
          <p:nvSpPr>
            <p:cNvPr id="7" name="任意多边形: 形状 16"/>
            <p:cNvSpPr/>
            <p:nvPr/>
          </p:nvSpPr>
          <p:spPr bwMode="auto">
            <a:xfrm>
              <a:off x="1879253" y="4277519"/>
              <a:ext cx="277813" cy="422275"/>
            </a:xfrm>
            <a:custGeom>
              <a:avLst/>
              <a:gdLst>
                <a:gd name="T0" fmla="*/ 58 w 175"/>
                <a:gd name="T1" fmla="*/ 0 h 266"/>
                <a:gd name="T2" fmla="*/ 61 w 175"/>
                <a:gd name="T3" fmla="*/ 2 h 266"/>
                <a:gd name="T4" fmla="*/ 66 w 175"/>
                <a:gd name="T5" fmla="*/ 3 h 266"/>
                <a:gd name="T6" fmla="*/ 74 w 175"/>
                <a:gd name="T7" fmla="*/ 7 h 266"/>
                <a:gd name="T8" fmla="*/ 84 w 175"/>
                <a:gd name="T9" fmla="*/ 12 h 266"/>
                <a:gd name="T10" fmla="*/ 96 w 175"/>
                <a:gd name="T11" fmla="*/ 18 h 266"/>
                <a:gd name="T12" fmla="*/ 109 w 175"/>
                <a:gd name="T13" fmla="*/ 28 h 266"/>
                <a:gd name="T14" fmla="*/ 122 w 175"/>
                <a:gd name="T15" fmla="*/ 38 h 266"/>
                <a:gd name="T16" fmla="*/ 135 w 175"/>
                <a:gd name="T17" fmla="*/ 51 h 266"/>
                <a:gd name="T18" fmla="*/ 148 w 175"/>
                <a:gd name="T19" fmla="*/ 65 h 266"/>
                <a:gd name="T20" fmla="*/ 158 w 175"/>
                <a:gd name="T21" fmla="*/ 82 h 266"/>
                <a:gd name="T22" fmla="*/ 167 w 175"/>
                <a:gd name="T23" fmla="*/ 100 h 266"/>
                <a:gd name="T24" fmla="*/ 173 w 175"/>
                <a:gd name="T25" fmla="*/ 121 h 266"/>
                <a:gd name="T26" fmla="*/ 175 w 175"/>
                <a:gd name="T27" fmla="*/ 146 h 266"/>
                <a:gd name="T28" fmla="*/ 174 w 175"/>
                <a:gd name="T29" fmla="*/ 172 h 266"/>
                <a:gd name="T30" fmla="*/ 167 w 175"/>
                <a:gd name="T31" fmla="*/ 200 h 266"/>
                <a:gd name="T32" fmla="*/ 157 w 175"/>
                <a:gd name="T33" fmla="*/ 233 h 266"/>
                <a:gd name="T34" fmla="*/ 140 w 175"/>
                <a:gd name="T35" fmla="*/ 266 h 266"/>
                <a:gd name="T36" fmla="*/ 137 w 175"/>
                <a:gd name="T37" fmla="*/ 266 h 266"/>
                <a:gd name="T38" fmla="*/ 131 w 175"/>
                <a:gd name="T39" fmla="*/ 264 h 266"/>
                <a:gd name="T40" fmla="*/ 122 w 175"/>
                <a:gd name="T41" fmla="*/ 260 h 266"/>
                <a:gd name="T42" fmla="*/ 110 w 175"/>
                <a:gd name="T43" fmla="*/ 255 h 266"/>
                <a:gd name="T44" fmla="*/ 96 w 175"/>
                <a:gd name="T45" fmla="*/ 247 h 266"/>
                <a:gd name="T46" fmla="*/ 80 w 175"/>
                <a:gd name="T47" fmla="*/ 238 h 266"/>
                <a:gd name="T48" fmla="*/ 65 w 175"/>
                <a:gd name="T49" fmla="*/ 226 h 266"/>
                <a:gd name="T50" fmla="*/ 49 w 175"/>
                <a:gd name="T51" fmla="*/ 214 h 266"/>
                <a:gd name="T52" fmla="*/ 35 w 175"/>
                <a:gd name="T53" fmla="*/ 199 h 266"/>
                <a:gd name="T54" fmla="*/ 22 w 175"/>
                <a:gd name="T55" fmla="*/ 183 h 266"/>
                <a:gd name="T56" fmla="*/ 11 w 175"/>
                <a:gd name="T57" fmla="*/ 164 h 266"/>
                <a:gd name="T58" fmla="*/ 4 w 175"/>
                <a:gd name="T59" fmla="*/ 144 h 266"/>
                <a:gd name="T60" fmla="*/ 0 w 175"/>
                <a:gd name="T61" fmla="*/ 121 h 266"/>
                <a:gd name="T62" fmla="*/ 0 w 175"/>
                <a:gd name="T63" fmla="*/ 96 h 266"/>
                <a:gd name="T64" fmla="*/ 6 w 175"/>
                <a:gd name="T65" fmla="*/ 70 h 266"/>
                <a:gd name="T66" fmla="*/ 18 w 175"/>
                <a:gd name="T67" fmla="*/ 41 h 266"/>
                <a:gd name="T68" fmla="*/ 36 w 175"/>
                <a:gd name="T69" fmla="*/ 9 h 266"/>
                <a:gd name="T70" fmla="*/ 35 w 175"/>
                <a:gd name="T71" fmla="*/ 13 h 266"/>
                <a:gd name="T72" fmla="*/ 32 w 175"/>
                <a:gd name="T73" fmla="*/ 21 h 266"/>
                <a:gd name="T74" fmla="*/ 30 w 175"/>
                <a:gd name="T75" fmla="*/ 33 h 266"/>
                <a:gd name="T76" fmla="*/ 26 w 175"/>
                <a:gd name="T77" fmla="*/ 48 h 266"/>
                <a:gd name="T78" fmla="*/ 24 w 175"/>
                <a:gd name="T79" fmla="*/ 66 h 266"/>
                <a:gd name="T80" fmla="*/ 26 w 175"/>
                <a:gd name="T81" fmla="*/ 87 h 266"/>
                <a:gd name="T82" fmla="*/ 30 w 175"/>
                <a:gd name="T83" fmla="*/ 109 h 266"/>
                <a:gd name="T84" fmla="*/ 37 w 175"/>
                <a:gd name="T85" fmla="*/ 131 h 266"/>
                <a:gd name="T86" fmla="*/ 50 w 175"/>
                <a:gd name="T87" fmla="*/ 153 h 266"/>
                <a:gd name="T88" fmla="*/ 49 w 175"/>
                <a:gd name="T89" fmla="*/ 150 h 266"/>
                <a:gd name="T90" fmla="*/ 46 w 175"/>
                <a:gd name="T91" fmla="*/ 142 h 266"/>
                <a:gd name="T92" fmla="*/ 43 w 175"/>
                <a:gd name="T93" fmla="*/ 127 h 266"/>
                <a:gd name="T94" fmla="*/ 40 w 175"/>
                <a:gd name="T95" fmla="*/ 109 h 266"/>
                <a:gd name="T96" fmla="*/ 37 w 175"/>
                <a:gd name="T97" fmla="*/ 89 h 266"/>
                <a:gd name="T98" fmla="*/ 37 w 175"/>
                <a:gd name="T99" fmla="*/ 66 h 266"/>
                <a:gd name="T100" fmla="*/ 40 w 175"/>
                <a:gd name="T101" fmla="*/ 44 h 266"/>
                <a:gd name="T102" fmla="*/ 46 w 175"/>
                <a:gd name="T103" fmla="*/ 22 h 266"/>
                <a:gd name="T104" fmla="*/ 58 w 175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6">
                  <a:moveTo>
                    <a:pt x="58" y="0"/>
                  </a:moveTo>
                  <a:lnTo>
                    <a:pt x="61" y="2"/>
                  </a:lnTo>
                  <a:lnTo>
                    <a:pt x="66" y="3"/>
                  </a:lnTo>
                  <a:lnTo>
                    <a:pt x="74" y="7"/>
                  </a:lnTo>
                  <a:lnTo>
                    <a:pt x="84" y="12"/>
                  </a:lnTo>
                  <a:lnTo>
                    <a:pt x="96" y="18"/>
                  </a:lnTo>
                  <a:lnTo>
                    <a:pt x="109" y="28"/>
                  </a:lnTo>
                  <a:lnTo>
                    <a:pt x="122" y="38"/>
                  </a:lnTo>
                  <a:lnTo>
                    <a:pt x="135" y="51"/>
                  </a:lnTo>
                  <a:lnTo>
                    <a:pt x="148" y="65"/>
                  </a:lnTo>
                  <a:lnTo>
                    <a:pt x="158" y="82"/>
                  </a:lnTo>
                  <a:lnTo>
                    <a:pt x="167" y="100"/>
                  </a:lnTo>
                  <a:lnTo>
                    <a:pt x="173" y="121"/>
                  </a:lnTo>
                  <a:lnTo>
                    <a:pt x="175" y="146"/>
                  </a:lnTo>
                  <a:lnTo>
                    <a:pt x="174" y="172"/>
                  </a:lnTo>
                  <a:lnTo>
                    <a:pt x="167" y="200"/>
                  </a:lnTo>
                  <a:lnTo>
                    <a:pt x="157" y="233"/>
                  </a:lnTo>
                  <a:lnTo>
                    <a:pt x="140" y="266"/>
                  </a:lnTo>
                  <a:lnTo>
                    <a:pt x="137" y="266"/>
                  </a:lnTo>
                  <a:lnTo>
                    <a:pt x="131" y="264"/>
                  </a:lnTo>
                  <a:lnTo>
                    <a:pt x="122" y="260"/>
                  </a:lnTo>
                  <a:lnTo>
                    <a:pt x="110" y="255"/>
                  </a:lnTo>
                  <a:lnTo>
                    <a:pt x="96" y="247"/>
                  </a:lnTo>
                  <a:lnTo>
                    <a:pt x="80" y="238"/>
                  </a:lnTo>
                  <a:lnTo>
                    <a:pt x="65" y="226"/>
                  </a:lnTo>
                  <a:lnTo>
                    <a:pt x="49" y="214"/>
                  </a:lnTo>
                  <a:lnTo>
                    <a:pt x="35" y="199"/>
                  </a:lnTo>
                  <a:lnTo>
                    <a:pt x="22" y="183"/>
                  </a:lnTo>
                  <a:lnTo>
                    <a:pt x="11" y="164"/>
                  </a:lnTo>
                  <a:lnTo>
                    <a:pt x="4" y="144"/>
                  </a:lnTo>
                  <a:lnTo>
                    <a:pt x="0" y="121"/>
                  </a:lnTo>
                  <a:lnTo>
                    <a:pt x="0" y="96"/>
                  </a:lnTo>
                  <a:lnTo>
                    <a:pt x="6" y="70"/>
                  </a:lnTo>
                  <a:lnTo>
                    <a:pt x="18" y="41"/>
                  </a:lnTo>
                  <a:lnTo>
                    <a:pt x="36" y="9"/>
                  </a:lnTo>
                  <a:lnTo>
                    <a:pt x="35" y="13"/>
                  </a:lnTo>
                  <a:lnTo>
                    <a:pt x="32" y="21"/>
                  </a:lnTo>
                  <a:lnTo>
                    <a:pt x="30" y="33"/>
                  </a:lnTo>
                  <a:lnTo>
                    <a:pt x="26" y="48"/>
                  </a:lnTo>
                  <a:lnTo>
                    <a:pt x="24" y="66"/>
                  </a:lnTo>
                  <a:lnTo>
                    <a:pt x="26" y="87"/>
                  </a:lnTo>
                  <a:lnTo>
                    <a:pt x="30" y="109"/>
                  </a:lnTo>
                  <a:lnTo>
                    <a:pt x="37" y="131"/>
                  </a:lnTo>
                  <a:lnTo>
                    <a:pt x="50" y="153"/>
                  </a:lnTo>
                  <a:lnTo>
                    <a:pt x="49" y="150"/>
                  </a:lnTo>
                  <a:lnTo>
                    <a:pt x="46" y="142"/>
                  </a:lnTo>
                  <a:lnTo>
                    <a:pt x="43" y="127"/>
                  </a:lnTo>
                  <a:lnTo>
                    <a:pt x="40" y="109"/>
                  </a:lnTo>
                  <a:lnTo>
                    <a:pt x="37" y="89"/>
                  </a:lnTo>
                  <a:lnTo>
                    <a:pt x="37" y="66"/>
                  </a:lnTo>
                  <a:lnTo>
                    <a:pt x="40" y="44"/>
                  </a:lnTo>
                  <a:lnTo>
                    <a:pt x="46" y="2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8" name="任意多边形: 形状 17"/>
            <p:cNvSpPr/>
            <p:nvPr/>
          </p:nvSpPr>
          <p:spPr bwMode="auto">
            <a:xfrm>
              <a:off x="1469678" y="4490244"/>
              <a:ext cx="279400" cy="422275"/>
            </a:xfrm>
            <a:custGeom>
              <a:avLst/>
              <a:gdLst>
                <a:gd name="T0" fmla="*/ 60 w 176"/>
                <a:gd name="T1" fmla="*/ 0 h 266"/>
                <a:gd name="T2" fmla="*/ 61 w 176"/>
                <a:gd name="T3" fmla="*/ 0 h 266"/>
                <a:gd name="T4" fmla="*/ 67 w 176"/>
                <a:gd name="T5" fmla="*/ 3 h 266"/>
                <a:gd name="T6" fmla="*/ 74 w 176"/>
                <a:gd name="T7" fmla="*/ 6 h 266"/>
                <a:gd name="T8" fmla="*/ 85 w 176"/>
                <a:gd name="T9" fmla="*/ 12 h 266"/>
                <a:gd name="T10" fmla="*/ 98 w 176"/>
                <a:gd name="T11" fmla="*/ 18 h 266"/>
                <a:gd name="T12" fmla="*/ 110 w 176"/>
                <a:gd name="T13" fmla="*/ 26 h 266"/>
                <a:gd name="T14" fmla="*/ 124 w 176"/>
                <a:gd name="T15" fmla="*/ 36 h 266"/>
                <a:gd name="T16" fmla="*/ 137 w 176"/>
                <a:gd name="T17" fmla="*/ 49 h 266"/>
                <a:gd name="T18" fmla="*/ 149 w 176"/>
                <a:gd name="T19" fmla="*/ 64 h 266"/>
                <a:gd name="T20" fmla="*/ 159 w 176"/>
                <a:gd name="T21" fmla="*/ 80 h 266"/>
                <a:gd name="T22" fmla="*/ 168 w 176"/>
                <a:gd name="T23" fmla="*/ 100 h 266"/>
                <a:gd name="T24" fmla="*/ 173 w 176"/>
                <a:gd name="T25" fmla="*/ 121 h 266"/>
                <a:gd name="T26" fmla="*/ 176 w 176"/>
                <a:gd name="T27" fmla="*/ 144 h 266"/>
                <a:gd name="T28" fmla="*/ 175 w 176"/>
                <a:gd name="T29" fmla="*/ 171 h 266"/>
                <a:gd name="T30" fmla="*/ 169 w 176"/>
                <a:gd name="T31" fmla="*/ 200 h 266"/>
                <a:gd name="T32" fmla="*/ 158 w 176"/>
                <a:gd name="T33" fmla="*/ 231 h 266"/>
                <a:gd name="T34" fmla="*/ 141 w 176"/>
                <a:gd name="T35" fmla="*/ 266 h 266"/>
                <a:gd name="T36" fmla="*/ 139 w 176"/>
                <a:gd name="T37" fmla="*/ 265 h 266"/>
                <a:gd name="T38" fmla="*/ 133 w 176"/>
                <a:gd name="T39" fmla="*/ 264 h 266"/>
                <a:gd name="T40" fmla="*/ 123 w 176"/>
                <a:gd name="T41" fmla="*/ 258 h 266"/>
                <a:gd name="T42" fmla="*/ 111 w 176"/>
                <a:gd name="T43" fmla="*/ 253 h 266"/>
                <a:gd name="T44" fmla="*/ 97 w 176"/>
                <a:gd name="T45" fmla="*/ 245 h 266"/>
                <a:gd name="T46" fmla="*/ 81 w 176"/>
                <a:gd name="T47" fmla="*/ 236 h 266"/>
                <a:gd name="T48" fmla="*/ 65 w 176"/>
                <a:gd name="T49" fmla="*/ 226 h 266"/>
                <a:gd name="T50" fmla="*/ 50 w 176"/>
                <a:gd name="T51" fmla="*/ 213 h 266"/>
                <a:gd name="T52" fmla="*/ 35 w 176"/>
                <a:gd name="T53" fmla="*/ 199 h 266"/>
                <a:gd name="T54" fmla="*/ 22 w 176"/>
                <a:gd name="T55" fmla="*/ 182 h 266"/>
                <a:gd name="T56" fmla="*/ 12 w 176"/>
                <a:gd name="T57" fmla="*/ 164 h 266"/>
                <a:gd name="T58" fmla="*/ 4 w 176"/>
                <a:gd name="T59" fmla="*/ 143 h 266"/>
                <a:gd name="T60" fmla="*/ 0 w 176"/>
                <a:gd name="T61" fmla="*/ 121 h 266"/>
                <a:gd name="T62" fmla="*/ 2 w 176"/>
                <a:gd name="T63" fmla="*/ 96 h 266"/>
                <a:gd name="T64" fmla="*/ 7 w 176"/>
                <a:gd name="T65" fmla="*/ 69 h 266"/>
                <a:gd name="T66" fmla="*/ 19 w 176"/>
                <a:gd name="T67" fmla="*/ 40 h 266"/>
                <a:gd name="T68" fmla="*/ 37 w 176"/>
                <a:gd name="T69" fmla="*/ 9 h 266"/>
                <a:gd name="T70" fmla="*/ 35 w 176"/>
                <a:gd name="T71" fmla="*/ 12 h 266"/>
                <a:gd name="T72" fmla="*/ 33 w 176"/>
                <a:gd name="T73" fmla="*/ 19 h 266"/>
                <a:gd name="T74" fmla="*/ 30 w 176"/>
                <a:gd name="T75" fmla="*/ 32 h 266"/>
                <a:gd name="T76" fmla="*/ 28 w 176"/>
                <a:gd name="T77" fmla="*/ 48 h 266"/>
                <a:gd name="T78" fmla="*/ 25 w 176"/>
                <a:gd name="T79" fmla="*/ 66 h 266"/>
                <a:gd name="T80" fmla="*/ 26 w 176"/>
                <a:gd name="T81" fmla="*/ 87 h 266"/>
                <a:gd name="T82" fmla="*/ 30 w 176"/>
                <a:gd name="T83" fmla="*/ 108 h 266"/>
                <a:gd name="T84" fmla="*/ 38 w 176"/>
                <a:gd name="T85" fmla="*/ 131 h 266"/>
                <a:gd name="T86" fmla="*/ 51 w 176"/>
                <a:gd name="T87" fmla="*/ 152 h 266"/>
                <a:gd name="T88" fmla="*/ 50 w 176"/>
                <a:gd name="T89" fmla="*/ 149 h 266"/>
                <a:gd name="T90" fmla="*/ 47 w 176"/>
                <a:gd name="T91" fmla="*/ 140 h 266"/>
                <a:gd name="T92" fmla="*/ 43 w 176"/>
                <a:gd name="T93" fmla="*/ 126 h 266"/>
                <a:gd name="T94" fmla="*/ 41 w 176"/>
                <a:gd name="T95" fmla="*/ 109 h 266"/>
                <a:gd name="T96" fmla="*/ 38 w 176"/>
                <a:gd name="T97" fmla="*/ 88 h 266"/>
                <a:gd name="T98" fmla="*/ 38 w 176"/>
                <a:gd name="T99" fmla="*/ 66 h 266"/>
                <a:gd name="T100" fmla="*/ 41 w 176"/>
                <a:gd name="T101" fmla="*/ 43 h 266"/>
                <a:gd name="T102" fmla="*/ 48 w 176"/>
                <a:gd name="T103" fmla="*/ 21 h 266"/>
                <a:gd name="T104" fmla="*/ 60 w 176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" h="266">
                  <a:moveTo>
                    <a:pt x="60" y="0"/>
                  </a:moveTo>
                  <a:lnTo>
                    <a:pt x="61" y="0"/>
                  </a:lnTo>
                  <a:lnTo>
                    <a:pt x="67" y="3"/>
                  </a:lnTo>
                  <a:lnTo>
                    <a:pt x="74" y="6"/>
                  </a:lnTo>
                  <a:lnTo>
                    <a:pt x="85" y="12"/>
                  </a:lnTo>
                  <a:lnTo>
                    <a:pt x="98" y="18"/>
                  </a:lnTo>
                  <a:lnTo>
                    <a:pt x="110" y="26"/>
                  </a:lnTo>
                  <a:lnTo>
                    <a:pt x="124" y="36"/>
                  </a:lnTo>
                  <a:lnTo>
                    <a:pt x="137" y="49"/>
                  </a:lnTo>
                  <a:lnTo>
                    <a:pt x="149" y="64"/>
                  </a:lnTo>
                  <a:lnTo>
                    <a:pt x="159" y="80"/>
                  </a:lnTo>
                  <a:lnTo>
                    <a:pt x="168" y="100"/>
                  </a:lnTo>
                  <a:lnTo>
                    <a:pt x="173" y="121"/>
                  </a:lnTo>
                  <a:lnTo>
                    <a:pt x="176" y="144"/>
                  </a:lnTo>
                  <a:lnTo>
                    <a:pt x="175" y="171"/>
                  </a:lnTo>
                  <a:lnTo>
                    <a:pt x="169" y="200"/>
                  </a:lnTo>
                  <a:lnTo>
                    <a:pt x="158" y="231"/>
                  </a:lnTo>
                  <a:lnTo>
                    <a:pt x="141" y="266"/>
                  </a:lnTo>
                  <a:lnTo>
                    <a:pt x="139" y="265"/>
                  </a:lnTo>
                  <a:lnTo>
                    <a:pt x="133" y="264"/>
                  </a:lnTo>
                  <a:lnTo>
                    <a:pt x="123" y="258"/>
                  </a:lnTo>
                  <a:lnTo>
                    <a:pt x="111" y="253"/>
                  </a:lnTo>
                  <a:lnTo>
                    <a:pt x="97" y="245"/>
                  </a:lnTo>
                  <a:lnTo>
                    <a:pt x="81" y="236"/>
                  </a:lnTo>
                  <a:lnTo>
                    <a:pt x="65" y="226"/>
                  </a:lnTo>
                  <a:lnTo>
                    <a:pt x="50" y="213"/>
                  </a:lnTo>
                  <a:lnTo>
                    <a:pt x="35" y="199"/>
                  </a:lnTo>
                  <a:lnTo>
                    <a:pt x="22" y="182"/>
                  </a:lnTo>
                  <a:lnTo>
                    <a:pt x="12" y="164"/>
                  </a:lnTo>
                  <a:lnTo>
                    <a:pt x="4" y="143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7" y="69"/>
                  </a:lnTo>
                  <a:lnTo>
                    <a:pt x="19" y="40"/>
                  </a:lnTo>
                  <a:lnTo>
                    <a:pt x="37" y="9"/>
                  </a:lnTo>
                  <a:lnTo>
                    <a:pt x="35" y="12"/>
                  </a:lnTo>
                  <a:lnTo>
                    <a:pt x="33" y="19"/>
                  </a:lnTo>
                  <a:lnTo>
                    <a:pt x="30" y="32"/>
                  </a:lnTo>
                  <a:lnTo>
                    <a:pt x="28" y="48"/>
                  </a:lnTo>
                  <a:lnTo>
                    <a:pt x="25" y="66"/>
                  </a:lnTo>
                  <a:lnTo>
                    <a:pt x="26" y="87"/>
                  </a:lnTo>
                  <a:lnTo>
                    <a:pt x="30" y="108"/>
                  </a:lnTo>
                  <a:lnTo>
                    <a:pt x="38" y="131"/>
                  </a:lnTo>
                  <a:lnTo>
                    <a:pt x="51" y="152"/>
                  </a:lnTo>
                  <a:lnTo>
                    <a:pt x="50" y="149"/>
                  </a:lnTo>
                  <a:lnTo>
                    <a:pt x="47" y="140"/>
                  </a:lnTo>
                  <a:lnTo>
                    <a:pt x="43" y="126"/>
                  </a:lnTo>
                  <a:lnTo>
                    <a:pt x="41" y="109"/>
                  </a:lnTo>
                  <a:lnTo>
                    <a:pt x="38" y="88"/>
                  </a:lnTo>
                  <a:lnTo>
                    <a:pt x="38" y="66"/>
                  </a:lnTo>
                  <a:lnTo>
                    <a:pt x="41" y="43"/>
                  </a:lnTo>
                  <a:lnTo>
                    <a:pt x="48" y="2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9" name="任意多边形: 形状 18"/>
            <p:cNvSpPr/>
            <p:nvPr/>
          </p:nvSpPr>
          <p:spPr bwMode="auto">
            <a:xfrm>
              <a:off x="783878" y="4561681"/>
              <a:ext cx="279400" cy="404813"/>
            </a:xfrm>
            <a:custGeom>
              <a:avLst/>
              <a:gdLst>
                <a:gd name="T0" fmla="*/ 133 w 176"/>
                <a:gd name="T1" fmla="*/ 0 h 255"/>
                <a:gd name="T2" fmla="*/ 131 w 176"/>
                <a:gd name="T3" fmla="*/ 2 h 255"/>
                <a:gd name="T4" fmla="*/ 124 w 176"/>
                <a:gd name="T5" fmla="*/ 4 h 255"/>
                <a:gd name="T6" fmla="*/ 113 w 176"/>
                <a:gd name="T7" fmla="*/ 11 h 255"/>
                <a:gd name="T8" fmla="*/ 100 w 176"/>
                <a:gd name="T9" fmla="*/ 20 h 255"/>
                <a:gd name="T10" fmla="*/ 85 w 176"/>
                <a:gd name="T11" fmla="*/ 32 h 255"/>
                <a:gd name="T12" fmla="*/ 72 w 176"/>
                <a:gd name="T13" fmla="*/ 47 h 255"/>
                <a:gd name="T14" fmla="*/ 59 w 176"/>
                <a:gd name="T15" fmla="*/ 65 h 255"/>
                <a:gd name="T16" fmla="*/ 49 w 176"/>
                <a:gd name="T17" fmla="*/ 86 h 255"/>
                <a:gd name="T18" fmla="*/ 42 w 176"/>
                <a:gd name="T19" fmla="*/ 111 h 255"/>
                <a:gd name="T20" fmla="*/ 44 w 176"/>
                <a:gd name="T21" fmla="*/ 108 h 255"/>
                <a:gd name="T22" fmla="*/ 49 w 176"/>
                <a:gd name="T23" fmla="*/ 100 h 255"/>
                <a:gd name="T24" fmla="*/ 55 w 176"/>
                <a:gd name="T25" fmla="*/ 87 h 255"/>
                <a:gd name="T26" fmla="*/ 66 w 176"/>
                <a:gd name="T27" fmla="*/ 73 h 255"/>
                <a:gd name="T28" fmla="*/ 79 w 176"/>
                <a:gd name="T29" fmla="*/ 58 h 255"/>
                <a:gd name="T30" fmla="*/ 94 w 176"/>
                <a:gd name="T31" fmla="*/ 42 h 255"/>
                <a:gd name="T32" fmla="*/ 113 w 176"/>
                <a:gd name="T33" fmla="*/ 28 h 255"/>
                <a:gd name="T34" fmla="*/ 133 w 176"/>
                <a:gd name="T35" fmla="*/ 16 h 255"/>
                <a:gd name="T36" fmla="*/ 157 w 176"/>
                <a:gd name="T37" fmla="*/ 10 h 255"/>
                <a:gd name="T38" fmla="*/ 158 w 176"/>
                <a:gd name="T39" fmla="*/ 12 h 255"/>
                <a:gd name="T40" fmla="*/ 161 w 176"/>
                <a:gd name="T41" fmla="*/ 17 h 255"/>
                <a:gd name="T42" fmla="*/ 163 w 176"/>
                <a:gd name="T43" fmla="*/ 26 h 255"/>
                <a:gd name="T44" fmla="*/ 167 w 176"/>
                <a:gd name="T45" fmla="*/ 39 h 255"/>
                <a:gd name="T46" fmla="*/ 171 w 176"/>
                <a:gd name="T47" fmla="*/ 54 h 255"/>
                <a:gd name="T48" fmla="*/ 175 w 176"/>
                <a:gd name="T49" fmla="*/ 71 h 255"/>
                <a:gd name="T50" fmla="*/ 176 w 176"/>
                <a:gd name="T51" fmla="*/ 89 h 255"/>
                <a:gd name="T52" fmla="*/ 175 w 176"/>
                <a:gd name="T53" fmla="*/ 108 h 255"/>
                <a:gd name="T54" fmla="*/ 172 w 176"/>
                <a:gd name="T55" fmla="*/ 129 h 255"/>
                <a:gd name="T56" fmla="*/ 166 w 176"/>
                <a:gd name="T57" fmla="*/ 148 h 255"/>
                <a:gd name="T58" fmla="*/ 156 w 176"/>
                <a:gd name="T59" fmla="*/ 169 h 255"/>
                <a:gd name="T60" fmla="*/ 141 w 176"/>
                <a:gd name="T61" fmla="*/ 190 h 255"/>
                <a:gd name="T62" fmla="*/ 122 w 176"/>
                <a:gd name="T63" fmla="*/ 208 h 255"/>
                <a:gd name="T64" fmla="*/ 96 w 176"/>
                <a:gd name="T65" fmla="*/ 226 h 255"/>
                <a:gd name="T66" fmla="*/ 65 w 176"/>
                <a:gd name="T67" fmla="*/ 242 h 255"/>
                <a:gd name="T68" fmla="*/ 26 w 176"/>
                <a:gd name="T69" fmla="*/ 255 h 255"/>
                <a:gd name="T70" fmla="*/ 24 w 176"/>
                <a:gd name="T71" fmla="*/ 254 h 255"/>
                <a:gd name="T72" fmla="*/ 22 w 176"/>
                <a:gd name="T73" fmla="*/ 247 h 255"/>
                <a:gd name="T74" fmla="*/ 18 w 176"/>
                <a:gd name="T75" fmla="*/ 238 h 255"/>
                <a:gd name="T76" fmla="*/ 14 w 176"/>
                <a:gd name="T77" fmla="*/ 225 h 255"/>
                <a:gd name="T78" fmla="*/ 9 w 176"/>
                <a:gd name="T79" fmla="*/ 209 h 255"/>
                <a:gd name="T80" fmla="*/ 5 w 176"/>
                <a:gd name="T81" fmla="*/ 193 h 255"/>
                <a:gd name="T82" fmla="*/ 1 w 176"/>
                <a:gd name="T83" fmla="*/ 173 h 255"/>
                <a:gd name="T84" fmla="*/ 0 w 176"/>
                <a:gd name="T85" fmla="*/ 154 h 255"/>
                <a:gd name="T86" fmla="*/ 0 w 176"/>
                <a:gd name="T87" fmla="*/ 133 h 255"/>
                <a:gd name="T88" fmla="*/ 2 w 176"/>
                <a:gd name="T89" fmla="*/ 112 h 255"/>
                <a:gd name="T90" fmla="*/ 7 w 176"/>
                <a:gd name="T91" fmla="*/ 91 h 255"/>
                <a:gd name="T92" fmla="*/ 16 w 176"/>
                <a:gd name="T93" fmla="*/ 72 h 255"/>
                <a:gd name="T94" fmla="*/ 29 w 176"/>
                <a:gd name="T95" fmla="*/ 52 h 255"/>
                <a:gd name="T96" fmla="*/ 48 w 176"/>
                <a:gd name="T97" fmla="*/ 35 h 255"/>
                <a:gd name="T98" fmla="*/ 71 w 176"/>
                <a:gd name="T99" fmla="*/ 21 h 255"/>
                <a:gd name="T100" fmla="*/ 100 w 176"/>
                <a:gd name="T101" fmla="*/ 10 h 255"/>
                <a:gd name="T102" fmla="*/ 133 w 176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6" h="255">
                  <a:moveTo>
                    <a:pt x="133" y="0"/>
                  </a:moveTo>
                  <a:lnTo>
                    <a:pt x="131" y="2"/>
                  </a:lnTo>
                  <a:lnTo>
                    <a:pt x="124" y="4"/>
                  </a:lnTo>
                  <a:lnTo>
                    <a:pt x="113" y="11"/>
                  </a:lnTo>
                  <a:lnTo>
                    <a:pt x="100" y="20"/>
                  </a:lnTo>
                  <a:lnTo>
                    <a:pt x="85" y="32"/>
                  </a:lnTo>
                  <a:lnTo>
                    <a:pt x="72" y="47"/>
                  </a:lnTo>
                  <a:lnTo>
                    <a:pt x="59" y="65"/>
                  </a:lnTo>
                  <a:lnTo>
                    <a:pt x="49" y="86"/>
                  </a:lnTo>
                  <a:lnTo>
                    <a:pt x="42" y="111"/>
                  </a:lnTo>
                  <a:lnTo>
                    <a:pt x="44" y="108"/>
                  </a:lnTo>
                  <a:lnTo>
                    <a:pt x="49" y="100"/>
                  </a:lnTo>
                  <a:lnTo>
                    <a:pt x="55" y="87"/>
                  </a:lnTo>
                  <a:lnTo>
                    <a:pt x="66" y="73"/>
                  </a:lnTo>
                  <a:lnTo>
                    <a:pt x="79" y="58"/>
                  </a:lnTo>
                  <a:lnTo>
                    <a:pt x="94" y="42"/>
                  </a:lnTo>
                  <a:lnTo>
                    <a:pt x="113" y="28"/>
                  </a:lnTo>
                  <a:lnTo>
                    <a:pt x="133" y="16"/>
                  </a:lnTo>
                  <a:lnTo>
                    <a:pt x="157" y="10"/>
                  </a:lnTo>
                  <a:lnTo>
                    <a:pt x="158" y="12"/>
                  </a:lnTo>
                  <a:lnTo>
                    <a:pt x="161" y="17"/>
                  </a:lnTo>
                  <a:lnTo>
                    <a:pt x="163" y="26"/>
                  </a:lnTo>
                  <a:lnTo>
                    <a:pt x="167" y="39"/>
                  </a:lnTo>
                  <a:lnTo>
                    <a:pt x="171" y="54"/>
                  </a:lnTo>
                  <a:lnTo>
                    <a:pt x="175" y="71"/>
                  </a:lnTo>
                  <a:lnTo>
                    <a:pt x="176" y="89"/>
                  </a:lnTo>
                  <a:lnTo>
                    <a:pt x="175" y="108"/>
                  </a:lnTo>
                  <a:lnTo>
                    <a:pt x="172" y="129"/>
                  </a:lnTo>
                  <a:lnTo>
                    <a:pt x="166" y="148"/>
                  </a:lnTo>
                  <a:lnTo>
                    <a:pt x="156" y="169"/>
                  </a:lnTo>
                  <a:lnTo>
                    <a:pt x="141" y="190"/>
                  </a:lnTo>
                  <a:lnTo>
                    <a:pt x="122" y="208"/>
                  </a:lnTo>
                  <a:lnTo>
                    <a:pt x="96" y="226"/>
                  </a:lnTo>
                  <a:lnTo>
                    <a:pt x="65" y="242"/>
                  </a:lnTo>
                  <a:lnTo>
                    <a:pt x="26" y="255"/>
                  </a:lnTo>
                  <a:lnTo>
                    <a:pt x="24" y="254"/>
                  </a:lnTo>
                  <a:lnTo>
                    <a:pt x="22" y="247"/>
                  </a:lnTo>
                  <a:lnTo>
                    <a:pt x="18" y="238"/>
                  </a:lnTo>
                  <a:lnTo>
                    <a:pt x="14" y="225"/>
                  </a:lnTo>
                  <a:lnTo>
                    <a:pt x="9" y="209"/>
                  </a:lnTo>
                  <a:lnTo>
                    <a:pt x="5" y="193"/>
                  </a:lnTo>
                  <a:lnTo>
                    <a:pt x="1" y="173"/>
                  </a:lnTo>
                  <a:lnTo>
                    <a:pt x="0" y="154"/>
                  </a:lnTo>
                  <a:lnTo>
                    <a:pt x="0" y="133"/>
                  </a:lnTo>
                  <a:lnTo>
                    <a:pt x="2" y="112"/>
                  </a:lnTo>
                  <a:lnTo>
                    <a:pt x="7" y="91"/>
                  </a:lnTo>
                  <a:lnTo>
                    <a:pt x="16" y="72"/>
                  </a:lnTo>
                  <a:lnTo>
                    <a:pt x="29" y="52"/>
                  </a:lnTo>
                  <a:lnTo>
                    <a:pt x="48" y="35"/>
                  </a:lnTo>
                  <a:lnTo>
                    <a:pt x="71" y="21"/>
                  </a:lnTo>
                  <a:lnTo>
                    <a:pt x="100" y="1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10" name="任意多边形: 形状 19"/>
            <p:cNvSpPr/>
            <p:nvPr/>
          </p:nvSpPr>
          <p:spPr bwMode="auto">
            <a:xfrm>
              <a:off x="620365" y="4071144"/>
              <a:ext cx="406400" cy="280988"/>
            </a:xfrm>
            <a:custGeom>
              <a:avLst/>
              <a:gdLst>
                <a:gd name="T0" fmla="*/ 103 w 256"/>
                <a:gd name="T1" fmla="*/ 0 h 177"/>
                <a:gd name="T2" fmla="*/ 123 w 256"/>
                <a:gd name="T3" fmla="*/ 0 h 177"/>
                <a:gd name="T4" fmla="*/ 144 w 256"/>
                <a:gd name="T5" fmla="*/ 3 h 177"/>
                <a:gd name="T6" fmla="*/ 165 w 256"/>
                <a:gd name="T7" fmla="*/ 8 h 177"/>
                <a:gd name="T8" fmla="*/ 184 w 256"/>
                <a:gd name="T9" fmla="*/ 19 h 177"/>
                <a:gd name="T10" fmla="*/ 203 w 256"/>
                <a:gd name="T11" fmla="*/ 32 h 177"/>
                <a:gd name="T12" fmla="*/ 220 w 256"/>
                <a:gd name="T13" fmla="*/ 48 h 177"/>
                <a:gd name="T14" fmla="*/ 235 w 256"/>
                <a:gd name="T15" fmla="*/ 72 h 177"/>
                <a:gd name="T16" fmla="*/ 247 w 256"/>
                <a:gd name="T17" fmla="*/ 100 h 177"/>
                <a:gd name="T18" fmla="*/ 256 w 256"/>
                <a:gd name="T19" fmla="*/ 135 h 177"/>
                <a:gd name="T20" fmla="*/ 255 w 256"/>
                <a:gd name="T21" fmla="*/ 133 h 177"/>
                <a:gd name="T22" fmla="*/ 251 w 256"/>
                <a:gd name="T23" fmla="*/ 125 h 177"/>
                <a:gd name="T24" fmla="*/ 244 w 256"/>
                <a:gd name="T25" fmla="*/ 115 h 177"/>
                <a:gd name="T26" fmla="*/ 235 w 256"/>
                <a:gd name="T27" fmla="*/ 102 h 177"/>
                <a:gd name="T28" fmla="*/ 223 w 256"/>
                <a:gd name="T29" fmla="*/ 87 h 177"/>
                <a:gd name="T30" fmla="*/ 209 w 256"/>
                <a:gd name="T31" fmla="*/ 73 h 177"/>
                <a:gd name="T32" fmla="*/ 191 w 256"/>
                <a:gd name="T33" fmla="*/ 60 h 177"/>
                <a:gd name="T34" fmla="*/ 169 w 256"/>
                <a:gd name="T35" fmla="*/ 51 h 177"/>
                <a:gd name="T36" fmla="*/ 144 w 256"/>
                <a:gd name="T37" fmla="*/ 45 h 177"/>
                <a:gd name="T38" fmla="*/ 147 w 256"/>
                <a:gd name="T39" fmla="*/ 46 h 177"/>
                <a:gd name="T40" fmla="*/ 156 w 256"/>
                <a:gd name="T41" fmla="*/ 50 h 177"/>
                <a:gd name="T42" fmla="*/ 168 w 256"/>
                <a:gd name="T43" fmla="*/ 58 h 177"/>
                <a:gd name="T44" fmla="*/ 183 w 256"/>
                <a:gd name="T45" fmla="*/ 68 h 177"/>
                <a:gd name="T46" fmla="*/ 199 w 256"/>
                <a:gd name="T47" fmla="*/ 81 h 177"/>
                <a:gd name="T48" fmla="*/ 214 w 256"/>
                <a:gd name="T49" fmla="*/ 97 h 177"/>
                <a:gd name="T50" fmla="*/ 229 w 256"/>
                <a:gd name="T51" fmla="*/ 115 h 177"/>
                <a:gd name="T52" fmla="*/ 239 w 256"/>
                <a:gd name="T53" fmla="*/ 135 h 177"/>
                <a:gd name="T54" fmla="*/ 247 w 256"/>
                <a:gd name="T55" fmla="*/ 159 h 177"/>
                <a:gd name="T56" fmla="*/ 244 w 256"/>
                <a:gd name="T57" fmla="*/ 159 h 177"/>
                <a:gd name="T58" fmla="*/ 238 w 256"/>
                <a:gd name="T59" fmla="*/ 161 h 177"/>
                <a:gd name="T60" fmla="*/ 229 w 256"/>
                <a:gd name="T61" fmla="*/ 165 h 177"/>
                <a:gd name="T62" fmla="*/ 217 w 256"/>
                <a:gd name="T63" fmla="*/ 169 h 177"/>
                <a:gd name="T64" fmla="*/ 203 w 256"/>
                <a:gd name="T65" fmla="*/ 173 h 177"/>
                <a:gd name="T66" fmla="*/ 186 w 256"/>
                <a:gd name="T67" fmla="*/ 176 h 177"/>
                <a:gd name="T68" fmla="*/ 168 w 256"/>
                <a:gd name="T69" fmla="*/ 177 h 177"/>
                <a:gd name="T70" fmla="*/ 148 w 256"/>
                <a:gd name="T71" fmla="*/ 177 h 177"/>
                <a:gd name="T72" fmla="*/ 127 w 256"/>
                <a:gd name="T73" fmla="*/ 173 h 177"/>
                <a:gd name="T74" fmla="*/ 106 w 256"/>
                <a:gd name="T75" fmla="*/ 168 h 177"/>
                <a:gd name="T76" fmla="*/ 86 w 256"/>
                <a:gd name="T77" fmla="*/ 158 h 177"/>
                <a:gd name="T78" fmla="*/ 66 w 256"/>
                <a:gd name="T79" fmla="*/ 142 h 177"/>
                <a:gd name="T80" fmla="*/ 47 w 256"/>
                <a:gd name="T81" fmla="*/ 122 h 177"/>
                <a:gd name="T82" fmla="*/ 30 w 256"/>
                <a:gd name="T83" fmla="*/ 98 h 177"/>
                <a:gd name="T84" fmla="*/ 14 w 256"/>
                <a:gd name="T85" fmla="*/ 65 h 177"/>
                <a:gd name="T86" fmla="*/ 0 w 256"/>
                <a:gd name="T87" fmla="*/ 28 h 177"/>
                <a:gd name="T88" fmla="*/ 2 w 256"/>
                <a:gd name="T89" fmla="*/ 26 h 177"/>
                <a:gd name="T90" fmla="*/ 9 w 256"/>
                <a:gd name="T91" fmla="*/ 24 h 177"/>
                <a:gd name="T92" fmla="*/ 18 w 256"/>
                <a:gd name="T93" fmla="*/ 20 h 177"/>
                <a:gd name="T94" fmla="*/ 31 w 256"/>
                <a:gd name="T95" fmla="*/ 15 h 177"/>
                <a:gd name="T96" fmla="*/ 45 w 256"/>
                <a:gd name="T97" fmla="*/ 11 h 177"/>
                <a:gd name="T98" fmla="*/ 64 w 256"/>
                <a:gd name="T99" fmla="*/ 6 h 177"/>
                <a:gd name="T100" fmla="*/ 82 w 256"/>
                <a:gd name="T101" fmla="*/ 3 h 177"/>
                <a:gd name="T102" fmla="*/ 103 w 256"/>
                <a:gd name="T10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" h="177">
                  <a:moveTo>
                    <a:pt x="103" y="0"/>
                  </a:moveTo>
                  <a:lnTo>
                    <a:pt x="123" y="0"/>
                  </a:lnTo>
                  <a:lnTo>
                    <a:pt x="144" y="3"/>
                  </a:lnTo>
                  <a:lnTo>
                    <a:pt x="165" y="8"/>
                  </a:lnTo>
                  <a:lnTo>
                    <a:pt x="184" y="19"/>
                  </a:lnTo>
                  <a:lnTo>
                    <a:pt x="203" y="32"/>
                  </a:lnTo>
                  <a:lnTo>
                    <a:pt x="220" y="48"/>
                  </a:lnTo>
                  <a:lnTo>
                    <a:pt x="235" y="72"/>
                  </a:lnTo>
                  <a:lnTo>
                    <a:pt x="247" y="100"/>
                  </a:lnTo>
                  <a:lnTo>
                    <a:pt x="256" y="135"/>
                  </a:lnTo>
                  <a:lnTo>
                    <a:pt x="255" y="133"/>
                  </a:lnTo>
                  <a:lnTo>
                    <a:pt x="251" y="125"/>
                  </a:lnTo>
                  <a:lnTo>
                    <a:pt x="244" y="115"/>
                  </a:lnTo>
                  <a:lnTo>
                    <a:pt x="235" y="102"/>
                  </a:lnTo>
                  <a:lnTo>
                    <a:pt x="223" y="87"/>
                  </a:lnTo>
                  <a:lnTo>
                    <a:pt x="209" y="73"/>
                  </a:lnTo>
                  <a:lnTo>
                    <a:pt x="191" y="60"/>
                  </a:lnTo>
                  <a:lnTo>
                    <a:pt x="169" y="51"/>
                  </a:lnTo>
                  <a:lnTo>
                    <a:pt x="144" y="45"/>
                  </a:lnTo>
                  <a:lnTo>
                    <a:pt x="147" y="46"/>
                  </a:lnTo>
                  <a:lnTo>
                    <a:pt x="156" y="50"/>
                  </a:lnTo>
                  <a:lnTo>
                    <a:pt x="168" y="58"/>
                  </a:lnTo>
                  <a:lnTo>
                    <a:pt x="183" y="68"/>
                  </a:lnTo>
                  <a:lnTo>
                    <a:pt x="199" y="81"/>
                  </a:lnTo>
                  <a:lnTo>
                    <a:pt x="214" y="97"/>
                  </a:lnTo>
                  <a:lnTo>
                    <a:pt x="229" y="115"/>
                  </a:lnTo>
                  <a:lnTo>
                    <a:pt x="239" y="135"/>
                  </a:lnTo>
                  <a:lnTo>
                    <a:pt x="247" y="159"/>
                  </a:lnTo>
                  <a:lnTo>
                    <a:pt x="244" y="159"/>
                  </a:lnTo>
                  <a:lnTo>
                    <a:pt x="238" y="161"/>
                  </a:lnTo>
                  <a:lnTo>
                    <a:pt x="229" y="165"/>
                  </a:lnTo>
                  <a:lnTo>
                    <a:pt x="217" y="169"/>
                  </a:lnTo>
                  <a:lnTo>
                    <a:pt x="203" y="173"/>
                  </a:lnTo>
                  <a:lnTo>
                    <a:pt x="186" y="176"/>
                  </a:lnTo>
                  <a:lnTo>
                    <a:pt x="168" y="177"/>
                  </a:lnTo>
                  <a:lnTo>
                    <a:pt x="148" y="177"/>
                  </a:lnTo>
                  <a:lnTo>
                    <a:pt x="127" y="173"/>
                  </a:lnTo>
                  <a:lnTo>
                    <a:pt x="106" y="168"/>
                  </a:lnTo>
                  <a:lnTo>
                    <a:pt x="86" y="158"/>
                  </a:lnTo>
                  <a:lnTo>
                    <a:pt x="66" y="142"/>
                  </a:lnTo>
                  <a:lnTo>
                    <a:pt x="47" y="122"/>
                  </a:lnTo>
                  <a:lnTo>
                    <a:pt x="30" y="98"/>
                  </a:lnTo>
                  <a:lnTo>
                    <a:pt x="14" y="65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9" y="24"/>
                  </a:lnTo>
                  <a:lnTo>
                    <a:pt x="18" y="20"/>
                  </a:lnTo>
                  <a:lnTo>
                    <a:pt x="31" y="15"/>
                  </a:lnTo>
                  <a:lnTo>
                    <a:pt x="45" y="11"/>
                  </a:lnTo>
                  <a:lnTo>
                    <a:pt x="64" y="6"/>
                  </a:lnTo>
                  <a:lnTo>
                    <a:pt x="82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11" name="任意多边形: 形状 20"/>
            <p:cNvSpPr/>
            <p:nvPr/>
          </p:nvSpPr>
          <p:spPr bwMode="auto">
            <a:xfrm>
              <a:off x="90140" y="3694906"/>
              <a:ext cx="404813" cy="279400"/>
            </a:xfrm>
            <a:custGeom>
              <a:avLst/>
              <a:gdLst>
                <a:gd name="T0" fmla="*/ 101 w 255"/>
                <a:gd name="T1" fmla="*/ 0 h 176"/>
                <a:gd name="T2" fmla="*/ 122 w 255"/>
                <a:gd name="T3" fmla="*/ 0 h 176"/>
                <a:gd name="T4" fmla="*/ 143 w 255"/>
                <a:gd name="T5" fmla="*/ 2 h 176"/>
                <a:gd name="T6" fmla="*/ 164 w 255"/>
                <a:gd name="T7" fmla="*/ 8 h 176"/>
                <a:gd name="T8" fmla="*/ 183 w 255"/>
                <a:gd name="T9" fmla="*/ 17 h 176"/>
                <a:gd name="T10" fmla="*/ 203 w 255"/>
                <a:gd name="T11" fmla="*/ 30 h 176"/>
                <a:gd name="T12" fmla="*/ 220 w 255"/>
                <a:gd name="T13" fmla="*/ 48 h 176"/>
                <a:gd name="T14" fmla="*/ 234 w 255"/>
                <a:gd name="T15" fmla="*/ 71 h 176"/>
                <a:gd name="T16" fmla="*/ 246 w 255"/>
                <a:gd name="T17" fmla="*/ 100 h 176"/>
                <a:gd name="T18" fmla="*/ 255 w 255"/>
                <a:gd name="T19" fmla="*/ 135 h 176"/>
                <a:gd name="T20" fmla="*/ 255 w 255"/>
                <a:gd name="T21" fmla="*/ 132 h 176"/>
                <a:gd name="T22" fmla="*/ 251 w 255"/>
                <a:gd name="T23" fmla="*/ 125 h 176"/>
                <a:gd name="T24" fmla="*/ 244 w 255"/>
                <a:gd name="T25" fmla="*/ 113 h 176"/>
                <a:gd name="T26" fmla="*/ 235 w 255"/>
                <a:gd name="T27" fmla="*/ 100 h 176"/>
                <a:gd name="T28" fmla="*/ 223 w 255"/>
                <a:gd name="T29" fmla="*/ 86 h 176"/>
                <a:gd name="T30" fmla="*/ 208 w 255"/>
                <a:gd name="T31" fmla="*/ 73 h 176"/>
                <a:gd name="T32" fmla="*/ 190 w 255"/>
                <a:gd name="T33" fmla="*/ 60 h 176"/>
                <a:gd name="T34" fmla="*/ 169 w 255"/>
                <a:gd name="T35" fmla="*/ 49 h 176"/>
                <a:gd name="T36" fmla="*/ 144 w 255"/>
                <a:gd name="T37" fmla="*/ 43 h 176"/>
                <a:gd name="T38" fmla="*/ 147 w 255"/>
                <a:gd name="T39" fmla="*/ 44 h 176"/>
                <a:gd name="T40" fmla="*/ 155 w 255"/>
                <a:gd name="T41" fmla="*/ 49 h 176"/>
                <a:gd name="T42" fmla="*/ 168 w 255"/>
                <a:gd name="T43" fmla="*/ 56 h 176"/>
                <a:gd name="T44" fmla="*/ 182 w 255"/>
                <a:gd name="T45" fmla="*/ 66 h 176"/>
                <a:gd name="T46" fmla="*/ 197 w 255"/>
                <a:gd name="T47" fmla="*/ 79 h 176"/>
                <a:gd name="T48" fmla="*/ 214 w 255"/>
                <a:gd name="T49" fmla="*/ 95 h 176"/>
                <a:gd name="T50" fmla="*/ 227 w 255"/>
                <a:gd name="T51" fmla="*/ 113 h 176"/>
                <a:gd name="T52" fmla="*/ 239 w 255"/>
                <a:gd name="T53" fmla="*/ 134 h 176"/>
                <a:gd name="T54" fmla="*/ 246 w 255"/>
                <a:gd name="T55" fmla="*/ 157 h 176"/>
                <a:gd name="T56" fmla="*/ 243 w 255"/>
                <a:gd name="T57" fmla="*/ 158 h 176"/>
                <a:gd name="T58" fmla="*/ 238 w 255"/>
                <a:gd name="T59" fmla="*/ 161 h 176"/>
                <a:gd name="T60" fmla="*/ 229 w 255"/>
                <a:gd name="T61" fmla="*/ 165 h 176"/>
                <a:gd name="T62" fmla="*/ 217 w 255"/>
                <a:gd name="T63" fmla="*/ 169 h 176"/>
                <a:gd name="T64" fmla="*/ 201 w 255"/>
                <a:gd name="T65" fmla="*/ 171 h 176"/>
                <a:gd name="T66" fmla="*/ 184 w 255"/>
                <a:gd name="T67" fmla="*/ 175 h 176"/>
                <a:gd name="T68" fmla="*/ 166 w 255"/>
                <a:gd name="T69" fmla="*/ 176 h 176"/>
                <a:gd name="T70" fmla="*/ 147 w 255"/>
                <a:gd name="T71" fmla="*/ 175 h 176"/>
                <a:gd name="T72" fmla="*/ 127 w 255"/>
                <a:gd name="T73" fmla="*/ 173 h 176"/>
                <a:gd name="T74" fmla="*/ 106 w 255"/>
                <a:gd name="T75" fmla="*/ 166 h 176"/>
                <a:gd name="T76" fmla="*/ 86 w 255"/>
                <a:gd name="T77" fmla="*/ 156 h 176"/>
                <a:gd name="T78" fmla="*/ 65 w 255"/>
                <a:gd name="T79" fmla="*/ 141 h 176"/>
                <a:gd name="T80" fmla="*/ 47 w 255"/>
                <a:gd name="T81" fmla="*/ 122 h 176"/>
                <a:gd name="T82" fmla="*/ 28 w 255"/>
                <a:gd name="T83" fmla="*/ 96 h 176"/>
                <a:gd name="T84" fmla="*/ 13 w 255"/>
                <a:gd name="T85" fmla="*/ 65 h 176"/>
                <a:gd name="T86" fmla="*/ 0 w 255"/>
                <a:gd name="T87" fmla="*/ 26 h 176"/>
                <a:gd name="T88" fmla="*/ 1 w 255"/>
                <a:gd name="T89" fmla="*/ 26 h 176"/>
                <a:gd name="T90" fmla="*/ 8 w 255"/>
                <a:gd name="T91" fmla="*/ 22 h 176"/>
                <a:gd name="T92" fmla="*/ 18 w 255"/>
                <a:gd name="T93" fmla="*/ 18 h 176"/>
                <a:gd name="T94" fmla="*/ 30 w 255"/>
                <a:gd name="T95" fmla="*/ 14 h 176"/>
                <a:gd name="T96" fmla="*/ 45 w 255"/>
                <a:gd name="T97" fmla="*/ 9 h 176"/>
                <a:gd name="T98" fmla="*/ 62 w 255"/>
                <a:gd name="T99" fmla="*/ 5 h 176"/>
                <a:gd name="T100" fmla="*/ 82 w 255"/>
                <a:gd name="T101" fmla="*/ 1 h 176"/>
                <a:gd name="T102" fmla="*/ 101 w 255"/>
                <a:gd name="T10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5" h="176">
                  <a:moveTo>
                    <a:pt x="101" y="0"/>
                  </a:moveTo>
                  <a:lnTo>
                    <a:pt x="122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3" y="17"/>
                  </a:lnTo>
                  <a:lnTo>
                    <a:pt x="203" y="30"/>
                  </a:lnTo>
                  <a:lnTo>
                    <a:pt x="220" y="48"/>
                  </a:lnTo>
                  <a:lnTo>
                    <a:pt x="234" y="71"/>
                  </a:lnTo>
                  <a:lnTo>
                    <a:pt x="246" y="100"/>
                  </a:lnTo>
                  <a:lnTo>
                    <a:pt x="255" y="135"/>
                  </a:lnTo>
                  <a:lnTo>
                    <a:pt x="255" y="132"/>
                  </a:lnTo>
                  <a:lnTo>
                    <a:pt x="251" y="125"/>
                  </a:lnTo>
                  <a:lnTo>
                    <a:pt x="244" y="113"/>
                  </a:lnTo>
                  <a:lnTo>
                    <a:pt x="235" y="100"/>
                  </a:lnTo>
                  <a:lnTo>
                    <a:pt x="223" y="86"/>
                  </a:lnTo>
                  <a:lnTo>
                    <a:pt x="208" y="73"/>
                  </a:lnTo>
                  <a:lnTo>
                    <a:pt x="190" y="60"/>
                  </a:lnTo>
                  <a:lnTo>
                    <a:pt x="169" y="49"/>
                  </a:lnTo>
                  <a:lnTo>
                    <a:pt x="144" y="43"/>
                  </a:lnTo>
                  <a:lnTo>
                    <a:pt x="147" y="44"/>
                  </a:lnTo>
                  <a:lnTo>
                    <a:pt x="155" y="49"/>
                  </a:lnTo>
                  <a:lnTo>
                    <a:pt x="168" y="56"/>
                  </a:lnTo>
                  <a:lnTo>
                    <a:pt x="182" y="66"/>
                  </a:lnTo>
                  <a:lnTo>
                    <a:pt x="197" y="79"/>
                  </a:lnTo>
                  <a:lnTo>
                    <a:pt x="214" y="95"/>
                  </a:lnTo>
                  <a:lnTo>
                    <a:pt x="227" y="113"/>
                  </a:lnTo>
                  <a:lnTo>
                    <a:pt x="239" y="134"/>
                  </a:lnTo>
                  <a:lnTo>
                    <a:pt x="246" y="157"/>
                  </a:lnTo>
                  <a:lnTo>
                    <a:pt x="243" y="158"/>
                  </a:lnTo>
                  <a:lnTo>
                    <a:pt x="238" y="161"/>
                  </a:lnTo>
                  <a:lnTo>
                    <a:pt x="229" y="165"/>
                  </a:lnTo>
                  <a:lnTo>
                    <a:pt x="217" y="169"/>
                  </a:lnTo>
                  <a:lnTo>
                    <a:pt x="201" y="171"/>
                  </a:lnTo>
                  <a:lnTo>
                    <a:pt x="184" y="175"/>
                  </a:lnTo>
                  <a:lnTo>
                    <a:pt x="166" y="176"/>
                  </a:lnTo>
                  <a:lnTo>
                    <a:pt x="147" y="175"/>
                  </a:lnTo>
                  <a:lnTo>
                    <a:pt x="127" y="173"/>
                  </a:lnTo>
                  <a:lnTo>
                    <a:pt x="106" y="166"/>
                  </a:lnTo>
                  <a:lnTo>
                    <a:pt x="86" y="156"/>
                  </a:lnTo>
                  <a:lnTo>
                    <a:pt x="65" y="141"/>
                  </a:lnTo>
                  <a:lnTo>
                    <a:pt x="47" y="122"/>
                  </a:lnTo>
                  <a:lnTo>
                    <a:pt x="28" y="96"/>
                  </a:lnTo>
                  <a:lnTo>
                    <a:pt x="13" y="65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8" y="22"/>
                  </a:lnTo>
                  <a:lnTo>
                    <a:pt x="18" y="18"/>
                  </a:lnTo>
                  <a:lnTo>
                    <a:pt x="30" y="14"/>
                  </a:lnTo>
                  <a:lnTo>
                    <a:pt x="45" y="9"/>
                  </a:lnTo>
                  <a:lnTo>
                    <a:pt x="62" y="5"/>
                  </a:lnTo>
                  <a:lnTo>
                    <a:pt x="82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12" name="任意多边形: 形状 21"/>
            <p:cNvSpPr/>
            <p:nvPr/>
          </p:nvSpPr>
          <p:spPr bwMode="auto">
            <a:xfrm>
              <a:off x="482253" y="3086894"/>
              <a:ext cx="277813" cy="422275"/>
            </a:xfrm>
            <a:custGeom>
              <a:avLst/>
              <a:gdLst>
                <a:gd name="T0" fmla="*/ 35 w 175"/>
                <a:gd name="T1" fmla="*/ 0 h 266"/>
                <a:gd name="T2" fmla="*/ 36 w 175"/>
                <a:gd name="T3" fmla="*/ 1 h 266"/>
                <a:gd name="T4" fmla="*/ 43 w 175"/>
                <a:gd name="T5" fmla="*/ 4 h 266"/>
                <a:gd name="T6" fmla="*/ 53 w 175"/>
                <a:gd name="T7" fmla="*/ 8 h 266"/>
                <a:gd name="T8" fmla="*/ 65 w 175"/>
                <a:gd name="T9" fmla="*/ 13 h 266"/>
                <a:gd name="T10" fmla="*/ 79 w 175"/>
                <a:gd name="T11" fmla="*/ 21 h 266"/>
                <a:gd name="T12" fmla="*/ 95 w 175"/>
                <a:gd name="T13" fmla="*/ 30 h 266"/>
                <a:gd name="T14" fmla="*/ 110 w 175"/>
                <a:gd name="T15" fmla="*/ 40 h 266"/>
                <a:gd name="T16" fmla="*/ 126 w 175"/>
                <a:gd name="T17" fmla="*/ 53 h 266"/>
                <a:gd name="T18" fmla="*/ 140 w 175"/>
                <a:gd name="T19" fmla="*/ 67 h 266"/>
                <a:gd name="T20" fmla="*/ 153 w 175"/>
                <a:gd name="T21" fmla="*/ 84 h 266"/>
                <a:gd name="T22" fmla="*/ 164 w 175"/>
                <a:gd name="T23" fmla="*/ 102 h 266"/>
                <a:gd name="T24" fmla="*/ 171 w 175"/>
                <a:gd name="T25" fmla="*/ 123 h 266"/>
                <a:gd name="T26" fmla="*/ 175 w 175"/>
                <a:gd name="T27" fmla="*/ 145 h 266"/>
                <a:gd name="T28" fmla="*/ 174 w 175"/>
                <a:gd name="T29" fmla="*/ 170 h 266"/>
                <a:gd name="T30" fmla="*/ 169 w 175"/>
                <a:gd name="T31" fmla="*/ 197 h 266"/>
                <a:gd name="T32" fmla="*/ 157 w 175"/>
                <a:gd name="T33" fmla="*/ 226 h 266"/>
                <a:gd name="T34" fmla="*/ 139 w 175"/>
                <a:gd name="T35" fmla="*/ 257 h 266"/>
                <a:gd name="T36" fmla="*/ 140 w 175"/>
                <a:gd name="T37" fmla="*/ 254 h 266"/>
                <a:gd name="T38" fmla="*/ 143 w 175"/>
                <a:gd name="T39" fmla="*/ 247 h 266"/>
                <a:gd name="T40" fmla="*/ 145 w 175"/>
                <a:gd name="T41" fmla="*/ 235 h 266"/>
                <a:gd name="T42" fmla="*/ 148 w 175"/>
                <a:gd name="T43" fmla="*/ 219 h 266"/>
                <a:gd name="T44" fmla="*/ 149 w 175"/>
                <a:gd name="T45" fmla="*/ 200 h 266"/>
                <a:gd name="T46" fmla="*/ 149 w 175"/>
                <a:gd name="T47" fmla="*/ 180 h 266"/>
                <a:gd name="T48" fmla="*/ 145 w 175"/>
                <a:gd name="T49" fmla="*/ 158 h 266"/>
                <a:gd name="T50" fmla="*/ 138 w 175"/>
                <a:gd name="T51" fmla="*/ 136 h 266"/>
                <a:gd name="T52" fmla="*/ 125 w 175"/>
                <a:gd name="T53" fmla="*/ 114 h 266"/>
                <a:gd name="T54" fmla="*/ 126 w 175"/>
                <a:gd name="T55" fmla="*/ 117 h 266"/>
                <a:gd name="T56" fmla="*/ 128 w 175"/>
                <a:gd name="T57" fmla="*/ 126 h 266"/>
                <a:gd name="T58" fmla="*/ 131 w 175"/>
                <a:gd name="T59" fmla="*/ 140 h 266"/>
                <a:gd name="T60" fmla="*/ 135 w 175"/>
                <a:gd name="T61" fmla="*/ 157 h 266"/>
                <a:gd name="T62" fmla="*/ 138 w 175"/>
                <a:gd name="T63" fmla="*/ 178 h 266"/>
                <a:gd name="T64" fmla="*/ 138 w 175"/>
                <a:gd name="T65" fmla="*/ 200 h 266"/>
                <a:gd name="T66" fmla="*/ 134 w 175"/>
                <a:gd name="T67" fmla="*/ 223 h 266"/>
                <a:gd name="T68" fmla="*/ 127 w 175"/>
                <a:gd name="T69" fmla="*/ 245 h 266"/>
                <a:gd name="T70" fmla="*/ 115 w 175"/>
                <a:gd name="T71" fmla="*/ 266 h 266"/>
                <a:gd name="T72" fmla="*/ 114 w 175"/>
                <a:gd name="T73" fmla="*/ 266 h 266"/>
                <a:gd name="T74" fmla="*/ 109 w 175"/>
                <a:gd name="T75" fmla="*/ 263 h 266"/>
                <a:gd name="T76" fmla="*/ 100 w 175"/>
                <a:gd name="T77" fmla="*/ 260 h 266"/>
                <a:gd name="T78" fmla="*/ 89 w 175"/>
                <a:gd name="T79" fmla="*/ 254 h 266"/>
                <a:gd name="T80" fmla="*/ 78 w 175"/>
                <a:gd name="T81" fmla="*/ 248 h 266"/>
                <a:gd name="T82" fmla="*/ 65 w 175"/>
                <a:gd name="T83" fmla="*/ 240 h 266"/>
                <a:gd name="T84" fmla="*/ 52 w 175"/>
                <a:gd name="T85" fmla="*/ 230 h 266"/>
                <a:gd name="T86" fmla="*/ 39 w 175"/>
                <a:gd name="T87" fmla="*/ 217 h 266"/>
                <a:gd name="T88" fmla="*/ 27 w 175"/>
                <a:gd name="T89" fmla="*/ 202 h 266"/>
                <a:gd name="T90" fmla="*/ 17 w 175"/>
                <a:gd name="T91" fmla="*/ 186 h 266"/>
                <a:gd name="T92" fmla="*/ 8 w 175"/>
                <a:gd name="T93" fmla="*/ 167 h 266"/>
                <a:gd name="T94" fmla="*/ 2 w 175"/>
                <a:gd name="T95" fmla="*/ 145 h 266"/>
                <a:gd name="T96" fmla="*/ 0 w 175"/>
                <a:gd name="T97" fmla="*/ 122 h 266"/>
                <a:gd name="T98" fmla="*/ 1 w 175"/>
                <a:gd name="T99" fmla="*/ 96 h 266"/>
                <a:gd name="T100" fmla="*/ 6 w 175"/>
                <a:gd name="T101" fmla="*/ 66 h 266"/>
                <a:gd name="T102" fmla="*/ 18 w 175"/>
                <a:gd name="T103" fmla="*/ 35 h 266"/>
                <a:gd name="T104" fmla="*/ 35 w 175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6">
                  <a:moveTo>
                    <a:pt x="35" y="0"/>
                  </a:moveTo>
                  <a:lnTo>
                    <a:pt x="36" y="1"/>
                  </a:lnTo>
                  <a:lnTo>
                    <a:pt x="43" y="4"/>
                  </a:lnTo>
                  <a:lnTo>
                    <a:pt x="53" y="8"/>
                  </a:lnTo>
                  <a:lnTo>
                    <a:pt x="65" y="13"/>
                  </a:lnTo>
                  <a:lnTo>
                    <a:pt x="79" y="21"/>
                  </a:lnTo>
                  <a:lnTo>
                    <a:pt x="95" y="30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0" y="67"/>
                  </a:lnTo>
                  <a:lnTo>
                    <a:pt x="153" y="84"/>
                  </a:lnTo>
                  <a:lnTo>
                    <a:pt x="164" y="102"/>
                  </a:lnTo>
                  <a:lnTo>
                    <a:pt x="171" y="123"/>
                  </a:lnTo>
                  <a:lnTo>
                    <a:pt x="175" y="145"/>
                  </a:lnTo>
                  <a:lnTo>
                    <a:pt x="174" y="170"/>
                  </a:lnTo>
                  <a:lnTo>
                    <a:pt x="169" y="197"/>
                  </a:lnTo>
                  <a:lnTo>
                    <a:pt x="157" y="226"/>
                  </a:lnTo>
                  <a:lnTo>
                    <a:pt x="139" y="257"/>
                  </a:lnTo>
                  <a:lnTo>
                    <a:pt x="140" y="254"/>
                  </a:lnTo>
                  <a:lnTo>
                    <a:pt x="143" y="247"/>
                  </a:lnTo>
                  <a:lnTo>
                    <a:pt x="145" y="235"/>
                  </a:lnTo>
                  <a:lnTo>
                    <a:pt x="148" y="219"/>
                  </a:lnTo>
                  <a:lnTo>
                    <a:pt x="149" y="200"/>
                  </a:lnTo>
                  <a:lnTo>
                    <a:pt x="149" y="180"/>
                  </a:lnTo>
                  <a:lnTo>
                    <a:pt x="145" y="158"/>
                  </a:lnTo>
                  <a:lnTo>
                    <a:pt x="138" y="136"/>
                  </a:lnTo>
                  <a:lnTo>
                    <a:pt x="125" y="114"/>
                  </a:lnTo>
                  <a:lnTo>
                    <a:pt x="126" y="117"/>
                  </a:lnTo>
                  <a:lnTo>
                    <a:pt x="128" y="126"/>
                  </a:lnTo>
                  <a:lnTo>
                    <a:pt x="131" y="140"/>
                  </a:lnTo>
                  <a:lnTo>
                    <a:pt x="135" y="157"/>
                  </a:lnTo>
                  <a:lnTo>
                    <a:pt x="138" y="178"/>
                  </a:lnTo>
                  <a:lnTo>
                    <a:pt x="138" y="200"/>
                  </a:lnTo>
                  <a:lnTo>
                    <a:pt x="134" y="223"/>
                  </a:lnTo>
                  <a:lnTo>
                    <a:pt x="127" y="245"/>
                  </a:lnTo>
                  <a:lnTo>
                    <a:pt x="115" y="266"/>
                  </a:lnTo>
                  <a:lnTo>
                    <a:pt x="114" y="266"/>
                  </a:lnTo>
                  <a:lnTo>
                    <a:pt x="109" y="263"/>
                  </a:lnTo>
                  <a:lnTo>
                    <a:pt x="100" y="260"/>
                  </a:lnTo>
                  <a:lnTo>
                    <a:pt x="89" y="254"/>
                  </a:lnTo>
                  <a:lnTo>
                    <a:pt x="78" y="248"/>
                  </a:lnTo>
                  <a:lnTo>
                    <a:pt x="65" y="240"/>
                  </a:lnTo>
                  <a:lnTo>
                    <a:pt x="52" y="230"/>
                  </a:lnTo>
                  <a:lnTo>
                    <a:pt x="39" y="217"/>
                  </a:lnTo>
                  <a:lnTo>
                    <a:pt x="27" y="202"/>
                  </a:lnTo>
                  <a:lnTo>
                    <a:pt x="17" y="186"/>
                  </a:lnTo>
                  <a:lnTo>
                    <a:pt x="8" y="167"/>
                  </a:lnTo>
                  <a:lnTo>
                    <a:pt x="2" y="145"/>
                  </a:lnTo>
                  <a:lnTo>
                    <a:pt x="0" y="122"/>
                  </a:lnTo>
                  <a:lnTo>
                    <a:pt x="1" y="96"/>
                  </a:lnTo>
                  <a:lnTo>
                    <a:pt x="6" y="66"/>
                  </a:lnTo>
                  <a:lnTo>
                    <a:pt x="18" y="35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13" name="任意多边形: 形状 22"/>
            <p:cNvSpPr/>
            <p:nvPr/>
          </p:nvSpPr>
          <p:spPr bwMode="auto">
            <a:xfrm>
              <a:off x="977553" y="3031331"/>
              <a:ext cx="277813" cy="422275"/>
            </a:xfrm>
            <a:custGeom>
              <a:avLst/>
              <a:gdLst>
                <a:gd name="T0" fmla="*/ 35 w 175"/>
                <a:gd name="T1" fmla="*/ 0 h 266"/>
                <a:gd name="T2" fmla="*/ 37 w 175"/>
                <a:gd name="T3" fmla="*/ 1 h 266"/>
                <a:gd name="T4" fmla="*/ 44 w 175"/>
                <a:gd name="T5" fmla="*/ 4 h 266"/>
                <a:gd name="T6" fmla="*/ 53 w 175"/>
                <a:gd name="T7" fmla="*/ 8 h 266"/>
                <a:gd name="T8" fmla="*/ 66 w 175"/>
                <a:gd name="T9" fmla="*/ 13 h 266"/>
                <a:gd name="T10" fmla="*/ 79 w 175"/>
                <a:gd name="T11" fmla="*/ 21 h 266"/>
                <a:gd name="T12" fmla="*/ 95 w 175"/>
                <a:gd name="T13" fmla="*/ 30 h 266"/>
                <a:gd name="T14" fmla="*/ 110 w 175"/>
                <a:gd name="T15" fmla="*/ 40 h 266"/>
                <a:gd name="T16" fmla="*/ 126 w 175"/>
                <a:gd name="T17" fmla="*/ 53 h 266"/>
                <a:gd name="T18" fmla="*/ 140 w 175"/>
                <a:gd name="T19" fmla="*/ 69 h 266"/>
                <a:gd name="T20" fmla="*/ 153 w 175"/>
                <a:gd name="T21" fmla="*/ 84 h 266"/>
                <a:gd name="T22" fmla="*/ 165 w 175"/>
                <a:gd name="T23" fmla="*/ 104 h 266"/>
                <a:gd name="T24" fmla="*/ 171 w 175"/>
                <a:gd name="T25" fmla="*/ 123 h 266"/>
                <a:gd name="T26" fmla="*/ 175 w 175"/>
                <a:gd name="T27" fmla="*/ 147 h 266"/>
                <a:gd name="T28" fmla="*/ 175 w 175"/>
                <a:gd name="T29" fmla="*/ 171 h 266"/>
                <a:gd name="T30" fmla="*/ 169 w 175"/>
                <a:gd name="T31" fmla="*/ 197 h 266"/>
                <a:gd name="T32" fmla="*/ 157 w 175"/>
                <a:gd name="T33" fmla="*/ 226 h 266"/>
                <a:gd name="T34" fmla="*/ 139 w 175"/>
                <a:gd name="T35" fmla="*/ 257 h 266"/>
                <a:gd name="T36" fmla="*/ 140 w 175"/>
                <a:gd name="T37" fmla="*/ 254 h 266"/>
                <a:gd name="T38" fmla="*/ 143 w 175"/>
                <a:gd name="T39" fmla="*/ 247 h 266"/>
                <a:gd name="T40" fmla="*/ 147 w 175"/>
                <a:gd name="T41" fmla="*/ 235 h 266"/>
                <a:gd name="T42" fmla="*/ 149 w 175"/>
                <a:gd name="T43" fmla="*/ 219 h 266"/>
                <a:gd name="T44" fmla="*/ 150 w 175"/>
                <a:gd name="T45" fmla="*/ 200 h 266"/>
                <a:gd name="T46" fmla="*/ 150 w 175"/>
                <a:gd name="T47" fmla="*/ 180 h 266"/>
                <a:gd name="T48" fmla="*/ 147 w 175"/>
                <a:gd name="T49" fmla="*/ 158 h 266"/>
                <a:gd name="T50" fmla="*/ 137 w 175"/>
                <a:gd name="T51" fmla="*/ 136 h 266"/>
                <a:gd name="T52" fmla="*/ 125 w 175"/>
                <a:gd name="T53" fmla="*/ 114 h 266"/>
                <a:gd name="T54" fmla="*/ 126 w 175"/>
                <a:gd name="T55" fmla="*/ 117 h 266"/>
                <a:gd name="T56" fmla="*/ 128 w 175"/>
                <a:gd name="T57" fmla="*/ 126 h 266"/>
                <a:gd name="T58" fmla="*/ 132 w 175"/>
                <a:gd name="T59" fmla="*/ 140 h 266"/>
                <a:gd name="T60" fmla="*/ 136 w 175"/>
                <a:gd name="T61" fmla="*/ 158 h 266"/>
                <a:gd name="T62" fmla="*/ 137 w 175"/>
                <a:gd name="T63" fmla="*/ 178 h 266"/>
                <a:gd name="T64" fmla="*/ 137 w 175"/>
                <a:gd name="T65" fmla="*/ 200 h 266"/>
                <a:gd name="T66" fmla="*/ 135 w 175"/>
                <a:gd name="T67" fmla="*/ 223 h 266"/>
                <a:gd name="T68" fmla="*/ 128 w 175"/>
                <a:gd name="T69" fmla="*/ 245 h 266"/>
                <a:gd name="T70" fmla="*/ 117 w 175"/>
                <a:gd name="T71" fmla="*/ 266 h 266"/>
                <a:gd name="T72" fmla="*/ 114 w 175"/>
                <a:gd name="T73" fmla="*/ 266 h 266"/>
                <a:gd name="T74" fmla="*/ 109 w 175"/>
                <a:gd name="T75" fmla="*/ 263 h 266"/>
                <a:gd name="T76" fmla="*/ 101 w 175"/>
                <a:gd name="T77" fmla="*/ 261 h 266"/>
                <a:gd name="T78" fmla="*/ 91 w 175"/>
                <a:gd name="T79" fmla="*/ 256 h 266"/>
                <a:gd name="T80" fmla="*/ 79 w 175"/>
                <a:gd name="T81" fmla="*/ 248 h 266"/>
                <a:gd name="T82" fmla="*/ 66 w 175"/>
                <a:gd name="T83" fmla="*/ 240 h 266"/>
                <a:gd name="T84" fmla="*/ 53 w 175"/>
                <a:gd name="T85" fmla="*/ 230 h 266"/>
                <a:gd name="T86" fmla="*/ 40 w 175"/>
                <a:gd name="T87" fmla="*/ 217 h 266"/>
                <a:gd name="T88" fmla="*/ 27 w 175"/>
                <a:gd name="T89" fmla="*/ 202 h 266"/>
                <a:gd name="T90" fmla="*/ 17 w 175"/>
                <a:gd name="T91" fmla="*/ 186 h 266"/>
                <a:gd name="T92" fmla="*/ 9 w 175"/>
                <a:gd name="T93" fmla="*/ 167 h 266"/>
                <a:gd name="T94" fmla="*/ 2 w 175"/>
                <a:gd name="T95" fmla="*/ 145 h 266"/>
                <a:gd name="T96" fmla="*/ 0 w 175"/>
                <a:gd name="T97" fmla="*/ 122 h 266"/>
                <a:gd name="T98" fmla="*/ 1 w 175"/>
                <a:gd name="T99" fmla="*/ 96 h 266"/>
                <a:gd name="T100" fmla="*/ 8 w 175"/>
                <a:gd name="T101" fmla="*/ 66 h 266"/>
                <a:gd name="T102" fmla="*/ 18 w 175"/>
                <a:gd name="T103" fmla="*/ 35 h 266"/>
                <a:gd name="T104" fmla="*/ 35 w 175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6">
                  <a:moveTo>
                    <a:pt x="35" y="0"/>
                  </a:moveTo>
                  <a:lnTo>
                    <a:pt x="37" y="1"/>
                  </a:lnTo>
                  <a:lnTo>
                    <a:pt x="44" y="4"/>
                  </a:lnTo>
                  <a:lnTo>
                    <a:pt x="53" y="8"/>
                  </a:lnTo>
                  <a:lnTo>
                    <a:pt x="66" y="13"/>
                  </a:lnTo>
                  <a:lnTo>
                    <a:pt x="79" y="21"/>
                  </a:lnTo>
                  <a:lnTo>
                    <a:pt x="95" y="30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0" y="69"/>
                  </a:lnTo>
                  <a:lnTo>
                    <a:pt x="153" y="84"/>
                  </a:lnTo>
                  <a:lnTo>
                    <a:pt x="165" y="104"/>
                  </a:lnTo>
                  <a:lnTo>
                    <a:pt x="171" y="123"/>
                  </a:lnTo>
                  <a:lnTo>
                    <a:pt x="175" y="147"/>
                  </a:lnTo>
                  <a:lnTo>
                    <a:pt x="175" y="171"/>
                  </a:lnTo>
                  <a:lnTo>
                    <a:pt x="169" y="197"/>
                  </a:lnTo>
                  <a:lnTo>
                    <a:pt x="157" y="226"/>
                  </a:lnTo>
                  <a:lnTo>
                    <a:pt x="139" y="257"/>
                  </a:lnTo>
                  <a:lnTo>
                    <a:pt x="140" y="254"/>
                  </a:lnTo>
                  <a:lnTo>
                    <a:pt x="143" y="247"/>
                  </a:lnTo>
                  <a:lnTo>
                    <a:pt x="147" y="235"/>
                  </a:lnTo>
                  <a:lnTo>
                    <a:pt x="149" y="219"/>
                  </a:lnTo>
                  <a:lnTo>
                    <a:pt x="150" y="200"/>
                  </a:lnTo>
                  <a:lnTo>
                    <a:pt x="150" y="180"/>
                  </a:lnTo>
                  <a:lnTo>
                    <a:pt x="147" y="158"/>
                  </a:lnTo>
                  <a:lnTo>
                    <a:pt x="137" y="136"/>
                  </a:lnTo>
                  <a:lnTo>
                    <a:pt x="125" y="114"/>
                  </a:lnTo>
                  <a:lnTo>
                    <a:pt x="126" y="117"/>
                  </a:lnTo>
                  <a:lnTo>
                    <a:pt x="128" y="126"/>
                  </a:lnTo>
                  <a:lnTo>
                    <a:pt x="132" y="140"/>
                  </a:lnTo>
                  <a:lnTo>
                    <a:pt x="136" y="158"/>
                  </a:lnTo>
                  <a:lnTo>
                    <a:pt x="137" y="178"/>
                  </a:lnTo>
                  <a:lnTo>
                    <a:pt x="137" y="200"/>
                  </a:lnTo>
                  <a:lnTo>
                    <a:pt x="135" y="223"/>
                  </a:lnTo>
                  <a:lnTo>
                    <a:pt x="128" y="245"/>
                  </a:lnTo>
                  <a:lnTo>
                    <a:pt x="117" y="266"/>
                  </a:lnTo>
                  <a:lnTo>
                    <a:pt x="114" y="266"/>
                  </a:lnTo>
                  <a:lnTo>
                    <a:pt x="109" y="263"/>
                  </a:lnTo>
                  <a:lnTo>
                    <a:pt x="101" y="261"/>
                  </a:lnTo>
                  <a:lnTo>
                    <a:pt x="91" y="256"/>
                  </a:lnTo>
                  <a:lnTo>
                    <a:pt x="79" y="248"/>
                  </a:lnTo>
                  <a:lnTo>
                    <a:pt x="66" y="240"/>
                  </a:lnTo>
                  <a:lnTo>
                    <a:pt x="53" y="230"/>
                  </a:lnTo>
                  <a:lnTo>
                    <a:pt x="40" y="217"/>
                  </a:lnTo>
                  <a:lnTo>
                    <a:pt x="27" y="202"/>
                  </a:lnTo>
                  <a:lnTo>
                    <a:pt x="17" y="186"/>
                  </a:lnTo>
                  <a:lnTo>
                    <a:pt x="9" y="167"/>
                  </a:lnTo>
                  <a:lnTo>
                    <a:pt x="2" y="145"/>
                  </a:lnTo>
                  <a:lnTo>
                    <a:pt x="0" y="122"/>
                  </a:lnTo>
                  <a:lnTo>
                    <a:pt x="1" y="96"/>
                  </a:lnTo>
                  <a:lnTo>
                    <a:pt x="8" y="66"/>
                  </a:lnTo>
                  <a:lnTo>
                    <a:pt x="18" y="35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14" name="任意多边形: 形状 23"/>
            <p:cNvSpPr/>
            <p:nvPr/>
          </p:nvSpPr>
          <p:spPr bwMode="auto">
            <a:xfrm>
              <a:off x="1525240" y="3032919"/>
              <a:ext cx="280988" cy="406400"/>
            </a:xfrm>
            <a:custGeom>
              <a:avLst/>
              <a:gdLst>
                <a:gd name="T0" fmla="*/ 150 w 177"/>
                <a:gd name="T1" fmla="*/ 0 h 256"/>
                <a:gd name="T2" fmla="*/ 151 w 177"/>
                <a:gd name="T3" fmla="*/ 3 h 256"/>
                <a:gd name="T4" fmla="*/ 154 w 177"/>
                <a:gd name="T5" fmla="*/ 8 h 256"/>
                <a:gd name="T6" fmla="*/ 158 w 177"/>
                <a:gd name="T7" fmla="*/ 18 h 256"/>
                <a:gd name="T8" fmla="*/ 163 w 177"/>
                <a:gd name="T9" fmla="*/ 30 h 256"/>
                <a:gd name="T10" fmla="*/ 167 w 177"/>
                <a:gd name="T11" fmla="*/ 46 h 256"/>
                <a:gd name="T12" fmla="*/ 172 w 177"/>
                <a:gd name="T13" fmla="*/ 62 h 256"/>
                <a:gd name="T14" fmla="*/ 175 w 177"/>
                <a:gd name="T15" fmla="*/ 82 h 256"/>
                <a:gd name="T16" fmla="*/ 177 w 177"/>
                <a:gd name="T17" fmla="*/ 101 h 256"/>
                <a:gd name="T18" fmla="*/ 177 w 177"/>
                <a:gd name="T19" fmla="*/ 122 h 256"/>
                <a:gd name="T20" fmla="*/ 175 w 177"/>
                <a:gd name="T21" fmla="*/ 143 h 256"/>
                <a:gd name="T22" fmla="*/ 168 w 177"/>
                <a:gd name="T23" fmla="*/ 164 h 256"/>
                <a:gd name="T24" fmla="*/ 159 w 177"/>
                <a:gd name="T25" fmla="*/ 185 h 256"/>
                <a:gd name="T26" fmla="*/ 146 w 177"/>
                <a:gd name="T27" fmla="*/ 203 h 256"/>
                <a:gd name="T28" fmla="*/ 128 w 177"/>
                <a:gd name="T29" fmla="*/ 220 h 256"/>
                <a:gd name="T30" fmla="*/ 106 w 177"/>
                <a:gd name="T31" fmla="*/ 234 h 256"/>
                <a:gd name="T32" fmla="*/ 77 w 177"/>
                <a:gd name="T33" fmla="*/ 247 h 256"/>
                <a:gd name="T34" fmla="*/ 42 w 177"/>
                <a:gd name="T35" fmla="*/ 256 h 256"/>
                <a:gd name="T36" fmla="*/ 45 w 177"/>
                <a:gd name="T37" fmla="*/ 255 h 256"/>
                <a:gd name="T38" fmla="*/ 52 w 177"/>
                <a:gd name="T39" fmla="*/ 251 h 256"/>
                <a:gd name="T40" fmla="*/ 63 w 177"/>
                <a:gd name="T41" fmla="*/ 244 h 256"/>
                <a:gd name="T42" fmla="*/ 76 w 177"/>
                <a:gd name="T43" fmla="*/ 235 h 256"/>
                <a:gd name="T44" fmla="*/ 90 w 177"/>
                <a:gd name="T45" fmla="*/ 223 h 256"/>
                <a:gd name="T46" fmla="*/ 104 w 177"/>
                <a:gd name="T47" fmla="*/ 208 h 256"/>
                <a:gd name="T48" fmla="*/ 116 w 177"/>
                <a:gd name="T49" fmla="*/ 190 h 256"/>
                <a:gd name="T50" fmla="*/ 127 w 177"/>
                <a:gd name="T51" fmla="*/ 169 h 256"/>
                <a:gd name="T52" fmla="*/ 133 w 177"/>
                <a:gd name="T53" fmla="*/ 144 h 256"/>
                <a:gd name="T54" fmla="*/ 132 w 177"/>
                <a:gd name="T55" fmla="*/ 147 h 256"/>
                <a:gd name="T56" fmla="*/ 128 w 177"/>
                <a:gd name="T57" fmla="*/ 156 h 256"/>
                <a:gd name="T58" fmla="*/ 120 w 177"/>
                <a:gd name="T59" fmla="*/ 168 h 256"/>
                <a:gd name="T60" fmla="*/ 110 w 177"/>
                <a:gd name="T61" fmla="*/ 182 h 256"/>
                <a:gd name="T62" fmla="*/ 97 w 177"/>
                <a:gd name="T63" fmla="*/ 199 h 256"/>
                <a:gd name="T64" fmla="*/ 81 w 177"/>
                <a:gd name="T65" fmla="*/ 214 h 256"/>
                <a:gd name="T66" fmla="*/ 63 w 177"/>
                <a:gd name="T67" fmla="*/ 229 h 256"/>
                <a:gd name="T68" fmla="*/ 42 w 177"/>
                <a:gd name="T69" fmla="*/ 239 h 256"/>
                <a:gd name="T70" fmla="*/ 19 w 177"/>
                <a:gd name="T71" fmla="*/ 246 h 256"/>
                <a:gd name="T72" fmla="*/ 19 w 177"/>
                <a:gd name="T73" fmla="*/ 244 h 256"/>
                <a:gd name="T74" fmla="*/ 16 w 177"/>
                <a:gd name="T75" fmla="*/ 238 h 256"/>
                <a:gd name="T76" fmla="*/ 12 w 177"/>
                <a:gd name="T77" fmla="*/ 229 h 256"/>
                <a:gd name="T78" fmla="*/ 8 w 177"/>
                <a:gd name="T79" fmla="*/ 217 h 256"/>
                <a:gd name="T80" fmla="*/ 4 w 177"/>
                <a:gd name="T81" fmla="*/ 201 h 256"/>
                <a:gd name="T82" fmla="*/ 2 w 177"/>
                <a:gd name="T83" fmla="*/ 186 h 256"/>
                <a:gd name="T84" fmla="*/ 0 w 177"/>
                <a:gd name="T85" fmla="*/ 166 h 256"/>
                <a:gd name="T86" fmla="*/ 0 w 177"/>
                <a:gd name="T87" fmla="*/ 147 h 256"/>
                <a:gd name="T88" fmla="*/ 3 w 177"/>
                <a:gd name="T89" fmla="*/ 127 h 256"/>
                <a:gd name="T90" fmla="*/ 10 w 177"/>
                <a:gd name="T91" fmla="*/ 107 h 256"/>
                <a:gd name="T92" fmla="*/ 20 w 177"/>
                <a:gd name="T93" fmla="*/ 86 h 256"/>
                <a:gd name="T94" fmla="*/ 36 w 177"/>
                <a:gd name="T95" fmla="*/ 66 h 256"/>
                <a:gd name="T96" fmla="*/ 55 w 177"/>
                <a:gd name="T97" fmla="*/ 47 h 256"/>
                <a:gd name="T98" fmla="*/ 80 w 177"/>
                <a:gd name="T99" fmla="*/ 29 h 256"/>
                <a:gd name="T100" fmla="*/ 111 w 177"/>
                <a:gd name="T101" fmla="*/ 13 h 256"/>
                <a:gd name="T102" fmla="*/ 150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50" y="0"/>
                  </a:moveTo>
                  <a:lnTo>
                    <a:pt x="151" y="3"/>
                  </a:lnTo>
                  <a:lnTo>
                    <a:pt x="154" y="8"/>
                  </a:lnTo>
                  <a:lnTo>
                    <a:pt x="158" y="18"/>
                  </a:lnTo>
                  <a:lnTo>
                    <a:pt x="163" y="30"/>
                  </a:lnTo>
                  <a:lnTo>
                    <a:pt x="167" y="46"/>
                  </a:lnTo>
                  <a:lnTo>
                    <a:pt x="172" y="62"/>
                  </a:lnTo>
                  <a:lnTo>
                    <a:pt x="175" y="82"/>
                  </a:lnTo>
                  <a:lnTo>
                    <a:pt x="177" y="101"/>
                  </a:lnTo>
                  <a:lnTo>
                    <a:pt x="177" y="122"/>
                  </a:lnTo>
                  <a:lnTo>
                    <a:pt x="175" y="143"/>
                  </a:lnTo>
                  <a:lnTo>
                    <a:pt x="168" y="164"/>
                  </a:lnTo>
                  <a:lnTo>
                    <a:pt x="159" y="185"/>
                  </a:lnTo>
                  <a:lnTo>
                    <a:pt x="146" y="203"/>
                  </a:lnTo>
                  <a:lnTo>
                    <a:pt x="128" y="220"/>
                  </a:lnTo>
                  <a:lnTo>
                    <a:pt x="106" y="234"/>
                  </a:lnTo>
                  <a:lnTo>
                    <a:pt x="77" y="247"/>
                  </a:lnTo>
                  <a:lnTo>
                    <a:pt x="42" y="256"/>
                  </a:lnTo>
                  <a:lnTo>
                    <a:pt x="45" y="255"/>
                  </a:lnTo>
                  <a:lnTo>
                    <a:pt x="52" y="251"/>
                  </a:lnTo>
                  <a:lnTo>
                    <a:pt x="63" y="244"/>
                  </a:lnTo>
                  <a:lnTo>
                    <a:pt x="76" y="235"/>
                  </a:lnTo>
                  <a:lnTo>
                    <a:pt x="90" y="223"/>
                  </a:lnTo>
                  <a:lnTo>
                    <a:pt x="104" y="208"/>
                  </a:lnTo>
                  <a:lnTo>
                    <a:pt x="116" y="190"/>
                  </a:lnTo>
                  <a:lnTo>
                    <a:pt x="127" y="169"/>
                  </a:lnTo>
                  <a:lnTo>
                    <a:pt x="133" y="144"/>
                  </a:lnTo>
                  <a:lnTo>
                    <a:pt x="132" y="147"/>
                  </a:lnTo>
                  <a:lnTo>
                    <a:pt x="128" y="156"/>
                  </a:lnTo>
                  <a:lnTo>
                    <a:pt x="120" y="168"/>
                  </a:lnTo>
                  <a:lnTo>
                    <a:pt x="110" y="182"/>
                  </a:lnTo>
                  <a:lnTo>
                    <a:pt x="97" y="199"/>
                  </a:lnTo>
                  <a:lnTo>
                    <a:pt x="81" y="214"/>
                  </a:lnTo>
                  <a:lnTo>
                    <a:pt x="63" y="229"/>
                  </a:lnTo>
                  <a:lnTo>
                    <a:pt x="42" y="239"/>
                  </a:lnTo>
                  <a:lnTo>
                    <a:pt x="19" y="246"/>
                  </a:lnTo>
                  <a:lnTo>
                    <a:pt x="19" y="244"/>
                  </a:lnTo>
                  <a:lnTo>
                    <a:pt x="16" y="238"/>
                  </a:lnTo>
                  <a:lnTo>
                    <a:pt x="12" y="229"/>
                  </a:lnTo>
                  <a:lnTo>
                    <a:pt x="8" y="217"/>
                  </a:lnTo>
                  <a:lnTo>
                    <a:pt x="4" y="201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0" y="147"/>
                  </a:lnTo>
                  <a:lnTo>
                    <a:pt x="3" y="127"/>
                  </a:lnTo>
                  <a:lnTo>
                    <a:pt x="10" y="107"/>
                  </a:lnTo>
                  <a:lnTo>
                    <a:pt x="20" y="86"/>
                  </a:lnTo>
                  <a:lnTo>
                    <a:pt x="36" y="66"/>
                  </a:lnTo>
                  <a:lnTo>
                    <a:pt x="55" y="47"/>
                  </a:lnTo>
                  <a:lnTo>
                    <a:pt x="80" y="29"/>
                  </a:lnTo>
                  <a:lnTo>
                    <a:pt x="111" y="1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15" name="任意多边形: 形状 24"/>
            <p:cNvSpPr/>
            <p:nvPr/>
          </p:nvSpPr>
          <p:spPr bwMode="auto">
            <a:xfrm>
              <a:off x="1703040" y="3596481"/>
              <a:ext cx="423863" cy="277813"/>
            </a:xfrm>
            <a:custGeom>
              <a:avLst/>
              <a:gdLst>
                <a:gd name="T0" fmla="*/ 144 w 267"/>
                <a:gd name="T1" fmla="*/ 0 h 175"/>
                <a:gd name="T2" fmla="*/ 172 w 267"/>
                <a:gd name="T3" fmla="*/ 1 h 175"/>
                <a:gd name="T4" fmla="*/ 200 w 267"/>
                <a:gd name="T5" fmla="*/ 6 h 175"/>
                <a:gd name="T6" fmla="*/ 232 w 267"/>
                <a:gd name="T7" fmla="*/ 18 h 175"/>
                <a:gd name="T8" fmla="*/ 267 w 267"/>
                <a:gd name="T9" fmla="*/ 35 h 175"/>
                <a:gd name="T10" fmla="*/ 265 w 267"/>
                <a:gd name="T11" fmla="*/ 36 h 175"/>
                <a:gd name="T12" fmla="*/ 264 w 267"/>
                <a:gd name="T13" fmla="*/ 42 h 175"/>
                <a:gd name="T14" fmla="*/ 259 w 267"/>
                <a:gd name="T15" fmla="*/ 53 h 175"/>
                <a:gd name="T16" fmla="*/ 254 w 267"/>
                <a:gd name="T17" fmla="*/ 64 h 175"/>
                <a:gd name="T18" fmla="*/ 246 w 267"/>
                <a:gd name="T19" fmla="*/ 79 h 175"/>
                <a:gd name="T20" fmla="*/ 237 w 267"/>
                <a:gd name="T21" fmla="*/ 94 h 175"/>
                <a:gd name="T22" fmla="*/ 226 w 267"/>
                <a:gd name="T23" fmla="*/ 110 h 175"/>
                <a:gd name="T24" fmla="*/ 213 w 267"/>
                <a:gd name="T25" fmla="*/ 125 h 175"/>
                <a:gd name="T26" fmla="*/ 199 w 267"/>
                <a:gd name="T27" fmla="*/ 140 h 175"/>
                <a:gd name="T28" fmla="*/ 182 w 267"/>
                <a:gd name="T29" fmla="*/ 153 h 175"/>
                <a:gd name="T30" fmla="*/ 164 w 267"/>
                <a:gd name="T31" fmla="*/ 163 h 175"/>
                <a:gd name="T32" fmla="*/ 143 w 267"/>
                <a:gd name="T33" fmla="*/ 171 h 175"/>
                <a:gd name="T34" fmla="*/ 121 w 267"/>
                <a:gd name="T35" fmla="*/ 175 h 175"/>
                <a:gd name="T36" fmla="*/ 96 w 267"/>
                <a:gd name="T37" fmla="*/ 174 h 175"/>
                <a:gd name="T38" fmla="*/ 69 w 267"/>
                <a:gd name="T39" fmla="*/ 168 h 175"/>
                <a:gd name="T40" fmla="*/ 41 w 267"/>
                <a:gd name="T41" fmla="*/ 157 h 175"/>
                <a:gd name="T42" fmla="*/ 9 w 267"/>
                <a:gd name="T43" fmla="*/ 138 h 175"/>
                <a:gd name="T44" fmla="*/ 12 w 267"/>
                <a:gd name="T45" fmla="*/ 140 h 175"/>
                <a:gd name="T46" fmla="*/ 20 w 267"/>
                <a:gd name="T47" fmla="*/ 142 h 175"/>
                <a:gd name="T48" fmla="*/ 33 w 267"/>
                <a:gd name="T49" fmla="*/ 145 h 175"/>
                <a:gd name="T50" fmla="*/ 48 w 267"/>
                <a:gd name="T51" fmla="*/ 148 h 175"/>
                <a:gd name="T52" fmla="*/ 67 w 267"/>
                <a:gd name="T53" fmla="*/ 150 h 175"/>
                <a:gd name="T54" fmla="*/ 87 w 267"/>
                <a:gd name="T55" fmla="*/ 149 h 175"/>
                <a:gd name="T56" fmla="*/ 108 w 267"/>
                <a:gd name="T57" fmla="*/ 145 h 175"/>
                <a:gd name="T58" fmla="*/ 131 w 267"/>
                <a:gd name="T59" fmla="*/ 137 h 175"/>
                <a:gd name="T60" fmla="*/ 154 w 267"/>
                <a:gd name="T61" fmla="*/ 124 h 175"/>
                <a:gd name="T62" fmla="*/ 150 w 267"/>
                <a:gd name="T63" fmla="*/ 125 h 175"/>
                <a:gd name="T64" fmla="*/ 141 w 267"/>
                <a:gd name="T65" fmla="*/ 128 h 175"/>
                <a:gd name="T66" fmla="*/ 126 w 267"/>
                <a:gd name="T67" fmla="*/ 131 h 175"/>
                <a:gd name="T68" fmla="*/ 109 w 267"/>
                <a:gd name="T69" fmla="*/ 135 h 175"/>
                <a:gd name="T70" fmla="*/ 89 w 267"/>
                <a:gd name="T71" fmla="*/ 137 h 175"/>
                <a:gd name="T72" fmla="*/ 67 w 267"/>
                <a:gd name="T73" fmla="*/ 137 h 175"/>
                <a:gd name="T74" fmla="*/ 43 w 267"/>
                <a:gd name="T75" fmla="*/ 133 h 175"/>
                <a:gd name="T76" fmla="*/ 21 w 267"/>
                <a:gd name="T77" fmla="*/ 127 h 175"/>
                <a:gd name="T78" fmla="*/ 0 w 267"/>
                <a:gd name="T79" fmla="*/ 115 h 175"/>
                <a:gd name="T80" fmla="*/ 0 w 267"/>
                <a:gd name="T81" fmla="*/ 114 h 175"/>
                <a:gd name="T82" fmla="*/ 3 w 267"/>
                <a:gd name="T83" fmla="*/ 109 h 175"/>
                <a:gd name="T84" fmla="*/ 7 w 267"/>
                <a:gd name="T85" fmla="*/ 100 h 175"/>
                <a:gd name="T86" fmla="*/ 12 w 267"/>
                <a:gd name="T87" fmla="*/ 90 h 175"/>
                <a:gd name="T88" fmla="*/ 18 w 267"/>
                <a:gd name="T89" fmla="*/ 77 h 175"/>
                <a:gd name="T90" fmla="*/ 26 w 267"/>
                <a:gd name="T91" fmla="*/ 64 h 175"/>
                <a:gd name="T92" fmla="*/ 38 w 267"/>
                <a:gd name="T93" fmla="*/ 52 h 175"/>
                <a:gd name="T94" fmla="*/ 50 w 267"/>
                <a:gd name="T95" fmla="*/ 39 h 175"/>
                <a:gd name="T96" fmla="*/ 64 w 267"/>
                <a:gd name="T97" fmla="*/ 27 h 175"/>
                <a:gd name="T98" fmla="*/ 81 w 267"/>
                <a:gd name="T99" fmla="*/ 16 h 175"/>
                <a:gd name="T100" fmla="*/ 100 w 267"/>
                <a:gd name="T101" fmla="*/ 7 h 175"/>
                <a:gd name="T102" fmla="*/ 121 w 267"/>
                <a:gd name="T103" fmla="*/ 2 h 175"/>
                <a:gd name="T104" fmla="*/ 144 w 267"/>
                <a:gd name="T10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175">
                  <a:moveTo>
                    <a:pt x="144" y="0"/>
                  </a:moveTo>
                  <a:lnTo>
                    <a:pt x="172" y="1"/>
                  </a:lnTo>
                  <a:lnTo>
                    <a:pt x="200" y="6"/>
                  </a:lnTo>
                  <a:lnTo>
                    <a:pt x="232" y="18"/>
                  </a:lnTo>
                  <a:lnTo>
                    <a:pt x="267" y="35"/>
                  </a:lnTo>
                  <a:lnTo>
                    <a:pt x="265" y="36"/>
                  </a:lnTo>
                  <a:lnTo>
                    <a:pt x="264" y="42"/>
                  </a:lnTo>
                  <a:lnTo>
                    <a:pt x="259" y="53"/>
                  </a:lnTo>
                  <a:lnTo>
                    <a:pt x="254" y="64"/>
                  </a:lnTo>
                  <a:lnTo>
                    <a:pt x="246" y="79"/>
                  </a:lnTo>
                  <a:lnTo>
                    <a:pt x="237" y="94"/>
                  </a:lnTo>
                  <a:lnTo>
                    <a:pt x="226" y="110"/>
                  </a:lnTo>
                  <a:lnTo>
                    <a:pt x="213" y="125"/>
                  </a:lnTo>
                  <a:lnTo>
                    <a:pt x="199" y="140"/>
                  </a:lnTo>
                  <a:lnTo>
                    <a:pt x="182" y="153"/>
                  </a:lnTo>
                  <a:lnTo>
                    <a:pt x="164" y="163"/>
                  </a:lnTo>
                  <a:lnTo>
                    <a:pt x="143" y="171"/>
                  </a:lnTo>
                  <a:lnTo>
                    <a:pt x="121" y="175"/>
                  </a:lnTo>
                  <a:lnTo>
                    <a:pt x="96" y="174"/>
                  </a:lnTo>
                  <a:lnTo>
                    <a:pt x="69" y="168"/>
                  </a:lnTo>
                  <a:lnTo>
                    <a:pt x="41" y="157"/>
                  </a:lnTo>
                  <a:lnTo>
                    <a:pt x="9" y="138"/>
                  </a:lnTo>
                  <a:lnTo>
                    <a:pt x="12" y="140"/>
                  </a:lnTo>
                  <a:lnTo>
                    <a:pt x="20" y="142"/>
                  </a:lnTo>
                  <a:lnTo>
                    <a:pt x="33" y="145"/>
                  </a:lnTo>
                  <a:lnTo>
                    <a:pt x="48" y="148"/>
                  </a:lnTo>
                  <a:lnTo>
                    <a:pt x="67" y="150"/>
                  </a:lnTo>
                  <a:lnTo>
                    <a:pt x="87" y="149"/>
                  </a:lnTo>
                  <a:lnTo>
                    <a:pt x="108" y="145"/>
                  </a:lnTo>
                  <a:lnTo>
                    <a:pt x="131" y="137"/>
                  </a:lnTo>
                  <a:lnTo>
                    <a:pt x="154" y="124"/>
                  </a:lnTo>
                  <a:lnTo>
                    <a:pt x="150" y="125"/>
                  </a:lnTo>
                  <a:lnTo>
                    <a:pt x="141" y="128"/>
                  </a:lnTo>
                  <a:lnTo>
                    <a:pt x="126" y="131"/>
                  </a:lnTo>
                  <a:lnTo>
                    <a:pt x="109" y="135"/>
                  </a:lnTo>
                  <a:lnTo>
                    <a:pt x="89" y="137"/>
                  </a:lnTo>
                  <a:lnTo>
                    <a:pt x="67" y="137"/>
                  </a:lnTo>
                  <a:lnTo>
                    <a:pt x="43" y="133"/>
                  </a:lnTo>
                  <a:lnTo>
                    <a:pt x="21" y="127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09"/>
                  </a:lnTo>
                  <a:lnTo>
                    <a:pt x="7" y="100"/>
                  </a:lnTo>
                  <a:lnTo>
                    <a:pt x="12" y="90"/>
                  </a:lnTo>
                  <a:lnTo>
                    <a:pt x="18" y="77"/>
                  </a:lnTo>
                  <a:lnTo>
                    <a:pt x="26" y="64"/>
                  </a:lnTo>
                  <a:lnTo>
                    <a:pt x="38" y="52"/>
                  </a:lnTo>
                  <a:lnTo>
                    <a:pt x="50" y="39"/>
                  </a:lnTo>
                  <a:lnTo>
                    <a:pt x="64" y="27"/>
                  </a:lnTo>
                  <a:lnTo>
                    <a:pt x="81" y="16"/>
                  </a:lnTo>
                  <a:lnTo>
                    <a:pt x="100" y="7"/>
                  </a:lnTo>
                  <a:lnTo>
                    <a:pt x="121" y="2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16" name="任意多边形: 形状 25"/>
            <p:cNvSpPr/>
            <p:nvPr/>
          </p:nvSpPr>
          <p:spPr bwMode="auto">
            <a:xfrm>
              <a:off x="1122015" y="2429669"/>
              <a:ext cx="422275" cy="277813"/>
            </a:xfrm>
            <a:custGeom>
              <a:avLst/>
              <a:gdLst>
                <a:gd name="T0" fmla="*/ 145 w 266"/>
                <a:gd name="T1" fmla="*/ 0 h 175"/>
                <a:gd name="T2" fmla="*/ 170 w 266"/>
                <a:gd name="T3" fmla="*/ 0 h 175"/>
                <a:gd name="T4" fmla="*/ 197 w 266"/>
                <a:gd name="T5" fmla="*/ 6 h 175"/>
                <a:gd name="T6" fmla="*/ 226 w 266"/>
                <a:gd name="T7" fmla="*/ 18 h 175"/>
                <a:gd name="T8" fmla="*/ 257 w 266"/>
                <a:gd name="T9" fmla="*/ 36 h 175"/>
                <a:gd name="T10" fmla="*/ 254 w 266"/>
                <a:gd name="T11" fmla="*/ 35 h 175"/>
                <a:gd name="T12" fmla="*/ 247 w 266"/>
                <a:gd name="T13" fmla="*/ 32 h 175"/>
                <a:gd name="T14" fmla="*/ 235 w 266"/>
                <a:gd name="T15" fmla="*/ 30 h 175"/>
                <a:gd name="T16" fmla="*/ 218 w 266"/>
                <a:gd name="T17" fmla="*/ 26 h 175"/>
                <a:gd name="T18" fmla="*/ 200 w 266"/>
                <a:gd name="T19" fmla="*/ 24 h 175"/>
                <a:gd name="T20" fmla="*/ 179 w 266"/>
                <a:gd name="T21" fmla="*/ 26 h 175"/>
                <a:gd name="T22" fmla="*/ 158 w 266"/>
                <a:gd name="T23" fmla="*/ 30 h 175"/>
                <a:gd name="T24" fmla="*/ 136 w 266"/>
                <a:gd name="T25" fmla="*/ 37 h 175"/>
                <a:gd name="T26" fmla="*/ 114 w 266"/>
                <a:gd name="T27" fmla="*/ 50 h 175"/>
                <a:gd name="T28" fmla="*/ 117 w 266"/>
                <a:gd name="T29" fmla="*/ 49 h 175"/>
                <a:gd name="T30" fmla="*/ 126 w 266"/>
                <a:gd name="T31" fmla="*/ 47 h 175"/>
                <a:gd name="T32" fmla="*/ 140 w 266"/>
                <a:gd name="T33" fmla="*/ 43 h 175"/>
                <a:gd name="T34" fmla="*/ 157 w 266"/>
                <a:gd name="T35" fmla="*/ 40 h 175"/>
                <a:gd name="T36" fmla="*/ 178 w 266"/>
                <a:gd name="T37" fmla="*/ 37 h 175"/>
                <a:gd name="T38" fmla="*/ 200 w 266"/>
                <a:gd name="T39" fmla="*/ 37 h 175"/>
                <a:gd name="T40" fmla="*/ 223 w 266"/>
                <a:gd name="T41" fmla="*/ 40 h 175"/>
                <a:gd name="T42" fmla="*/ 245 w 266"/>
                <a:gd name="T43" fmla="*/ 48 h 175"/>
                <a:gd name="T44" fmla="*/ 266 w 266"/>
                <a:gd name="T45" fmla="*/ 58 h 175"/>
                <a:gd name="T46" fmla="*/ 266 w 266"/>
                <a:gd name="T47" fmla="*/ 61 h 175"/>
                <a:gd name="T48" fmla="*/ 264 w 266"/>
                <a:gd name="T49" fmla="*/ 66 h 175"/>
                <a:gd name="T50" fmla="*/ 260 w 266"/>
                <a:gd name="T51" fmla="*/ 74 h 175"/>
                <a:gd name="T52" fmla="*/ 254 w 266"/>
                <a:gd name="T53" fmla="*/ 84 h 175"/>
                <a:gd name="T54" fmla="*/ 248 w 266"/>
                <a:gd name="T55" fmla="*/ 96 h 175"/>
                <a:gd name="T56" fmla="*/ 240 w 266"/>
                <a:gd name="T57" fmla="*/ 109 h 175"/>
                <a:gd name="T58" fmla="*/ 230 w 266"/>
                <a:gd name="T59" fmla="*/ 123 h 175"/>
                <a:gd name="T60" fmla="*/ 217 w 266"/>
                <a:gd name="T61" fmla="*/ 136 h 175"/>
                <a:gd name="T62" fmla="*/ 202 w 266"/>
                <a:gd name="T63" fmla="*/ 148 h 175"/>
                <a:gd name="T64" fmla="*/ 186 w 266"/>
                <a:gd name="T65" fmla="*/ 158 h 175"/>
                <a:gd name="T66" fmla="*/ 166 w 266"/>
                <a:gd name="T67" fmla="*/ 167 h 175"/>
                <a:gd name="T68" fmla="*/ 145 w 266"/>
                <a:gd name="T69" fmla="*/ 172 h 175"/>
                <a:gd name="T70" fmla="*/ 122 w 266"/>
                <a:gd name="T71" fmla="*/ 175 h 175"/>
                <a:gd name="T72" fmla="*/ 96 w 266"/>
                <a:gd name="T73" fmla="*/ 174 h 175"/>
                <a:gd name="T74" fmla="*/ 66 w 266"/>
                <a:gd name="T75" fmla="*/ 169 h 175"/>
                <a:gd name="T76" fmla="*/ 35 w 266"/>
                <a:gd name="T77" fmla="*/ 157 h 175"/>
                <a:gd name="T78" fmla="*/ 0 w 266"/>
                <a:gd name="T79" fmla="*/ 140 h 175"/>
                <a:gd name="T80" fmla="*/ 1 w 266"/>
                <a:gd name="T81" fmla="*/ 137 h 175"/>
                <a:gd name="T82" fmla="*/ 4 w 266"/>
                <a:gd name="T83" fmla="*/ 132 h 175"/>
                <a:gd name="T84" fmla="*/ 8 w 266"/>
                <a:gd name="T85" fmla="*/ 122 h 175"/>
                <a:gd name="T86" fmla="*/ 13 w 266"/>
                <a:gd name="T87" fmla="*/ 110 h 175"/>
                <a:gd name="T88" fmla="*/ 21 w 266"/>
                <a:gd name="T89" fmla="*/ 96 h 175"/>
                <a:gd name="T90" fmla="*/ 30 w 266"/>
                <a:gd name="T91" fmla="*/ 80 h 175"/>
                <a:gd name="T92" fmla="*/ 40 w 266"/>
                <a:gd name="T93" fmla="*/ 65 h 175"/>
                <a:gd name="T94" fmla="*/ 53 w 266"/>
                <a:gd name="T95" fmla="*/ 49 h 175"/>
                <a:gd name="T96" fmla="*/ 67 w 266"/>
                <a:gd name="T97" fmla="*/ 35 h 175"/>
                <a:gd name="T98" fmla="*/ 84 w 266"/>
                <a:gd name="T99" fmla="*/ 22 h 175"/>
                <a:gd name="T100" fmla="*/ 102 w 266"/>
                <a:gd name="T101" fmla="*/ 11 h 175"/>
                <a:gd name="T102" fmla="*/ 123 w 266"/>
                <a:gd name="T103" fmla="*/ 4 h 175"/>
                <a:gd name="T104" fmla="*/ 145 w 266"/>
                <a:gd name="T10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6" h="175">
                  <a:moveTo>
                    <a:pt x="145" y="0"/>
                  </a:moveTo>
                  <a:lnTo>
                    <a:pt x="170" y="0"/>
                  </a:lnTo>
                  <a:lnTo>
                    <a:pt x="197" y="6"/>
                  </a:lnTo>
                  <a:lnTo>
                    <a:pt x="226" y="18"/>
                  </a:lnTo>
                  <a:lnTo>
                    <a:pt x="257" y="36"/>
                  </a:lnTo>
                  <a:lnTo>
                    <a:pt x="254" y="35"/>
                  </a:lnTo>
                  <a:lnTo>
                    <a:pt x="247" y="32"/>
                  </a:lnTo>
                  <a:lnTo>
                    <a:pt x="235" y="30"/>
                  </a:lnTo>
                  <a:lnTo>
                    <a:pt x="218" y="26"/>
                  </a:lnTo>
                  <a:lnTo>
                    <a:pt x="200" y="24"/>
                  </a:lnTo>
                  <a:lnTo>
                    <a:pt x="179" y="26"/>
                  </a:lnTo>
                  <a:lnTo>
                    <a:pt x="158" y="30"/>
                  </a:lnTo>
                  <a:lnTo>
                    <a:pt x="136" y="37"/>
                  </a:lnTo>
                  <a:lnTo>
                    <a:pt x="114" y="50"/>
                  </a:lnTo>
                  <a:lnTo>
                    <a:pt x="117" y="49"/>
                  </a:lnTo>
                  <a:lnTo>
                    <a:pt x="126" y="47"/>
                  </a:lnTo>
                  <a:lnTo>
                    <a:pt x="140" y="43"/>
                  </a:lnTo>
                  <a:lnTo>
                    <a:pt x="157" y="40"/>
                  </a:lnTo>
                  <a:lnTo>
                    <a:pt x="178" y="37"/>
                  </a:lnTo>
                  <a:lnTo>
                    <a:pt x="200" y="37"/>
                  </a:lnTo>
                  <a:lnTo>
                    <a:pt x="223" y="40"/>
                  </a:lnTo>
                  <a:lnTo>
                    <a:pt x="245" y="48"/>
                  </a:lnTo>
                  <a:lnTo>
                    <a:pt x="266" y="58"/>
                  </a:lnTo>
                  <a:lnTo>
                    <a:pt x="266" y="61"/>
                  </a:lnTo>
                  <a:lnTo>
                    <a:pt x="264" y="66"/>
                  </a:lnTo>
                  <a:lnTo>
                    <a:pt x="260" y="74"/>
                  </a:lnTo>
                  <a:lnTo>
                    <a:pt x="254" y="84"/>
                  </a:lnTo>
                  <a:lnTo>
                    <a:pt x="248" y="96"/>
                  </a:lnTo>
                  <a:lnTo>
                    <a:pt x="240" y="109"/>
                  </a:lnTo>
                  <a:lnTo>
                    <a:pt x="230" y="123"/>
                  </a:lnTo>
                  <a:lnTo>
                    <a:pt x="217" y="136"/>
                  </a:lnTo>
                  <a:lnTo>
                    <a:pt x="202" y="148"/>
                  </a:lnTo>
                  <a:lnTo>
                    <a:pt x="186" y="158"/>
                  </a:lnTo>
                  <a:lnTo>
                    <a:pt x="166" y="167"/>
                  </a:lnTo>
                  <a:lnTo>
                    <a:pt x="145" y="172"/>
                  </a:lnTo>
                  <a:lnTo>
                    <a:pt x="122" y="175"/>
                  </a:lnTo>
                  <a:lnTo>
                    <a:pt x="96" y="174"/>
                  </a:lnTo>
                  <a:lnTo>
                    <a:pt x="66" y="169"/>
                  </a:lnTo>
                  <a:lnTo>
                    <a:pt x="35" y="157"/>
                  </a:lnTo>
                  <a:lnTo>
                    <a:pt x="0" y="140"/>
                  </a:lnTo>
                  <a:lnTo>
                    <a:pt x="1" y="137"/>
                  </a:lnTo>
                  <a:lnTo>
                    <a:pt x="4" y="132"/>
                  </a:lnTo>
                  <a:lnTo>
                    <a:pt x="8" y="122"/>
                  </a:lnTo>
                  <a:lnTo>
                    <a:pt x="13" y="110"/>
                  </a:lnTo>
                  <a:lnTo>
                    <a:pt x="21" y="96"/>
                  </a:lnTo>
                  <a:lnTo>
                    <a:pt x="30" y="80"/>
                  </a:lnTo>
                  <a:lnTo>
                    <a:pt x="40" y="65"/>
                  </a:lnTo>
                  <a:lnTo>
                    <a:pt x="53" y="49"/>
                  </a:lnTo>
                  <a:lnTo>
                    <a:pt x="67" y="35"/>
                  </a:lnTo>
                  <a:lnTo>
                    <a:pt x="84" y="22"/>
                  </a:lnTo>
                  <a:lnTo>
                    <a:pt x="102" y="11"/>
                  </a:lnTo>
                  <a:lnTo>
                    <a:pt x="123" y="4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17" name="任意多边形: 形状 26"/>
            <p:cNvSpPr/>
            <p:nvPr/>
          </p:nvSpPr>
          <p:spPr bwMode="auto">
            <a:xfrm>
              <a:off x="1171228" y="1870869"/>
              <a:ext cx="404813" cy="280988"/>
            </a:xfrm>
            <a:custGeom>
              <a:avLst/>
              <a:gdLst>
                <a:gd name="T0" fmla="*/ 101 w 255"/>
                <a:gd name="T1" fmla="*/ 0 h 177"/>
                <a:gd name="T2" fmla="*/ 122 w 255"/>
                <a:gd name="T3" fmla="*/ 0 h 177"/>
                <a:gd name="T4" fmla="*/ 143 w 255"/>
                <a:gd name="T5" fmla="*/ 3 h 177"/>
                <a:gd name="T6" fmla="*/ 164 w 255"/>
                <a:gd name="T7" fmla="*/ 8 h 177"/>
                <a:gd name="T8" fmla="*/ 183 w 255"/>
                <a:gd name="T9" fmla="*/ 17 h 177"/>
                <a:gd name="T10" fmla="*/ 201 w 255"/>
                <a:gd name="T11" fmla="*/ 31 h 177"/>
                <a:gd name="T12" fmla="*/ 220 w 255"/>
                <a:gd name="T13" fmla="*/ 48 h 177"/>
                <a:gd name="T14" fmla="*/ 234 w 255"/>
                <a:gd name="T15" fmla="*/ 71 h 177"/>
                <a:gd name="T16" fmla="*/ 246 w 255"/>
                <a:gd name="T17" fmla="*/ 100 h 177"/>
                <a:gd name="T18" fmla="*/ 255 w 255"/>
                <a:gd name="T19" fmla="*/ 135 h 177"/>
                <a:gd name="T20" fmla="*/ 253 w 255"/>
                <a:gd name="T21" fmla="*/ 132 h 177"/>
                <a:gd name="T22" fmla="*/ 249 w 255"/>
                <a:gd name="T23" fmla="*/ 125 h 177"/>
                <a:gd name="T24" fmla="*/ 244 w 255"/>
                <a:gd name="T25" fmla="*/ 114 h 177"/>
                <a:gd name="T26" fmla="*/ 235 w 255"/>
                <a:gd name="T27" fmla="*/ 101 h 177"/>
                <a:gd name="T28" fmla="*/ 222 w 255"/>
                <a:gd name="T29" fmla="*/ 87 h 177"/>
                <a:gd name="T30" fmla="*/ 208 w 255"/>
                <a:gd name="T31" fmla="*/ 73 h 177"/>
                <a:gd name="T32" fmla="*/ 190 w 255"/>
                <a:gd name="T33" fmla="*/ 60 h 177"/>
                <a:gd name="T34" fmla="*/ 168 w 255"/>
                <a:gd name="T35" fmla="*/ 49 h 177"/>
                <a:gd name="T36" fmla="*/ 143 w 255"/>
                <a:gd name="T37" fmla="*/ 44 h 177"/>
                <a:gd name="T38" fmla="*/ 147 w 255"/>
                <a:gd name="T39" fmla="*/ 45 h 177"/>
                <a:gd name="T40" fmla="*/ 155 w 255"/>
                <a:gd name="T41" fmla="*/ 49 h 177"/>
                <a:gd name="T42" fmla="*/ 168 w 255"/>
                <a:gd name="T43" fmla="*/ 57 h 177"/>
                <a:gd name="T44" fmla="*/ 182 w 255"/>
                <a:gd name="T45" fmla="*/ 68 h 177"/>
                <a:gd name="T46" fmla="*/ 197 w 255"/>
                <a:gd name="T47" fmla="*/ 80 h 177"/>
                <a:gd name="T48" fmla="*/ 213 w 255"/>
                <a:gd name="T49" fmla="*/ 96 h 177"/>
                <a:gd name="T50" fmla="*/ 227 w 255"/>
                <a:gd name="T51" fmla="*/ 114 h 177"/>
                <a:gd name="T52" fmla="*/ 239 w 255"/>
                <a:gd name="T53" fmla="*/ 135 h 177"/>
                <a:gd name="T54" fmla="*/ 246 w 255"/>
                <a:gd name="T55" fmla="*/ 157 h 177"/>
                <a:gd name="T56" fmla="*/ 243 w 255"/>
                <a:gd name="T57" fmla="*/ 158 h 177"/>
                <a:gd name="T58" fmla="*/ 238 w 255"/>
                <a:gd name="T59" fmla="*/ 161 h 177"/>
                <a:gd name="T60" fmla="*/ 229 w 255"/>
                <a:gd name="T61" fmla="*/ 165 h 177"/>
                <a:gd name="T62" fmla="*/ 216 w 255"/>
                <a:gd name="T63" fmla="*/ 169 h 177"/>
                <a:gd name="T64" fmla="*/ 201 w 255"/>
                <a:gd name="T65" fmla="*/ 173 h 177"/>
                <a:gd name="T66" fmla="*/ 184 w 255"/>
                <a:gd name="T67" fmla="*/ 175 h 177"/>
                <a:gd name="T68" fmla="*/ 166 w 255"/>
                <a:gd name="T69" fmla="*/ 177 h 177"/>
                <a:gd name="T70" fmla="*/ 147 w 255"/>
                <a:gd name="T71" fmla="*/ 177 h 177"/>
                <a:gd name="T72" fmla="*/ 126 w 255"/>
                <a:gd name="T73" fmla="*/ 173 h 177"/>
                <a:gd name="T74" fmla="*/ 105 w 255"/>
                <a:gd name="T75" fmla="*/ 166 h 177"/>
                <a:gd name="T76" fmla="*/ 86 w 255"/>
                <a:gd name="T77" fmla="*/ 157 h 177"/>
                <a:gd name="T78" fmla="*/ 65 w 255"/>
                <a:gd name="T79" fmla="*/ 141 h 177"/>
                <a:gd name="T80" fmla="*/ 47 w 255"/>
                <a:gd name="T81" fmla="*/ 122 h 177"/>
                <a:gd name="T82" fmla="*/ 28 w 255"/>
                <a:gd name="T83" fmla="*/ 97 h 177"/>
                <a:gd name="T84" fmla="*/ 13 w 255"/>
                <a:gd name="T85" fmla="*/ 65 h 177"/>
                <a:gd name="T86" fmla="*/ 0 w 255"/>
                <a:gd name="T87" fmla="*/ 27 h 177"/>
                <a:gd name="T88" fmla="*/ 1 w 255"/>
                <a:gd name="T89" fmla="*/ 26 h 177"/>
                <a:gd name="T90" fmla="*/ 8 w 255"/>
                <a:gd name="T91" fmla="*/ 23 h 177"/>
                <a:gd name="T92" fmla="*/ 17 w 255"/>
                <a:gd name="T93" fmla="*/ 19 h 177"/>
                <a:gd name="T94" fmla="*/ 30 w 255"/>
                <a:gd name="T95" fmla="*/ 14 h 177"/>
                <a:gd name="T96" fmla="*/ 45 w 255"/>
                <a:gd name="T97" fmla="*/ 10 h 177"/>
                <a:gd name="T98" fmla="*/ 62 w 255"/>
                <a:gd name="T99" fmla="*/ 5 h 177"/>
                <a:gd name="T100" fmla="*/ 82 w 255"/>
                <a:gd name="T101" fmla="*/ 3 h 177"/>
                <a:gd name="T102" fmla="*/ 101 w 255"/>
                <a:gd name="T10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5" h="177">
                  <a:moveTo>
                    <a:pt x="101" y="0"/>
                  </a:moveTo>
                  <a:lnTo>
                    <a:pt x="122" y="0"/>
                  </a:lnTo>
                  <a:lnTo>
                    <a:pt x="143" y="3"/>
                  </a:lnTo>
                  <a:lnTo>
                    <a:pt x="164" y="8"/>
                  </a:lnTo>
                  <a:lnTo>
                    <a:pt x="183" y="17"/>
                  </a:lnTo>
                  <a:lnTo>
                    <a:pt x="201" y="31"/>
                  </a:lnTo>
                  <a:lnTo>
                    <a:pt x="220" y="48"/>
                  </a:lnTo>
                  <a:lnTo>
                    <a:pt x="234" y="71"/>
                  </a:lnTo>
                  <a:lnTo>
                    <a:pt x="246" y="100"/>
                  </a:lnTo>
                  <a:lnTo>
                    <a:pt x="255" y="135"/>
                  </a:lnTo>
                  <a:lnTo>
                    <a:pt x="253" y="132"/>
                  </a:lnTo>
                  <a:lnTo>
                    <a:pt x="249" y="125"/>
                  </a:lnTo>
                  <a:lnTo>
                    <a:pt x="244" y="114"/>
                  </a:lnTo>
                  <a:lnTo>
                    <a:pt x="235" y="101"/>
                  </a:lnTo>
                  <a:lnTo>
                    <a:pt x="222" y="87"/>
                  </a:lnTo>
                  <a:lnTo>
                    <a:pt x="208" y="73"/>
                  </a:lnTo>
                  <a:lnTo>
                    <a:pt x="190" y="60"/>
                  </a:lnTo>
                  <a:lnTo>
                    <a:pt x="168" y="49"/>
                  </a:lnTo>
                  <a:lnTo>
                    <a:pt x="143" y="44"/>
                  </a:lnTo>
                  <a:lnTo>
                    <a:pt x="147" y="45"/>
                  </a:lnTo>
                  <a:lnTo>
                    <a:pt x="155" y="49"/>
                  </a:lnTo>
                  <a:lnTo>
                    <a:pt x="168" y="57"/>
                  </a:lnTo>
                  <a:lnTo>
                    <a:pt x="182" y="68"/>
                  </a:lnTo>
                  <a:lnTo>
                    <a:pt x="197" y="80"/>
                  </a:lnTo>
                  <a:lnTo>
                    <a:pt x="213" y="96"/>
                  </a:lnTo>
                  <a:lnTo>
                    <a:pt x="227" y="114"/>
                  </a:lnTo>
                  <a:lnTo>
                    <a:pt x="239" y="135"/>
                  </a:lnTo>
                  <a:lnTo>
                    <a:pt x="246" y="157"/>
                  </a:lnTo>
                  <a:lnTo>
                    <a:pt x="243" y="158"/>
                  </a:lnTo>
                  <a:lnTo>
                    <a:pt x="238" y="161"/>
                  </a:lnTo>
                  <a:lnTo>
                    <a:pt x="229" y="165"/>
                  </a:lnTo>
                  <a:lnTo>
                    <a:pt x="216" y="169"/>
                  </a:lnTo>
                  <a:lnTo>
                    <a:pt x="201" y="173"/>
                  </a:lnTo>
                  <a:lnTo>
                    <a:pt x="184" y="175"/>
                  </a:lnTo>
                  <a:lnTo>
                    <a:pt x="166" y="177"/>
                  </a:lnTo>
                  <a:lnTo>
                    <a:pt x="147" y="177"/>
                  </a:lnTo>
                  <a:lnTo>
                    <a:pt x="126" y="173"/>
                  </a:lnTo>
                  <a:lnTo>
                    <a:pt x="105" y="166"/>
                  </a:lnTo>
                  <a:lnTo>
                    <a:pt x="86" y="157"/>
                  </a:lnTo>
                  <a:lnTo>
                    <a:pt x="65" y="141"/>
                  </a:lnTo>
                  <a:lnTo>
                    <a:pt x="47" y="122"/>
                  </a:lnTo>
                  <a:lnTo>
                    <a:pt x="28" y="97"/>
                  </a:lnTo>
                  <a:lnTo>
                    <a:pt x="13" y="65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8" y="23"/>
                  </a:lnTo>
                  <a:lnTo>
                    <a:pt x="17" y="19"/>
                  </a:lnTo>
                  <a:lnTo>
                    <a:pt x="30" y="14"/>
                  </a:lnTo>
                  <a:lnTo>
                    <a:pt x="45" y="10"/>
                  </a:lnTo>
                  <a:lnTo>
                    <a:pt x="62" y="5"/>
                  </a:lnTo>
                  <a:lnTo>
                    <a:pt x="82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18" name="任意多边形: 形状 27"/>
            <p:cNvSpPr/>
            <p:nvPr/>
          </p:nvSpPr>
          <p:spPr bwMode="auto">
            <a:xfrm>
              <a:off x="1645890" y="1396206"/>
              <a:ext cx="277813" cy="423863"/>
            </a:xfrm>
            <a:custGeom>
              <a:avLst/>
              <a:gdLst>
                <a:gd name="T0" fmla="*/ 35 w 175"/>
                <a:gd name="T1" fmla="*/ 0 h 267"/>
                <a:gd name="T2" fmla="*/ 38 w 175"/>
                <a:gd name="T3" fmla="*/ 0 h 267"/>
                <a:gd name="T4" fmla="*/ 44 w 175"/>
                <a:gd name="T5" fmla="*/ 3 h 267"/>
                <a:gd name="T6" fmla="*/ 53 w 175"/>
                <a:gd name="T7" fmla="*/ 7 h 267"/>
                <a:gd name="T8" fmla="*/ 66 w 175"/>
                <a:gd name="T9" fmla="*/ 13 h 267"/>
                <a:gd name="T10" fmla="*/ 79 w 175"/>
                <a:gd name="T11" fmla="*/ 20 h 267"/>
                <a:gd name="T12" fmla="*/ 95 w 175"/>
                <a:gd name="T13" fmla="*/ 29 h 267"/>
                <a:gd name="T14" fmla="*/ 110 w 175"/>
                <a:gd name="T15" fmla="*/ 41 h 267"/>
                <a:gd name="T16" fmla="*/ 126 w 175"/>
                <a:gd name="T17" fmla="*/ 54 h 267"/>
                <a:gd name="T18" fmla="*/ 140 w 175"/>
                <a:gd name="T19" fmla="*/ 68 h 267"/>
                <a:gd name="T20" fmla="*/ 153 w 175"/>
                <a:gd name="T21" fmla="*/ 85 h 267"/>
                <a:gd name="T22" fmla="*/ 165 w 175"/>
                <a:gd name="T23" fmla="*/ 103 h 267"/>
                <a:gd name="T24" fmla="*/ 171 w 175"/>
                <a:gd name="T25" fmla="*/ 124 h 267"/>
                <a:gd name="T26" fmla="*/ 175 w 175"/>
                <a:gd name="T27" fmla="*/ 146 h 267"/>
                <a:gd name="T28" fmla="*/ 175 w 175"/>
                <a:gd name="T29" fmla="*/ 170 h 267"/>
                <a:gd name="T30" fmla="*/ 169 w 175"/>
                <a:gd name="T31" fmla="*/ 196 h 267"/>
                <a:gd name="T32" fmla="*/ 157 w 175"/>
                <a:gd name="T33" fmla="*/ 226 h 267"/>
                <a:gd name="T34" fmla="*/ 139 w 175"/>
                <a:gd name="T35" fmla="*/ 257 h 267"/>
                <a:gd name="T36" fmla="*/ 140 w 175"/>
                <a:gd name="T37" fmla="*/ 255 h 267"/>
                <a:gd name="T38" fmla="*/ 143 w 175"/>
                <a:gd name="T39" fmla="*/ 246 h 267"/>
                <a:gd name="T40" fmla="*/ 147 w 175"/>
                <a:gd name="T41" fmla="*/ 234 h 267"/>
                <a:gd name="T42" fmla="*/ 149 w 175"/>
                <a:gd name="T43" fmla="*/ 219 h 267"/>
                <a:gd name="T44" fmla="*/ 151 w 175"/>
                <a:gd name="T45" fmla="*/ 200 h 267"/>
                <a:gd name="T46" fmla="*/ 151 w 175"/>
                <a:gd name="T47" fmla="*/ 180 h 267"/>
                <a:gd name="T48" fmla="*/ 147 w 175"/>
                <a:gd name="T49" fmla="*/ 157 h 267"/>
                <a:gd name="T50" fmla="*/ 138 w 175"/>
                <a:gd name="T51" fmla="*/ 135 h 267"/>
                <a:gd name="T52" fmla="*/ 125 w 175"/>
                <a:gd name="T53" fmla="*/ 113 h 267"/>
                <a:gd name="T54" fmla="*/ 126 w 175"/>
                <a:gd name="T55" fmla="*/ 117 h 267"/>
                <a:gd name="T56" fmla="*/ 129 w 175"/>
                <a:gd name="T57" fmla="*/ 126 h 267"/>
                <a:gd name="T58" fmla="*/ 132 w 175"/>
                <a:gd name="T59" fmla="*/ 139 h 267"/>
                <a:gd name="T60" fmla="*/ 136 w 175"/>
                <a:gd name="T61" fmla="*/ 157 h 267"/>
                <a:gd name="T62" fmla="*/ 138 w 175"/>
                <a:gd name="T63" fmla="*/ 178 h 267"/>
                <a:gd name="T64" fmla="*/ 138 w 175"/>
                <a:gd name="T65" fmla="*/ 200 h 267"/>
                <a:gd name="T66" fmla="*/ 135 w 175"/>
                <a:gd name="T67" fmla="*/ 222 h 267"/>
                <a:gd name="T68" fmla="*/ 129 w 175"/>
                <a:gd name="T69" fmla="*/ 244 h 267"/>
                <a:gd name="T70" fmla="*/ 117 w 175"/>
                <a:gd name="T71" fmla="*/ 267 h 267"/>
                <a:gd name="T72" fmla="*/ 114 w 175"/>
                <a:gd name="T73" fmla="*/ 265 h 267"/>
                <a:gd name="T74" fmla="*/ 109 w 175"/>
                <a:gd name="T75" fmla="*/ 264 h 267"/>
                <a:gd name="T76" fmla="*/ 101 w 175"/>
                <a:gd name="T77" fmla="*/ 260 h 267"/>
                <a:gd name="T78" fmla="*/ 91 w 175"/>
                <a:gd name="T79" fmla="*/ 255 h 267"/>
                <a:gd name="T80" fmla="*/ 79 w 175"/>
                <a:gd name="T81" fmla="*/ 248 h 267"/>
                <a:gd name="T82" fmla="*/ 66 w 175"/>
                <a:gd name="T83" fmla="*/ 239 h 267"/>
                <a:gd name="T84" fmla="*/ 53 w 175"/>
                <a:gd name="T85" fmla="*/ 229 h 267"/>
                <a:gd name="T86" fmla="*/ 40 w 175"/>
                <a:gd name="T87" fmla="*/ 217 h 267"/>
                <a:gd name="T88" fmla="*/ 27 w 175"/>
                <a:gd name="T89" fmla="*/ 202 h 267"/>
                <a:gd name="T90" fmla="*/ 17 w 175"/>
                <a:gd name="T91" fmla="*/ 186 h 267"/>
                <a:gd name="T92" fmla="*/ 9 w 175"/>
                <a:gd name="T93" fmla="*/ 167 h 267"/>
                <a:gd name="T94" fmla="*/ 2 w 175"/>
                <a:gd name="T95" fmla="*/ 146 h 267"/>
                <a:gd name="T96" fmla="*/ 0 w 175"/>
                <a:gd name="T97" fmla="*/ 121 h 267"/>
                <a:gd name="T98" fmla="*/ 1 w 175"/>
                <a:gd name="T99" fmla="*/ 95 h 267"/>
                <a:gd name="T100" fmla="*/ 8 w 175"/>
                <a:gd name="T101" fmla="*/ 67 h 267"/>
                <a:gd name="T102" fmla="*/ 18 w 175"/>
                <a:gd name="T103" fmla="*/ 34 h 267"/>
                <a:gd name="T104" fmla="*/ 35 w 175"/>
                <a:gd name="T10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7">
                  <a:moveTo>
                    <a:pt x="35" y="0"/>
                  </a:moveTo>
                  <a:lnTo>
                    <a:pt x="38" y="0"/>
                  </a:lnTo>
                  <a:lnTo>
                    <a:pt x="44" y="3"/>
                  </a:lnTo>
                  <a:lnTo>
                    <a:pt x="53" y="7"/>
                  </a:lnTo>
                  <a:lnTo>
                    <a:pt x="66" y="13"/>
                  </a:lnTo>
                  <a:lnTo>
                    <a:pt x="79" y="20"/>
                  </a:lnTo>
                  <a:lnTo>
                    <a:pt x="95" y="29"/>
                  </a:lnTo>
                  <a:lnTo>
                    <a:pt x="110" y="41"/>
                  </a:lnTo>
                  <a:lnTo>
                    <a:pt x="126" y="54"/>
                  </a:lnTo>
                  <a:lnTo>
                    <a:pt x="140" y="68"/>
                  </a:lnTo>
                  <a:lnTo>
                    <a:pt x="153" y="85"/>
                  </a:lnTo>
                  <a:lnTo>
                    <a:pt x="165" y="103"/>
                  </a:lnTo>
                  <a:lnTo>
                    <a:pt x="171" y="124"/>
                  </a:lnTo>
                  <a:lnTo>
                    <a:pt x="175" y="146"/>
                  </a:lnTo>
                  <a:lnTo>
                    <a:pt x="175" y="170"/>
                  </a:lnTo>
                  <a:lnTo>
                    <a:pt x="169" y="196"/>
                  </a:lnTo>
                  <a:lnTo>
                    <a:pt x="157" y="226"/>
                  </a:lnTo>
                  <a:lnTo>
                    <a:pt x="139" y="257"/>
                  </a:lnTo>
                  <a:lnTo>
                    <a:pt x="140" y="255"/>
                  </a:lnTo>
                  <a:lnTo>
                    <a:pt x="143" y="246"/>
                  </a:lnTo>
                  <a:lnTo>
                    <a:pt x="147" y="234"/>
                  </a:lnTo>
                  <a:lnTo>
                    <a:pt x="149" y="219"/>
                  </a:lnTo>
                  <a:lnTo>
                    <a:pt x="151" y="200"/>
                  </a:lnTo>
                  <a:lnTo>
                    <a:pt x="151" y="180"/>
                  </a:lnTo>
                  <a:lnTo>
                    <a:pt x="147" y="157"/>
                  </a:lnTo>
                  <a:lnTo>
                    <a:pt x="138" y="135"/>
                  </a:lnTo>
                  <a:lnTo>
                    <a:pt x="125" y="113"/>
                  </a:lnTo>
                  <a:lnTo>
                    <a:pt x="126" y="117"/>
                  </a:lnTo>
                  <a:lnTo>
                    <a:pt x="129" y="126"/>
                  </a:lnTo>
                  <a:lnTo>
                    <a:pt x="132" y="139"/>
                  </a:lnTo>
                  <a:lnTo>
                    <a:pt x="136" y="157"/>
                  </a:lnTo>
                  <a:lnTo>
                    <a:pt x="138" y="178"/>
                  </a:lnTo>
                  <a:lnTo>
                    <a:pt x="138" y="200"/>
                  </a:lnTo>
                  <a:lnTo>
                    <a:pt x="135" y="222"/>
                  </a:lnTo>
                  <a:lnTo>
                    <a:pt x="129" y="244"/>
                  </a:lnTo>
                  <a:lnTo>
                    <a:pt x="117" y="267"/>
                  </a:lnTo>
                  <a:lnTo>
                    <a:pt x="114" y="265"/>
                  </a:lnTo>
                  <a:lnTo>
                    <a:pt x="109" y="264"/>
                  </a:lnTo>
                  <a:lnTo>
                    <a:pt x="101" y="260"/>
                  </a:lnTo>
                  <a:lnTo>
                    <a:pt x="91" y="255"/>
                  </a:lnTo>
                  <a:lnTo>
                    <a:pt x="79" y="248"/>
                  </a:lnTo>
                  <a:lnTo>
                    <a:pt x="66" y="239"/>
                  </a:lnTo>
                  <a:lnTo>
                    <a:pt x="53" y="229"/>
                  </a:lnTo>
                  <a:lnTo>
                    <a:pt x="40" y="217"/>
                  </a:lnTo>
                  <a:lnTo>
                    <a:pt x="27" y="202"/>
                  </a:lnTo>
                  <a:lnTo>
                    <a:pt x="17" y="186"/>
                  </a:lnTo>
                  <a:lnTo>
                    <a:pt x="9" y="167"/>
                  </a:lnTo>
                  <a:lnTo>
                    <a:pt x="2" y="146"/>
                  </a:lnTo>
                  <a:lnTo>
                    <a:pt x="0" y="121"/>
                  </a:lnTo>
                  <a:lnTo>
                    <a:pt x="1" y="95"/>
                  </a:lnTo>
                  <a:lnTo>
                    <a:pt x="8" y="67"/>
                  </a:lnTo>
                  <a:lnTo>
                    <a:pt x="18" y="3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19" name="任意多边形: 形状 28"/>
            <p:cNvSpPr/>
            <p:nvPr/>
          </p:nvSpPr>
          <p:spPr bwMode="auto">
            <a:xfrm>
              <a:off x="2157065" y="1499394"/>
              <a:ext cx="280988" cy="406400"/>
            </a:xfrm>
            <a:custGeom>
              <a:avLst/>
              <a:gdLst>
                <a:gd name="T0" fmla="*/ 150 w 177"/>
                <a:gd name="T1" fmla="*/ 0 h 256"/>
                <a:gd name="T2" fmla="*/ 151 w 177"/>
                <a:gd name="T3" fmla="*/ 3 h 256"/>
                <a:gd name="T4" fmla="*/ 154 w 177"/>
                <a:gd name="T5" fmla="*/ 9 h 256"/>
                <a:gd name="T6" fmla="*/ 157 w 177"/>
                <a:gd name="T7" fmla="*/ 18 h 256"/>
                <a:gd name="T8" fmla="*/ 163 w 177"/>
                <a:gd name="T9" fmla="*/ 31 h 256"/>
                <a:gd name="T10" fmla="*/ 167 w 177"/>
                <a:gd name="T11" fmla="*/ 47 h 256"/>
                <a:gd name="T12" fmla="*/ 172 w 177"/>
                <a:gd name="T13" fmla="*/ 64 h 256"/>
                <a:gd name="T14" fmla="*/ 174 w 177"/>
                <a:gd name="T15" fmla="*/ 82 h 256"/>
                <a:gd name="T16" fmla="*/ 177 w 177"/>
                <a:gd name="T17" fmla="*/ 103 h 256"/>
                <a:gd name="T18" fmla="*/ 177 w 177"/>
                <a:gd name="T19" fmla="*/ 124 h 256"/>
                <a:gd name="T20" fmla="*/ 174 w 177"/>
                <a:gd name="T21" fmla="*/ 144 h 256"/>
                <a:gd name="T22" fmla="*/ 169 w 177"/>
                <a:gd name="T23" fmla="*/ 165 h 256"/>
                <a:gd name="T24" fmla="*/ 159 w 177"/>
                <a:gd name="T25" fmla="*/ 185 h 256"/>
                <a:gd name="T26" fmla="*/ 146 w 177"/>
                <a:gd name="T27" fmla="*/ 203 h 256"/>
                <a:gd name="T28" fmla="*/ 129 w 177"/>
                <a:gd name="T29" fmla="*/ 220 h 256"/>
                <a:gd name="T30" fmla="*/ 105 w 177"/>
                <a:gd name="T31" fmla="*/ 235 h 256"/>
                <a:gd name="T32" fmla="*/ 77 w 177"/>
                <a:gd name="T33" fmla="*/ 247 h 256"/>
                <a:gd name="T34" fmla="*/ 42 w 177"/>
                <a:gd name="T35" fmla="*/ 256 h 256"/>
                <a:gd name="T36" fmla="*/ 44 w 177"/>
                <a:gd name="T37" fmla="*/ 255 h 256"/>
                <a:gd name="T38" fmla="*/ 52 w 177"/>
                <a:gd name="T39" fmla="*/ 251 h 256"/>
                <a:gd name="T40" fmla="*/ 63 w 177"/>
                <a:gd name="T41" fmla="*/ 244 h 256"/>
                <a:gd name="T42" fmla="*/ 76 w 177"/>
                <a:gd name="T43" fmla="*/ 235 h 256"/>
                <a:gd name="T44" fmla="*/ 90 w 177"/>
                <a:gd name="T45" fmla="*/ 224 h 256"/>
                <a:gd name="T46" fmla="*/ 104 w 177"/>
                <a:gd name="T47" fmla="*/ 209 h 256"/>
                <a:gd name="T48" fmla="*/ 117 w 177"/>
                <a:gd name="T49" fmla="*/ 191 h 256"/>
                <a:gd name="T50" fmla="*/ 126 w 177"/>
                <a:gd name="T51" fmla="*/ 169 h 256"/>
                <a:gd name="T52" fmla="*/ 133 w 177"/>
                <a:gd name="T53" fmla="*/ 144 h 256"/>
                <a:gd name="T54" fmla="*/ 131 w 177"/>
                <a:gd name="T55" fmla="*/ 148 h 256"/>
                <a:gd name="T56" fmla="*/ 128 w 177"/>
                <a:gd name="T57" fmla="*/ 156 h 256"/>
                <a:gd name="T58" fmla="*/ 120 w 177"/>
                <a:gd name="T59" fmla="*/ 168 h 256"/>
                <a:gd name="T60" fmla="*/ 109 w 177"/>
                <a:gd name="T61" fmla="*/ 183 h 256"/>
                <a:gd name="T62" fmla="*/ 96 w 177"/>
                <a:gd name="T63" fmla="*/ 199 h 256"/>
                <a:gd name="T64" fmla="*/ 81 w 177"/>
                <a:gd name="T65" fmla="*/ 215 h 256"/>
                <a:gd name="T66" fmla="*/ 63 w 177"/>
                <a:gd name="T67" fmla="*/ 229 h 256"/>
                <a:gd name="T68" fmla="*/ 42 w 177"/>
                <a:gd name="T69" fmla="*/ 240 h 256"/>
                <a:gd name="T70" fmla="*/ 20 w 177"/>
                <a:gd name="T71" fmla="*/ 247 h 256"/>
                <a:gd name="T72" fmla="*/ 18 w 177"/>
                <a:gd name="T73" fmla="*/ 244 h 256"/>
                <a:gd name="T74" fmla="*/ 16 w 177"/>
                <a:gd name="T75" fmla="*/ 239 h 256"/>
                <a:gd name="T76" fmla="*/ 12 w 177"/>
                <a:gd name="T77" fmla="*/ 229 h 256"/>
                <a:gd name="T78" fmla="*/ 8 w 177"/>
                <a:gd name="T79" fmla="*/ 217 h 256"/>
                <a:gd name="T80" fmla="*/ 4 w 177"/>
                <a:gd name="T81" fmla="*/ 203 h 256"/>
                <a:gd name="T82" fmla="*/ 1 w 177"/>
                <a:gd name="T83" fmla="*/ 186 h 256"/>
                <a:gd name="T84" fmla="*/ 0 w 177"/>
                <a:gd name="T85" fmla="*/ 168 h 256"/>
                <a:gd name="T86" fmla="*/ 0 w 177"/>
                <a:gd name="T87" fmla="*/ 148 h 256"/>
                <a:gd name="T88" fmla="*/ 4 w 177"/>
                <a:gd name="T89" fmla="*/ 128 h 256"/>
                <a:gd name="T90" fmla="*/ 9 w 177"/>
                <a:gd name="T91" fmla="*/ 107 h 256"/>
                <a:gd name="T92" fmla="*/ 20 w 177"/>
                <a:gd name="T93" fmla="*/ 86 h 256"/>
                <a:gd name="T94" fmla="*/ 35 w 177"/>
                <a:gd name="T95" fmla="*/ 67 h 256"/>
                <a:gd name="T96" fmla="*/ 55 w 177"/>
                <a:gd name="T97" fmla="*/ 47 h 256"/>
                <a:gd name="T98" fmla="*/ 79 w 177"/>
                <a:gd name="T99" fmla="*/ 30 h 256"/>
                <a:gd name="T100" fmla="*/ 112 w 177"/>
                <a:gd name="T101" fmla="*/ 15 h 256"/>
                <a:gd name="T102" fmla="*/ 150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50" y="0"/>
                  </a:moveTo>
                  <a:lnTo>
                    <a:pt x="151" y="3"/>
                  </a:lnTo>
                  <a:lnTo>
                    <a:pt x="154" y="9"/>
                  </a:lnTo>
                  <a:lnTo>
                    <a:pt x="157" y="18"/>
                  </a:lnTo>
                  <a:lnTo>
                    <a:pt x="163" y="31"/>
                  </a:lnTo>
                  <a:lnTo>
                    <a:pt x="167" y="47"/>
                  </a:lnTo>
                  <a:lnTo>
                    <a:pt x="172" y="64"/>
                  </a:lnTo>
                  <a:lnTo>
                    <a:pt x="174" y="82"/>
                  </a:lnTo>
                  <a:lnTo>
                    <a:pt x="177" y="103"/>
                  </a:lnTo>
                  <a:lnTo>
                    <a:pt x="177" y="124"/>
                  </a:lnTo>
                  <a:lnTo>
                    <a:pt x="174" y="144"/>
                  </a:lnTo>
                  <a:lnTo>
                    <a:pt x="169" y="165"/>
                  </a:lnTo>
                  <a:lnTo>
                    <a:pt x="159" y="185"/>
                  </a:lnTo>
                  <a:lnTo>
                    <a:pt x="146" y="203"/>
                  </a:lnTo>
                  <a:lnTo>
                    <a:pt x="129" y="220"/>
                  </a:lnTo>
                  <a:lnTo>
                    <a:pt x="105" y="235"/>
                  </a:lnTo>
                  <a:lnTo>
                    <a:pt x="77" y="247"/>
                  </a:lnTo>
                  <a:lnTo>
                    <a:pt x="42" y="256"/>
                  </a:lnTo>
                  <a:lnTo>
                    <a:pt x="44" y="255"/>
                  </a:lnTo>
                  <a:lnTo>
                    <a:pt x="52" y="251"/>
                  </a:lnTo>
                  <a:lnTo>
                    <a:pt x="63" y="244"/>
                  </a:lnTo>
                  <a:lnTo>
                    <a:pt x="76" y="235"/>
                  </a:lnTo>
                  <a:lnTo>
                    <a:pt x="90" y="224"/>
                  </a:lnTo>
                  <a:lnTo>
                    <a:pt x="104" y="209"/>
                  </a:lnTo>
                  <a:lnTo>
                    <a:pt x="117" y="191"/>
                  </a:lnTo>
                  <a:lnTo>
                    <a:pt x="126" y="169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8" y="156"/>
                  </a:lnTo>
                  <a:lnTo>
                    <a:pt x="120" y="168"/>
                  </a:lnTo>
                  <a:lnTo>
                    <a:pt x="109" y="183"/>
                  </a:lnTo>
                  <a:lnTo>
                    <a:pt x="96" y="199"/>
                  </a:lnTo>
                  <a:lnTo>
                    <a:pt x="81" y="215"/>
                  </a:lnTo>
                  <a:lnTo>
                    <a:pt x="63" y="229"/>
                  </a:lnTo>
                  <a:lnTo>
                    <a:pt x="42" y="240"/>
                  </a:lnTo>
                  <a:lnTo>
                    <a:pt x="20" y="247"/>
                  </a:lnTo>
                  <a:lnTo>
                    <a:pt x="18" y="244"/>
                  </a:lnTo>
                  <a:lnTo>
                    <a:pt x="16" y="239"/>
                  </a:lnTo>
                  <a:lnTo>
                    <a:pt x="12" y="229"/>
                  </a:lnTo>
                  <a:lnTo>
                    <a:pt x="8" y="217"/>
                  </a:lnTo>
                  <a:lnTo>
                    <a:pt x="4" y="203"/>
                  </a:lnTo>
                  <a:lnTo>
                    <a:pt x="1" y="186"/>
                  </a:lnTo>
                  <a:lnTo>
                    <a:pt x="0" y="168"/>
                  </a:lnTo>
                  <a:lnTo>
                    <a:pt x="0" y="148"/>
                  </a:lnTo>
                  <a:lnTo>
                    <a:pt x="4" y="128"/>
                  </a:lnTo>
                  <a:lnTo>
                    <a:pt x="9" y="107"/>
                  </a:lnTo>
                  <a:lnTo>
                    <a:pt x="20" y="86"/>
                  </a:lnTo>
                  <a:lnTo>
                    <a:pt x="35" y="67"/>
                  </a:lnTo>
                  <a:lnTo>
                    <a:pt x="55" y="47"/>
                  </a:lnTo>
                  <a:lnTo>
                    <a:pt x="79" y="30"/>
                  </a:lnTo>
                  <a:lnTo>
                    <a:pt x="112" y="15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20" name="任意多边形: 形状 29"/>
            <p:cNvSpPr/>
            <p:nvPr/>
          </p:nvSpPr>
          <p:spPr bwMode="auto">
            <a:xfrm>
              <a:off x="2596803" y="1775619"/>
              <a:ext cx="280988" cy="404813"/>
            </a:xfrm>
            <a:custGeom>
              <a:avLst/>
              <a:gdLst>
                <a:gd name="T0" fmla="*/ 149 w 177"/>
                <a:gd name="T1" fmla="*/ 0 h 255"/>
                <a:gd name="T2" fmla="*/ 151 w 177"/>
                <a:gd name="T3" fmla="*/ 2 h 255"/>
                <a:gd name="T4" fmla="*/ 153 w 177"/>
                <a:gd name="T5" fmla="*/ 8 h 255"/>
                <a:gd name="T6" fmla="*/ 157 w 177"/>
                <a:gd name="T7" fmla="*/ 17 h 255"/>
                <a:gd name="T8" fmla="*/ 162 w 177"/>
                <a:gd name="T9" fmla="*/ 30 h 255"/>
                <a:gd name="T10" fmla="*/ 166 w 177"/>
                <a:gd name="T11" fmla="*/ 46 h 255"/>
                <a:gd name="T12" fmla="*/ 170 w 177"/>
                <a:gd name="T13" fmla="*/ 63 h 255"/>
                <a:gd name="T14" fmla="*/ 174 w 177"/>
                <a:gd name="T15" fmla="*/ 82 h 255"/>
                <a:gd name="T16" fmla="*/ 177 w 177"/>
                <a:gd name="T17" fmla="*/ 102 h 255"/>
                <a:gd name="T18" fmla="*/ 177 w 177"/>
                <a:gd name="T19" fmla="*/ 122 h 255"/>
                <a:gd name="T20" fmla="*/ 174 w 177"/>
                <a:gd name="T21" fmla="*/ 143 h 255"/>
                <a:gd name="T22" fmla="*/ 168 w 177"/>
                <a:gd name="T23" fmla="*/ 164 h 255"/>
                <a:gd name="T24" fmla="*/ 159 w 177"/>
                <a:gd name="T25" fmla="*/ 183 h 255"/>
                <a:gd name="T26" fmla="*/ 146 w 177"/>
                <a:gd name="T27" fmla="*/ 203 h 255"/>
                <a:gd name="T28" fmla="*/ 127 w 177"/>
                <a:gd name="T29" fmla="*/ 220 h 255"/>
                <a:gd name="T30" fmla="*/ 105 w 177"/>
                <a:gd name="T31" fmla="*/ 234 h 255"/>
                <a:gd name="T32" fmla="*/ 77 w 177"/>
                <a:gd name="T33" fmla="*/ 246 h 255"/>
                <a:gd name="T34" fmla="*/ 42 w 177"/>
                <a:gd name="T35" fmla="*/ 255 h 255"/>
                <a:gd name="T36" fmla="*/ 44 w 177"/>
                <a:gd name="T37" fmla="*/ 253 h 255"/>
                <a:gd name="T38" fmla="*/ 51 w 177"/>
                <a:gd name="T39" fmla="*/ 250 h 255"/>
                <a:gd name="T40" fmla="*/ 62 w 177"/>
                <a:gd name="T41" fmla="*/ 244 h 255"/>
                <a:gd name="T42" fmla="*/ 75 w 177"/>
                <a:gd name="T43" fmla="*/ 235 h 255"/>
                <a:gd name="T44" fmla="*/ 90 w 177"/>
                <a:gd name="T45" fmla="*/ 222 h 255"/>
                <a:gd name="T46" fmla="*/ 104 w 177"/>
                <a:gd name="T47" fmla="*/ 208 h 255"/>
                <a:gd name="T48" fmla="*/ 116 w 177"/>
                <a:gd name="T49" fmla="*/ 190 h 255"/>
                <a:gd name="T50" fmla="*/ 126 w 177"/>
                <a:gd name="T51" fmla="*/ 169 h 255"/>
                <a:gd name="T52" fmla="*/ 133 w 177"/>
                <a:gd name="T53" fmla="*/ 143 h 255"/>
                <a:gd name="T54" fmla="*/ 131 w 177"/>
                <a:gd name="T55" fmla="*/ 147 h 255"/>
                <a:gd name="T56" fmla="*/ 127 w 177"/>
                <a:gd name="T57" fmla="*/ 155 h 255"/>
                <a:gd name="T58" fmla="*/ 120 w 177"/>
                <a:gd name="T59" fmla="*/ 168 h 255"/>
                <a:gd name="T60" fmla="*/ 109 w 177"/>
                <a:gd name="T61" fmla="*/ 182 h 255"/>
                <a:gd name="T62" fmla="*/ 96 w 177"/>
                <a:gd name="T63" fmla="*/ 198 h 255"/>
                <a:gd name="T64" fmla="*/ 81 w 177"/>
                <a:gd name="T65" fmla="*/ 213 h 255"/>
                <a:gd name="T66" fmla="*/ 62 w 177"/>
                <a:gd name="T67" fmla="*/ 227 h 255"/>
                <a:gd name="T68" fmla="*/ 42 w 177"/>
                <a:gd name="T69" fmla="*/ 239 h 255"/>
                <a:gd name="T70" fmla="*/ 18 w 177"/>
                <a:gd name="T71" fmla="*/ 246 h 255"/>
                <a:gd name="T72" fmla="*/ 18 w 177"/>
                <a:gd name="T73" fmla="*/ 243 h 255"/>
                <a:gd name="T74" fmla="*/ 16 w 177"/>
                <a:gd name="T75" fmla="*/ 238 h 255"/>
                <a:gd name="T76" fmla="*/ 12 w 177"/>
                <a:gd name="T77" fmla="*/ 229 h 255"/>
                <a:gd name="T78" fmla="*/ 8 w 177"/>
                <a:gd name="T79" fmla="*/ 216 h 255"/>
                <a:gd name="T80" fmla="*/ 4 w 177"/>
                <a:gd name="T81" fmla="*/ 201 h 255"/>
                <a:gd name="T82" fmla="*/ 1 w 177"/>
                <a:gd name="T83" fmla="*/ 185 h 255"/>
                <a:gd name="T84" fmla="*/ 0 w 177"/>
                <a:gd name="T85" fmla="*/ 166 h 255"/>
                <a:gd name="T86" fmla="*/ 0 w 177"/>
                <a:gd name="T87" fmla="*/ 147 h 255"/>
                <a:gd name="T88" fmla="*/ 3 w 177"/>
                <a:gd name="T89" fmla="*/ 126 h 255"/>
                <a:gd name="T90" fmla="*/ 9 w 177"/>
                <a:gd name="T91" fmla="*/ 105 h 255"/>
                <a:gd name="T92" fmla="*/ 19 w 177"/>
                <a:gd name="T93" fmla="*/ 86 h 255"/>
                <a:gd name="T94" fmla="*/ 34 w 177"/>
                <a:gd name="T95" fmla="*/ 65 h 255"/>
                <a:gd name="T96" fmla="*/ 55 w 177"/>
                <a:gd name="T97" fmla="*/ 47 h 255"/>
                <a:gd name="T98" fmla="*/ 79 w 177"/>
                <a:gd name="T99" fmla="*/ 29 h 255"/>
                <a:gd name="T100" fmla="*/ 110 w 177"/>
                <a:gd name="T101" fmla="*/ 13 h 255"/>
                <a:gd name="T102" fmla="*/ 149 w 177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5">
                  <a:moveTo>
                    <a:pt x="149" y="0"/>
                  </a:moveTo>
                  <a:lnTo>
                    <a:pt x="151" y="2"/>
                  </a:lnTo>
                  <a:lnTo>
                    <a:pt x="153" y="8"/>
                  </a:lnTo>
                  <a:lnTo>
                    <a:pt x="157" y="17"/>
                  </a:lnTo>
                  <a:lnTo>
                    <a:pt x="162" y="30"/>
                  </a:lnTo>
                  <a:lnTo>
                    <a:pt x="166" y="46"/>
                  </a:lnTo>
                  <a:lnTo>
                    <a:pt x="170" y="63"/>
                  </a:lnTo>
                  <a:lnTo>
                    <a:pt x="174" y="82"/>
                  </a:lnTo>
                  <a:lnTo>
                    <a:pt x="177" y="102"/>
                  </a:lnTo>
                  <a:lnTo>
                    <a:pt x="177" y="122"/>
                  </a:lnTo>
                  <a:lnTo>
                    <a:pt x="174" y="143"/>
                  </a:lnTo>
                  <a:lnTo>
                    <a:pt x="168" y="164"/>
                  </a:lnTo>
                  <a:lnTo>
                    <a:pt x="159" y="183"/>
                  </a:lnTo>
                  <a:lnTo>
                    <a:pt x="146" y="203"/>
                  </a:lnTo>
                  <a:lnTo>
                    <a:pt x="127" y="220"/>
                  </a:lnTo>
                  <a:lnTo>
                    <a:pt x="105" y="234"/>
                  </a:lnTo>
                  <a:lnTo>
                    <a:pt x="77" y="246"/>
                  </a:lnTo>
                  <a:lnTo>
                    <a:pt x="42" y="255"/>
                  </a:lnTo>
                  <a:lnTo>
                    <a:pt x="44" y="253"/>
                  </a:lnTo>
                  <a:lnTo>
                    <a:pt x="51" y="250"/>
                  </a:lnTo>
                  <a:lnTo>
                    <a:pt x="62" y="244"/>
                  </a:lnTo>
                  <a:lnTo>
                    <a:pt x="75" y="235"/>
                  </a:lnTo>
                  <a:lnTo>
                    <a:pt x="90" y="222"/>
                  </a:lnTo>
                  <a:lnTo>
                    <a:pt x="104" y="208"/>
                  </a:lnTo>
                  <a:lnTo>
                    <a:pt x="116" y="190"/>
                  </a:lnTo>
                  <a:lnTo>
                    <a:pt x="126" y="169"/>
                  </a:lnTo>
                  <a:lnTo>
                    <a:pt x="133" y="143"/>
                  </a:lnTo>
                  <a:lnTo>
                    <a:pt x="131" y="147"/>
                  </a:lnTo>
                  <a:lnTo>
                    <a:pt x="127" y="155"/>
                  </a:lnTo>
                  <a:lnTo>
                    <a:pt x="120" y="168"/>
                  </a:lnTo>
                  <a:lnTo>
                    <a:pt x="109" y="182"/>
                  </a:lnTo>
                  <a:lnTo>
                    <a:pt x="96" y="198"/>
                  </a:lnTo>
                  <a:lnTo>
                    <a:pt x="81" y="213"/>
                  </a:lnTo>
                  <a:lnTo>
                    <a:pt x="62" y="227"/>
                  </a:lnTo>
                  <a:lnTo>
                    <a:pt x="42" y="239"/>
                  </a:lnTo>
                  <a:lnTo>
                    <a:pt x="18" y="246"/>
                  </a:lnTo>
                  <a:lnTo>
                    <a:pt x="18" y="243"/>
                  </a:lnTo>
                  <a:lnTo>
                    <a:pt x="16" y="238"/>
                  </a:lnTo>
                  <a:lnTo>
                    <a:pt x="12" y="229"/>
                  </a:lnTo>
                  <a:lnTo>
                    <a:pt x="8" y="216"/>
                  </a:lnTo>
                  <a:lnTo>
                    <a:pt x="4" y="201"/>
                  </a:lnTo>
                  <a:lnTo>
                    <a:pt x="1" y="185"/>
                  </a:lnTo>
                  <a:lnTo>
                    <a:pt x="0" y="166"/>
                  </a:lnTo>
                  <a:lnTo>
                    <a:pt x="0" y="147"/>
                  </a:lnTo>
                  <a:lnTo>
                    <a:pt x="3" y="126"/>
                  </a:lnTo>
                  <a:lnTo>
                    <a:pt x="9" y="105"/>
                  </a:lnTo>
                  <a:lnTo>
                    <a:pt x="19" y="86"/>
                  </a:lnTo>
                  <a:lnTo>
                    <a:pt x="34" y="65"/>
                  </a:lnTo>
                  <a:lnTo>
                    <a:pt x="55" y="47"/>
                  </a:lnTo>
                  <a:lnTo>
                    <a:pt x="79" y="29"/>
                  </a:lnTo>
                  <a:lnTo>
                    <a:pt x="110" y="1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21" name="任意多边形: 形状 30"/>
            <p:cNvSpPr/>
            <p:nvPr/>
          </p:nvSpPr>
          <p:spPr bwMode="auto">
            <a:xfrm>
              <a:off x="2987328" y="1288256"/>
              <a:ext cx="279400" cy="422275"/>
            </a:xfrm>
            <a:custGeom>
              <a:avLst/>
              <a:gdLst>
                <a:gd name="T0" fmla="*/ 35 w 176"/>
                <a:gd name="T1" fmla="*/ 0 h 266"/>
                <a:gd name="T2" fmla="*/ 37 w 176"/>
                <a:gd name="T3" fmla="*/ 1 h 266"/>
                <a:gd name="T4" fmla="*/ 44 w 176"/>
                <a:gd name="T5" fmla="*/ 4 h 266"/>
                <a:gd name="T6" fmla="*/ 53 w 176"/>
                <a:gd name="T7" fmla="*/ 7 h 266"/>
                <a:gd name="T8" fmla="*/ 66 w 176"/>
                <a:gd name="T9" fmla="*/ 13 h 266"/>
                <a:gd name="T10" fmla="*/ 80 w 176"/>
                <a:gd name="T11" fmla="*/ 20 h 266"/>
                <a:gd name="T12" fmla="*/ 95 w 176"/>
                <a:gd name="T13" fmla="*/ 29 h 266"/>
                <a:gd name="T14" fmla="*/ 110 w 176"/>
                <a:gd name="T15" fmla="*/ 40 h 266"/>
                <a:gd name="T16" fmla="*/ 126 w 176"/>
                <a:gd name="T17" fmla="*/ 53 h 266"/>
                <a:gd name="T18" fmla="*/ 141 w 176"/>
                <a:gd name="T19" fmla="*/ 68 h 266"/>
                <a:gd name="T20" fmla="*/ 154 w 176"/>
                <a:gd name="T21" fmla="*/ 84 h 266"/>
                <a:gd name="T22" fmla="*/ 165 w 176"/>
                <a:gd name="T23" fmla="*/ 103 h 266"/>
                <a:gd name="T24" fmla="*/ 173 w 176"/>
                <a:gd name="T25" fmla="*/ 123 h 266"/>
                <a:gd name="T26" fmla="*/ 176 w 176"/>
                <a:gd name="T27" fmla="*/ 146 h 266"/>
                <a:gd name="T28" fmla="*/ 175 w 176"/>
                <a:gd name="T29" fmla="*/ 171 h 266"/>
                <a:gd name="T30" fmla="*/ 170 w 176"/>
                <a:gd name="T31" fmla="*/ 197 h 266"/>
                <a:gd name="T32" fmla="*/ 158 w 176"/>
                <a:gd name="T33" fmla="*/ 225 h 266"/>
                <a:gd name="T34" fmla="*/ 140 w 176"/>
                <a:gd name="T35" fmla="*/ 257 h 266"/>
                <a:gd name="T36" fmla="*/ 140 w 176"/>
                <a:gd name="T37" fmla="*/ 254 h 266"/>
                <a:gd name="T38" fmla="*/ 143 w 176"/>
                <a:gd name="T39" fmla="*/ 246 h 266"/>
                <a:gd name="T40" fmla="*/ 147 w 176"/>
                <a:gd name="T41" fmla="*/ 235 h 266"/>
                <a:gd name="T42" fmla="*/ 149 w 176"/>
                <a:gd name="T43" fmla="*/ 219 h 266"/>
                <a:gd name="T44" fmla="*/ 150 w 176"/>
                <a:gd name="T45" fmla="*/ 201 h 266"/>
                <a:gd name="T46" fmla="*/ 150 w 176"/>
                <a:gd name="T47" fmla="*/ 180 h 266"/>
                <a:gd name="T48" fmla="*/ 147 w 176"/>
                <a:gd name="T49" fmla="*/ 158 h 266"/>
                <a:gd name="T50" fmla="*/ 139 w 176"/>
                <a:gd name="T51" fmla="*/ 136 h 266"/>
                <a:gd name="T52" fmla="*/ 126 w 176"/>
                <a:gd name="T53" fmla="*/ 114 h 266"/>
                <a:gd name="T54" fmla="*/ 127 w 176"/>
                <a:gd name="T55" fmla="*/ 116 h 266"/>
                <a:gd name="T56" fmla="*/ 130 w 176"/>
                <a:gd name="T57" fmla="*/ 126 h 266"/>
                <a:gd name="T58" fmla="*/ 132 w 176"/>
                <a:gd name="T59" fmla="*/ 140 h 266"/>
                <a:gd name="T60" fmla="*/ 136 w 176"/>
                <a:gd name="T61" fmla="*/ 158 h 266"/>
                <a:gd name="T62" fmla="*/ 137 w 176"/>
                <a:gd name="T63" fmla="*/ 177 h 266"/>
                <a:gd name="T64" fmla="*/ 137 w 176"/>
                <a:gd name="T65" fmla="*/ 200 h 266"/>
                <a:gd name="T66" fmla="*/ 135 w 176"/>
                <a:gd name="T67" fmla="*/ 223 h 266"/>
                <a:gd name="T68" fmla="*/ 128 w 176"/>
                <a:gd name="T69" fmla="*/ 245 h 266"/>
                <a:gd name="T70" fmla="*/ 117 w 176"/>
                <a:gd name="T71" fmla="*/ 266 h 266"/>
                <a:gd name="T72" fmla="*/ 115 w 176"/>
                <a:gd name="T73" fmla="*/ 266 h 266"/>
                <a:gd name="T74" fmla="*/ 109 w 176"/>
                <a:gd name="T75" fmla="*/ 263 h 266"/>
                <a:gd name="T76" fmla="*/ 101 w 176"/>
                <a:gd name="T77" fmla="*/ 261 h 266"/>
                <a:gd name="T78" fmla="*/ 91 w 176"/>
                <a:gd name="T79" fmla="*/ 255 h 266"/>
                <a:gd name="T80" fmla="*/ 79 w 176"/>
                <a:gd name="T81" fmla="*/ 248 h 266"/>
                <a:gd name="T82" fmla="*/ 66 w 176"/>
                <a:gd name="T83" fmla="*/ 240 h 266"/>
                <a:gd name="T84" fmla="*/ 53 w 176"/>
                <a:gd name="T85" fmla="*/ 229 h 266"/>
                <a:gd name="T86" fmla="*/ 40 w 176"/>
                <a:gd name="T87" fmla="*/ 216 h 266"/>
                <a:gd name="T88" fmla="*/ 28 w 176"/>
                <a:gd name="T89" fmla="*/ 202 h 266"/>
                <a:gd name="T90" fmla="*/ 17 w 176"/>
                <a:gd name="T91" fmla="*/ 185 h 266"/>
                <a:gd name="T92" fmla="*/ 9 w 176"/>
                <a:gd name="T93" fmla="*/ 167 h 266"/>
                <a:gd name="T94" fmla="*/ 2 w 176"/>
                <a:gd name="T95" fmla="*/ 145 h 266"/>
                <a:gd name="T96" fmla="*/ 0 w 176"/>
                <a:gd name="T97" fmla="*/ 122 h 266"/>
                <a:gd name="T98" fmla="*/ 1 w 176"/>
                <a:gd name="T99" fmla="*/ 96 h 266"/>
                <a:gd name="T100" fmla="*/ 7 w 176"/>
                <a:gd name="T101" fmla="*/ 66 h 266"/>
                <a:gd name="T102" fmla="*/ 18 w 176"/>
                <a:gd name="T103" fmla="*/ 35 h 266"/>
                <a:gd name="T104" fmla="*/ 35 w 176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" h="266">
                  <a:moveTo>
                    <a:pt x="35" y="0"/>
                  </a:moveTo>
                  <a:lnTo>
                    <a:pt x="37" y="1"/>
                  </a:lnTo>
                  <a:lnTo>
                    <a:pt x="44" y="4"/>
                  </a:lnTo>
                  <a:lnTo>
                    <a:pt x="53" y="7"/>
                  </a:lnTo>
                  <a:lnTo>
                    <a:pt x="66" y="13"/>
                  </a:lnTo>
                  <a:lnTo>
                    <a:pt x="80" y="20"/>
                  </a:lnTo>
                  <a:lnTo>
                    <a:pt x="95" y="29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8"/>
                  </a:lnTo>
                  <a:lnTo>
                    <a:pt x="154" y="84"/>
                  </a:lnTo>
                  <a:lnTo>
                    <a:pt x="165" y="103"/>
                  </a:lnTo>
                  <a:lnTo>
                    <a:pt x="173" y="123"/>
                  </a:lnTo>
                  <a:lnTo>
                    <a:pt x="176" y="146"/>
                  </a:lnTo>
                  <a:lnTo>
                    <a:pt x="175" y="171"/>
                  </a:lnTo>
                  <a:lnTo>
                    <a:pt x="170" y="197"/>
                  </a:lnTo>
                  <a:lnTo>
                    <a:pt x="158" y="225"/>
                  </a:lnTo>
                  <a:lnTo>
                    <a:pt x="140" y="257"/>
                  </a:lnTo>
                  <a:lnTo>
                    <a:pt x="140" y="254"/>
                  </a:lnTo>
                  <a:lnTo>
                    <a:pt x="143" y="246"/>
                  </a:lnTo>
                  <a:lnTo>
                    <a:pt x="147" y="235"/>
                  </a:lnTo>
                  <a:lnTo>
                    <a:pt x="149" y="219"/>
                  </a:lnTo>
                  <a:lnTo>
                    <a:pt x="150" y="201"/>
                  </a:lnTo>
                  <a:lnTo>
                    <a:pt x="150" y="180"/>
                  </a:lnTo>
                  <a:lnTo>
                    <a:pt x="147" y="158"/>
                  </a:lnTo>
                  <a:lnTo>
                    <a:pt x="139" y="136"/>
                  </a:lnTo>
                  <a:lnTo>
                    <a:pt x="126" y="114"/>
                  </a:lnTo>
                  <a:lnTo>
                    <a:pt x="127" y="116"/>
                  </a:lnTo>
                  <a:lnTo>
                    <a:pt x="130" y="126"/>
                  </a:lnTo>
                  <a:lnTo>
                    <a:pt x="132" y="140"/>
                  </a:lnTo>
                  <a:lnTo>
                    <a:pt x="136" y="158"/>
                  </a:lnTo>
                  <a:lnTo>
                    <a:pt x="137" y="177"/>
                  </a:lnTo>
                  <a:lnTo>
                    <a:pt x="137" y="200"/>
                  </a:lnTo>
                  <a:lnTo>
                    <a:pt x="135" y="223"/>
                  </a:lnTo>
                  <a:lnTo>
                    <a:pt x="128" y="245"/>
                  </a:lnTo>
                  <a:lnTo>
                    <a:pt x="117" y="266"/>
                  </a:lnTo>
                  <a:lnTo>
                    <a:pt x="115" y="266"/>
                  </a:lnTo>
                  <a:lnTo>
                    <a:pt x="109" y="263"/>
                  </a:lnTo>
                  <a:lnTo>
                    <a:pt x="101" y="261"/>
                  </a:lnTo>
                  <a:lnTo>
                    <a:pt x="91" y="255"/>
                  </a:lnTo>
                  <a:lnTo>
                    <a:pt x="79" y="248"/>
                  </a:lnTo>
                  <a:lnTo>
                    <a:pt x="66" y="240"/>
                  </a:lnTo>
                  <a:lnTo>
                    <a:pt x="53" y="229"/>
                  </a:lnTo>
                  <a:lnTo>
                    <a:pt x="40" y="216"/>
                  </a:lnTo>
                  <a:lnTo>
                    <a:pt x="28" y="202"/>
                  </a:lnTo>
                  <a:lnTo>
                    <a:pt x="17" y="185"/>
                  </a:lnTo>
                  <a:lnTo>
                    <a:pt x="9" y="167"/>
                  </a:lnTo>
                  <a:lnTo>
                    <a:pt x="2" y="145"/>
                  </a:lnTo>
                  <a:lnTo>
                    <a:pt x="0" y="122"/>
                  </a:lnTo>
                  <a:lnTo>
                    <a:pt x="1" y="96"/>
                  </a:lnTo>
                  <a:lnTo>
                    <a:pt x="7" y="66"/>
                  </a:lnTo>
                  <a:lnTo>
                    <a:pt x="18" y="35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22" name="任意多边形: 形状 31"/>
            <p:cNvSpPr/>
            <p:nvPr/>
          </p:nvSpPr>
          <p:spPr bwMode="auto">
            <a:xfrm>
              <a:off x="2904778" y="2055019"/>
              <a:ext cx="277813" cy="423863"/>
            </a:xfrm>
            <a:custGeom>
              <a:avLst/>
              <a:gdLst>
                <a:gd name="T0" fmla="*/ 35 w 175"/>
                <a:gd name="T1" fmla="*/ 0 h 267"/>
                <a:gd name="T2" fmla="*/ 36 w 175"/>
                <a:gd name="T3" fmla="*/ 1 h 267"/>
                <a:gd name="T4" fmla="*/ 43 w 175"/>
                <a:gd name="T5" fmla="*/ 3 h 267"/>
                <a:gd name="T6" fmla="*/ 53 w 175"/>
                <a:gd name="T7" fmla="*/ 7 h 267"/>
                <a:gd name="T8" fmla="*/ 65 w 175"/>
                <a:gd name="T9" fmla="*/ 13 h 267"/>
                <a:gd name="T10" fmla="*/ 79 w 175"/>
                <a:gd name="T11" fmla="*/ 20 h 267"/>
                <a:gd name="T12" fmla="*/ 95 w 175"/>
                <a:gd name="T13" fmla="*/ 29 h 267"/>
                <a:gd name="T14" fmla="*/ 110 w 175"/>
                <a:gd name="T15" fmla="*/ 41 h 267"/>
                <a:gd name="T16" fmla="*/ 126 w 175"/>
                <a:gd name="T17" fmla="*/ 53 h 267"/>
                <a:gd name="T18" fmla="*/ 140 w 175"/>
                <a:gd name="T19" fmla="*/ 68 h 267"/>
                <a:gd name="T20" fmla="*/ 153 w 175"/>
                <a:gd name="T21" fmla="*/ 84 h 267"/>
                <a:gd name="T22" fmla="*/ 163 w 175"/>
                <a:gd name="T23" fmla="*/ 103 h 267"/>
                <a:gd name="T24" fmla="*/ 171 w 175"/>
                <a:gd name="T25" fmla="*/ 123 h 267"/>
                <a:gd name="T26" fmla="*/ 175 w 175"/>
                <a:gd name="T27" fmla="*/ 146 h 267"/>
                <a:gd name="T28" fmla="*/ 174 w 175"/>
                <a:gd name="T29" fmla="*/ 171 h 267"/>
                <a:gd name="T30" fmla="*/ 169 w 175"/>
                <a:gd name="T31" fmla="*/ 197 h 267"/>
                <a:gd name="T32" fmla="*/ 157 w 175"/>
                <a:gd name="T33" fmla="*/ 225 h 267"/>
                <a:gd name="T34" fmla="*/ 139 w 175"/>
                <a:gd name="T35" fmla="*/ 257 h 267"/>
                <a:gd name="T36" fmla="*/ 140 w 175"/>
                <a:gd name="T37" fmla="*/ 254 h 267"/>
                <a:gd name="T38" fmla="*/ 143 w 175"/>
                <a:gd name="T39" fmla="*/ 246 h 267"/>
                <a:gd name="T40" fmla="*/ 145 w 175"/>
                <a:gd name="T41" fmla="*/ 235 h 267"/>
                <a:gd name="T42" fmla="*/ 148 w 175"/>
                <a:gd name="T43" fmla="*/ 219 h 267"/>
                <a:gd name="T44" fmla="*/ 150 w 175"/>
                <a:gd name="T45" fmla="*/ 201 h 267"/>
                <a:gd name="T46" fmla="*/ 149 w 175"/>
                <a:gd name="T47" fmla="*/ 180 h 267"/>
                <a:gd name="T48" fmla="*/ 145 w 175"/>
                <a:gd name="T49" fmla="*/ 158 h 267"/>
                <a:gd name="T50" fmla="*/ 137 w 175"/>
                <a:gd name="T51" fmla="*/ 136 h 267"/>
                <a:gd name="T52" fmla="*/ 124 w 175"/>
                <a:gd name="T53" fmla="*/ 114 h 267"/>
                <a:gd name="T54" fmla="*/ 126 w 175"/>
                <a:gd name="T55" fmla="*/ 116 h 267"/>
                <a:gd name="T56" fmla="*/ 128 w 175"/>
                <a:gd name="T57" fmla="*/ 125 h 267"/>
                <a:gd name="T58" fmla="*/ 132 w 175"/>
                <a:gd name="T59" fmla="*/ 140 h 267"/>
                <a:gd name="T60" fmla="*/ 135 w 175"/>
                <a:gd name="T61" fmla="*/ 158 h 267"/>
                <a:gd name="T62" fmla="*/ 137 w 175"/>
                <a:gd name="T63" fmla="*/ 177 h 267"/>
                <a:gd name="T64" fmla="*/ 137 w 175"/>
                <a:gd name="T65" fmla="*/ 199 h 267"/>
                <a:gd name="T66" fmla="*/ 134 w 175"/>
                <a:gd name="T67" fmla="*/ 223 h 267"/>
                <a:gd name="T68" fmla="*/ 127 w 175"/>
                <a:gd name="T69" fmla="*/ 245 h 267"/>
                <a:gd name="T70" fmla="*/ 115 w 175"/>
                <a:gd name="T71" fmla="*/ 267 h 267"/>
                <a:gd name="T72" fmla="*/ 114 w 175"/>
                <a:gd name="T73" fmla="*/ 266 h 267"/>
                <a:gd name="T74" fmla="*/ 109 w 175"/>
                <a:gd name="T75" fmla="*/ 263 h 267"/>
                <a:gd name="T76" fmla="*/ 101 w 175"/>
                <a:gd name="T77" fmla="*/ 260 h 267"/>
                <a:gd name="T78" fmla="*/ 91 w 175"/>
                <a:gd name="T79" fmla="*/ 255 h 267"/>
                <a:gd name="T80" fmla="*/ 78 w 175"/>
                <a:gd name="T81" fmla="*/ 249 h 267"/>
                <a:gd name="T82" fmla="*/ 65 w 175"/>
                <a:gd name="T83" fmla="*/ 240 h 267"/>
                <a:gd name="T84" fmla="*/ 52 w 175"/>
                <a:gd name="T85" fmla="*/ 229 h 267"/>
                <a:gd name="T86" fmla="*/ 39 w 175"/>
                <a:gd name="T87" fmla="*/ 216 h 267"/>
                <a:gd name="T88" fmla="*/ 27 w 175"/>
                <a:gd name="T89" fmla="*/ 202 h 267"/>
                <a:gd name="T90" fmla="*/ 17 w 175"/>
                <a:gd name="T91" fmla="*/ 185 h 267"/>
                <a:gd name="T92" fmla="*/ 7 w 175"/>
                <a:gd name="T93" fmla="*/ 167 h 267"/>
                <a:gd name="T94" fmla="*/ 2 w 175"/>
                <a:gd name="T95" fmla="*/ 145 h 267"/>
                <a:gd name="T96" fmla="*/ 0 w 175"/>
                <a:gd name="T97" fmla="*/ 122 h 267"/>
                <a:gd name="T98" fmla="*/ 1 w 175"/>
                <a:gd name="T99" fmla="*/ 96 h 267"/>
                <a:gd name="T100" fmla="*/ 6 w 175"/>
                <a:gd name="T101" fmla="*/ 67 h 267"/>
                <a:gd name="T102" fmla="*/ 18 w 175"/>
                <a:gd name="T103" fmla="*/ 35 h 267"/>
                <a:gd name="T104" fmla="*/ 35 w 175"/>
                <a:gd name="T10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7">
                  <a:moveTo>
                    <a:pt x="35" y="0"/>
                  </a:moveTo>
                  <a:lnTo>
                    <a:pt x="36" y="1"/>
                  </a:lnTo>
                  <a:lnTo>
                    <a:pt x="43" y="3"/>
                  </a:lnTo>
                  <a:lnTo>
                    <a:pt x="53" y="7"/>
                  </a:lnTo>
                  <a:lnTo>
                    <a:pt x="65" y="13"/>
                  </a:lnTo>
                  <a:lnTo>
                    <a:pt x="79" y="20"/>
                  </a:lnTo>
                  <a:lnTo>
                    <a:pt x="95" y="29"/>
                  </a:lnTo>
                  <a:lnTo>
                    <a:pt x="110" y="41"/>
                  </a:lnTo>
                  <a:lnTo>
                    <a:pt x="126" y="53"/>
                  </a:lnTo>
                  <a:lnTo>
                    <a:pt x="140" y="68"/>
                  </a:lnTo>
                  <a:lnTo>
                    <a:pt x="153" y="84"/>
                  </a:lnTo>
                  <a:lnTo>
                    <a:pt x="163" y="103"/>
                  </a:lnTo>
                  <a:lnTo>
                    <a:pt x="171" y="123"/>
                  </a:lnTo>
                  <a:lnTo>
                    <a:pt x="175" y="146"/>
                  </a:lnTo>
                  <a:lnTo>
                    <a:pt x="174" y="171"/>
                  </a:lnTo>
                  <a:lnTo>
                    <a:pt x="169" y="197"/>
                  </a:lnTo>
                  <a:lnTo>
                    <a:pt x="157" y="225"/>
                  </a:lnTo>
                  <a:lnTo>
                    <a:pt x="139" y="257"/>
                  </a:lnTo>
                  <a:lnTo>
                    <a:pt x="140" y="254"/>
                  </a:lnTo>
                  <a:lnTo>
                    <a:pt x="143" y="246"/>
                  </a:lnTo>
                  <a:lnTo>
                    <a:pt x="145" y="235"/>
                  </a:lnTo>
                  <a:lnTo>
                    <a:pt x="148" y="219"/>
                  </a:lnTo>
                  <a:lnTo>
                    <a:pt x="150" y="201"/>
                  </a:lnTo>
                  <a:lnTo>
                    <a:pt x="149" y="180"/>
                  </a:lnTo>
                  <a:lnTo>
                    <a:pt x="145" y="158"/>
                  </a:lnTo>
                  <a:lnTo>
                    <a:pt x="137" y="136"/>
                  </a:lnTo>
                  <a:lnTo>
                    <a:pt x="124" y="114"/>
                  </a:lnTo>
                  <a:lnTo>
                    <a:pt x="126" y="116"/>
                  </a:lnTo>
                  <a:lnTo>
                    <a:pt x="128" y="125"/>
                  </a:lnTo>
                  <a:lnTo>
                    <a:pt x="132" y="140"/>
                  </a:lnTo>
                  <a:lnTo>
                    <a:pt x="135" y="158"/>
                  </a:lnTo>
                  <a:lnTo>
                    <a:pt x="137" y="177"/>
                  </a:lnTo>
                  <a:lnTo>
                    <a:pt x="137" y="199"/>
                  </a:lnTo>
                  <a:lnTo>
                    <a:pt x="134" y="223"/>
                  </a:lnTo>
                  <a:lnTo>
                    <a:pt x="127" y="245"/>
                  </a:lnTo>
                  <a:lnTo>
                    <a:pt x="115" y="267"/>
                  </a:lnTo>
                  <a:lnTo>
                    <a:pt x="114" y="266"/>
                  </a:lnTo>
                  <a:lnTo>
                    <a:pt x="109" y="263"/>
                  </a:lnTo>
                  <a:lnTo>
                    <a:pt x="101" y="260"/>
                  </a:lnTo>
                  <a:lnTo>
                    <a:pt x="91" y="255"/>
                  </a:lnTo>
                  <a:lnTo>
                    <a:pt x="78" y="249"/>
                  </a:lnTo>
                  <a:lnTo>
                    <a:pt x="65" y="240"/>
                  </a:lnTo>
                  <a:lnTo>
                    <a:pt x="52" y="229"/>
                  </a:lnTo>
                  <a:lnTo>
                    <a:pt x="39" y="216"/>
                  </a:lnTo>
                  <a:lnTo>
                    <a:pt x="27" y="202"/>
                  </a:lnTo>
                  <a:lnTo>
                    <a:pt x="17" y="185"/>
                  </a:lnTo>
                  <a:lnTo>
                    <a:pt x="7" y="167"/>
                  </a:lnTo>
                  <a:lnTo>
                    <a:pt x="2" y="145"/>
                  </a:lnTo>
                  <a:lnTo>
                    <a:pt x="0" y="122"/>
                  </a:lnTo>
                  <a:lnTo>
                    <a:pt x="1" y="96"/>
                  </a:lnTo>
                  <a:lnTo>
                    <a:pt x="6" y="67"/>
                  </a:lnTo>
                  <a:lnTo>
                    <a:pt x="18" y="35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23" name="任意多边形: 形状 32"/>
            <p:cNvSpPr/>
            <p:nvPr/>
          </p:nvSpPr>
          <p:spPr bwMode="auto">
            <a:xfrm>
              <a:off x="3512790" y="1194594"/>
              <a:ext cx="280988" cy="406400"/>
            </a:xfrm>
            <a:custGeom>
              <a:avLst/>
              <a:gdLst>
                <a:gd name="T0" fmla="*/ 150 w 177"/>
                <a:gd name="T1" fmla="*/ 0 h 256"/>
                <a:gd name="T2" fmla="*/ 151 w 177"/>
                <a:gd name="T3" fmla="*/ 3 h 256"/>
                <a:gd name="T4" fmla="*/ 153 w 177"/>
                <a:gd name="T5" fmla="*/ 8 h 256"/>
                <a:gd name="T6" fmla="*/ 157 w 177"/>
                <a:gd name="T7" fmla="*/ 18 h 256"/>
                <a:gd name="T8" fmla="*/ 163 w 177"/>
                <a:gd name="T9" fmla="*/ 30 h 256"/>
                <a:gd name="T10" fmla="*/ 168 w 177"/>
                <a:gd name="T11" fmla="*/ 46 h 256"/>
                <a:gd name="T12" fmla="*/ 172 w 177"/>
                <a:gd name="T13" fmla="*/ 63 h 256"/>
                <a:gd name="T14" fmla="*/ 174 w 177"/>
                <a:gd name="T15" fmla="*/ 82 h 256"/>
                <a:gd name="T16" fmla="*/ 177 w 177"/>
                <a:gd name="T17" fmla="*/ 101 h 256"/>
                <a:gd name="T18" fmla="*/ 177 w 177"/>
                <a:gd name="T19" fmla="*/ 122 h 256"/>
                <a:gd name="T20" fmla="*/ 174 w 177"/>
                <a:gd name="T21" fmla="*/ 143 h 256"/>
                <a:gd name="T22" fmla="*/ 169 w 177"/>
                <a:gd name="T23" fmla="*/ 164 h 256"/>
                <a:gd name="T24" fmla="*/ 160 w 177"/>
                <a:gd name="T25" fmla="*/ 183 h 256"/>
                <a:gd name="T26" fmla="*/ 147 w 177"/>
                <a:gd name="T27" fmla="*/ 203 h 256"/>
                <a:gd name="T28" fmla="*/ 129 w 177"/>
                <a:gd name="T29" fmla="*/ 220 h 256"/>
                <a:gd name="T30" fmla="*/ 105 w 177"/>
                <a:gd name="T31" fmla="*/ 234 h 256"/>
                <a:gd name="T32" fmla="*/ 77 w 177"/>
                <a:gd name="T33" fmla="*/ 247 h 256"/>
                <a:gd name="T34" fmla="*/ 42 w 177"/>
                <a:gd name="T35" fmla="*/ 256 h 256"/>
                <a:gd name="T36" fmla="*/ 44 w 177"/>
                <a:gd name="T37" fmla="*/ 255 h 256"/>
                <a:gd name="T38" fmla="*/ 52 w 177"/>
                <a:gd name="T39" fmla="*/ 251 h 256"/>
                <a:gd name="T40" fmla="*/ 62 w 177"/>
                <a:gd name="T41" fmla="*/ 244 h 256"/>
                <a:gd name="T42" fmla="*/ 75 w 177"/>
                <a:gd name="T43" fmla="*/ 235 h 256"/>
                <a:gd name="T44" fmla="*/ 90 w 177"/>
                <a:gd name="T45" fmla="*/ 223 h 256"/>
                <a:gd name="T46" fmla="*/ 104 w 177"/>
                <a:gd name="T47" fmla="*/ 208 h 256"/>
                <a:gd name="T48" fmla="*/ 117 w 177"/>
                <a:gd name="T49" fmla="*/ 190 h 256"/>
                <a:gd name="T50" fmla="*/ 127 w 177"/>
                <a:gd name="T51" fmla="*/ 169 h 256"/>
                <a:gd name="T52" fmla="*/ 134 w 177"/>
                <a:gd name="T53" fmla="*/ 144 h 256"/>
                <a:gd name="T54" fmla="*/ 131 w 177"/>
                <a:gd name="T55" fmla="*/ 147 h 256"/>
                <a:gd name="T56" fmla="*/ 127 w 177"/>
                <a:gd name="T57" fmla="*/ 155 h 256"/>
                <a:gd name="T58" fmla="*/ 120 w 177"/>
                <a:gd name="T59" fmla="*/ 168 h 256"/>
                <a:gd name="T60" fmla="*/ 109 w 177"/>
                <a:gd name="T61" fmla="*/ 182 h 256"/>
                <a:gd name="T62" fmla="*/ 96 w 177"/>
                <a:gd name="T63" fmla="*/ 199 h 256"/>
                <a:gd name="T64" fmla="*/ 81 w 177"/>
                <a:gd name="T65" fmla="*/ 214 h 256"/>
                <a:gd name="T66" fmla="*/ 62 w 177"/>
                <a:gd name="T67" fmla="*/ 227 h 256"/>
                <a:gd name="T68" fmla="*/ 42 w 177"/>
                <a:gd name="T69" fmla="*/ 239 h 256"/>
                <a:gd name="T70" fmla="*/ 20 w 177"/>
                <a:gd name="T71" fmla="*/ 246 h 256"/>
                <a:gd name="T72" fmla="*/ 18 w 177"/>
                <a:gd name="T73" fmla="*/ 244 h 256"/>
                <a:gd name="T74" fmla="*/ 16 w 177"/>
                <a:gd name="T75" fmla="*/ 238 h 256"/>
                <a:gd name="T76" fmla="*/ 12 w 177"/>
                <a:gd name="T77" fmla="*/ 229 h 256"/>
                <a:gd name="T78" fmla="*/ 8 w 177"/>
                <a:gd name="T79" fmla="*/ 217 h 256"/>
                <a:gd name="T80" fmla="*/ 4 w 177"/>
                <a:gd name="T81" fmla="*/ 201 h 256"/>
                <a:gd name="T82" fmla="*/ 1 w 177"/>
                <a:gd name="T83" fmla="*/ 185 h 256"/>
                <a:gd name="T84" fmla="*/ 0 w 177"/>
                <a:gd name="T85" fmla="*/ 166 h 256"/>
                <a:gd name="T86" fmla="*/ 0 w 177"/>
                <a:gd name="T87" fmla="*/ 147 h 256"/>
                <a:gd name="T88" fmla="*/ 4 w 177"/>
                <a:gd name="T89" fmla="*/ 127 h 256"/>
                <a:gd name="T90" fmla="*/ 10 w 177"/>
                <a:gd name="T91" fmla="*/ 107 h 256"/>
                <a:gd name="T92" fmla="*/ 21 w 177"/>
                <a:gd name="T93" fmla="*/ 86 h 256"/>
                <a:gd name="T94" fmla="*/ 35 w 177"/>
                <a:gd name="T95" fmla="*/ 66 h 256"/>
                <a:gd name="T96" fmla="*/ 55 w 177"/>
                <a:gd name="T97" fmla="*/ 47 h 256"/>
                <a:gd name="T98" fmla="*/ 79 w 177"/>
                <a:gd name="T99" fmla="*/ 29 h 256"/>
                <a:gd name="T100" fmla="*/ 112 w 177"/>
                <a:gd name="T101" fmla="*/ 13 h 256"/>
                <a:gd name="T102" fmla="*/ 150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50" y="0"/>
                  </a:moveTo>
                  <a:lnTo>
                    <a:pt x="151" y="3"/>
                  </a:lnTo>
                  <a:lnTo>
                    <a:pt x="153" y="8"/>
                  </a:lnTo>
                  <a:lnTo>
                    <a:pt x="157" y="18"/>
                  </a:lnTo>
                  <a:lnTo>
                    <a:pt x="163" y="30"/>
                  </a:lnTo>
                  <a:lnTo>
                    <a:pt x="168" y="46"/>
                  </a:lnTo>
                  <a:lnTo>
                    <a:pt x="172" y="63"/>
                  </a:lnTo>
                  <a:lnTo>
                    <a:pt x="174" y="82"/>
                  </a:lnTo>
                  <a:lnTo>
                    <a:pt x="177" y="101"/>
                  </a:lnTo>
                  <a:lnTo>
                    <a:pt x="177" y="122"/>
                  </a:lnTo>
                  <a:lnTo>
                    <a:pt x="174" y="143"/>
                  </a:lnTo>
                  <a:lnTo>
                    <a:pt x="169" y="164"/>
                  </a:lnTo>
                  <a:lnTo>
                    <a:pt x="160" y="183"/>
                  </a:lnTo>
                  <a:lnTo>
                    <a:pt x="147" y="203"/>
                  </a:lnTo>
                  <a:lnTo>
                    <a:pt x="129" y="220"/>
                  </a:lnTo>
                  <a:lnTo>
                    <a:pt x="105" y="234"/>
                  </a:lnTo>
                  <a:lnTo>
                    <a:pt x="77" y="247"/>
                  </a:lnTo>
                  <a:lnTo>
                    <a:pt x="42" y="256"/>
                  </a:lnTo>
                  <a:lnTo>
                    <a:pt x="44" y="255"/>
                  </a:lnTo>
                  <a:lnTo>
                    <a:pt x="52" y="251"/>
                  </a:lnTo>
                  <a:lnTo>
                    <a:pt x="62" y="244"/>
                  </a:lnTo>
                  <a:lnTo>
                    <a:pt x="75" y="235"/>
                  </a:lnTo>
                  <a:lnTo>
                    <a:pt x="90" y="223"/>
                  </a:lnTo>
                  <a:lnTo>
                    <a:pt x="104" y="208"/>
                  </a:lnTo>
                  <a:lnTo>
                    <a:pt x="117" y="190"/>
                  </a:lnTo>
                  <a:lnTo>
                    <a:pt x="127" y="169"/>
                  </a:lnTo>
                  <a:lnTo>
                    <a:pt x="134" y="144"/>
                  </a:lnTo>
                  <a:lnTo>
                    <a:pt x="131" y="147"/>
                  </a:lnTo>
                  <a:lnTo>
                    <a:pt x="127" y="155"/>
                  </a:lnTo>
                  <a:lnTo>
                    <a:pt x="120" y="168"/>
                  </a:lnTo>
                  <a:lnTo>
                    <a:pt x="109" y="182"/>
                  </a:lnTo>
                  <a:lnTo>
                    <a:pt x="96" y="199"/>
                  </a:lnTo>
                  <a:lnTo>
                    <a:pt x="81" y="214"/>
                  </a:lnTo>
                  <a:lnTo>
                    <a:pt x="62" y="227"/>
                  </a:lnTo>
                  <a:lnTo>
                    <a:pt x="42" y="239"/>
                  </a:lnTo>
                  <a:lnTo>
                    <a:pt x="20" y="246"/>
                  </a:lnTo>
                  <a:lnTo>
                    <a:pt x="18" y="244"/>
                  </a:lnTo>
                  <a:lnTo>
                    <a:pt x="16" y="238"/>
                  </a:lnTo>
                  <a:lnTo>
                    <a:pt x="12" y="229"/>
                  </a:lnTo>
                  <a:lnTo>
                    <a:pt x="8" y="217"/>
                  </a:lnTo>
                  <a:lnTo>
                    <a:pt x="4" y="201"/>
                  </a:lnTo>
                  <a:lnTo>
                    <a:pt x="1" y="185"/>
                  </a:lnTo>
                  <a:lnTo>
                    <a:pt x="0" y="166"/>
                  </a:lnTo>
                  <a:lnTo>
                    <a:pt x="0" y="147"/>
                  </a:lnTo>
                  <a:lnTo>
                    <a:pt x="4" y="127"/>
                  </a:lnTo>
                  <a:lnTo>
                    <a:pt x="10" y="107"/>
                  </a:lnTo>
                  <a:lnTo>
                    <a:pt x="21" y="86"/>
                  </a:lnTo>
                  <a:lnTo>
                    <a:pt x="35" y="66"/>
                  </a:lnTo>
                  <a:lnTo>
                    <a:pt x="55" y="47"/>
                  </a:lnTo>
                  <a:lnTo>
                    <a:pt x="79" y="29"/>
                  </a:lnTo>
                  <a:lnTo>
                    <a:pt x="112" y="1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24" name="任意多边形: 形状 33"/>
            <p:cNvSpPr/>
            <p:nvPr/>
          </p:nvSpPr>
          <p:spPr bwMode="auto">
            <a:xfrm>
              <a:off x="3541365" y="1831181"/>
              <a:ext cx="423863" cy="279400"/>
            </a:xfrm>
            <a:custGeom>
              <a:avLst/>
              <a:gdLst>
                <a:gd name="T0" fmla="*/ 145 w 267"/>
                <a:gd name="T1" fmla="*/ 0 h 176"/>
                <a:gd name="T2" fmla="*/ 171 w 267"/>
                <a:gd name="T3" fmla="*/ 2 h 176"/>
                <a:gd name="T4" fmla="*/ 200 w 267"/>
                <a:gd name="T5" fmla="*/ 7 h 176"/>
                <a:gd name="T6" fmla="*/ 232 w 267"/>
                <a:gd name="T7" fmla="*/ 19 h 176"/>
                <a:gd name="T8" fmla="*/ 267 w 267"/>
                <a:gd name="T9" fmla="*/ 35 h 176"/>
                <a:gd name="T10" fmla="*/ 265 w 267"/>
                <a:gd name="T11" fmla="*/ 37 h 176"/>
                <a:gd name="T12" fmla="*/ 263 w 267"/>
                <a:gd name="T13" fmla="*/ 43 h 176"/>
                <a:gd name="T14" fmla="*/ 259 w 267"/>
                <a:gd name="T15" fmla="*/ 54 h 176"/>
                <a:gd name="T16" fmla="*/ 254 w 267"/>
                <a:gd name="T17" fmla="*/ 65 h 176"/>
                <a:gd name="T18" fmla="*/ 246 w 267"/>
                <a:gd name="T19" fmla="*/ 80 h 176"/>
                <a:gd name="T20" fmla="*/ 237 w 267"/>
                <a:gd name="T21" fmla="*/ 94 h 176"/>
                <a:gd name="T22" fmla="*/ 226 w 267"/>
                <a:gd name="T23" fmla="*/ 111 h 176"/>
                <a:gd name="T24" fmla="*/ 213 w 267"/>
                <a:gd name="T25" fmla="*/ 126 h 176"/>
                <a:gd name="T26" fmla="*/ 199 w 267"/>
                <a:gd name="T27" fmla="*/ 141 h 176"/>
                <a:gd name="T28" fmla="*/ 182 w 267"/>
                <a:gd name="T29" fmla="*/ 154 h 176"/>
                <a:gd name="T30" fmla="*/ 164 w 267"/>
                <a:gd name="T31" fmla="*/ 164 h 176"/>
                <a:gd name="T32" fmla="*/ 143 w 267"/>
                <a:gd name="T33" fmla="*/ 172 h 176"/>
                <a:gd name="T34" fmla="*/ 121 w 267"/>
                <a:gd name="T35" fmla="*/ 176 h 176"/>
                <a:gd name="T36" fmla="*/ 96 w 267"/>
                <a:gd name="T37" fmla="*/ 174 h 176"/>
                <a:gd name="T38" fmla="*/ 69 w 267"/>
                <a:gd name="T39" fmla="*/ 169 h 176"/>
                <a:gd name="T40" fmla="*/ 41 w 267"/>
                <a:gd name="T41" fmla="*/ 157 h 176"/>
                <a:gd name="T42" fmla="*/ 9 w 267"/>
                <a:gd name="T43" fmla="*/ 139 h 176"/>
                <a:gd name="T44" fmla="*/ 12 w 267"/>
                <a:gd name="T45" fmla="*/ 141 h 176"/>
                <a:gd name="T46" fmla="*/ 20 w 267"/>
                <a:gd name="T47" fmla="*/ 143 h 176"/>
                <a:gd name="T48" fmla="*/ 31 w 267"/>
                <a:gd name="T49" fmla="*/ 146 h 176"/>
                <a:gd name="T50" fmla="*/ 48 w 267"/>
                <a:gd name="T51" fmla="*/ 148 h 176"/>
                <a:gd name="T52" fmla="*/ 67 w 267"/>
                <a:gd name="T53" fmla="*/ 150 h 176"/>
                <a:gd name="T54" fmla="*/ 87 w 267"/>
                <a:gd name="T55" fmla="*/ 150 h 176"/>
                <a:gd name="T56" fmla="*/ 108 w 267"/>
                <a:gd name="T57" fmla="*/ 146 h 176"/>
                <a:gd name="T58" fmla="*/ 130 w 267"/>
                <a:gd name="T59" fmla="*/ 138 h 176"/>
                <a:gd name="T60" fmla="*/ 152 w 267"/>
                <a:gd name="T61" fmla="*/ 125 h 176"/>
                <a:gd name="T62" fmla="*/ 150 w 267"/>
                <a:gd name="T63" fmla="*/ 126 h 176"/>
                <a:gd name="T64" fmla="*/ 141 w 267"/>
                <a:gd name="T65" fmla="*/ 129 h 176"/>
                <a:gd name="T66" fmla="*/ 126 w 267"/>
                <a:gd name="T67" fmla="*/ 131 h 176"/>
                <a:gd name="T68" fmla="*/ 109 w 267"/>
                <a:gd name="T69" fmla="*/ 135 h 176"/>
                <a:gd name="T70" fmla="*/ 89 w 267"/>
                <a:gd name="T71" fmla="*/ 138 h 176"/>
                <a:gd name="T72" fmla="*/ 67 w 267"/>
                <a:gd name="T73" fmla="*/ 138 h 176"/>
                <a:gd name="T74" fmla="*/ 43 w 267"/>
                <a:gd name="T75" fmla="*/ 134 h 176"/>
                <a:gd name="T76" fmla="*/ 21 w 267"/>
                <a:gd name="T77" fmla="*/ 128 h 176"/>
                <a:gd name="T78" fmla="*/ 0 w 267"/>
                <a:gd name="T79" fmla="*/ 116 h 176"/>
                <a:gd name="T80" fmla="*/ 0 w 267"/>
                <a:gd name="T81" fmla="*/ 115 h 176"/>
                <a:gd name="T82" fmla="*/ 3 w 267"/>
                <a:gd name="T83" fmla="*/ 109 h 176"/>
                <a:gd name="T84" fmla="*/ 7 w 267"/>
                <a:gd name="T85" fmla="*/ 100 h 176"/>
                <a:gd name="T86" fmla="*/ 12 w 267"/>
                <a:gd name="T87" fmla="*/ 90 h 176"/>
                <a:gd name="T88" fmla="*/ 18 w 267"/>
                <a:gd name="T89" fmla="*/ 78 h 176"/>
                <a:gd name="T90" fmla="*/ 26 w 267"/>
                <a:gd name="T91" fmla="*/ 65 h 176"/>
                <a:gd name="T92" fmla="*/ 37 w 267"/>
                <a:gd name="T93" fmla="*/ 52 h 176"/>
                <a:gd name="T94" fmla="*/ 50 w 267"/>
                <a:gd name="T95" fmla="*/ 39 h 176"/>
                <a:gd name="T96" fmla="*/ 64 w 267"/>
                <a:gd name="T97" fmla="*/ 28 h 176"/>
                <a:gd name="T98" fmla="*/ 81 w 267"/>
                <a:gd name="T99" fmla="*/ 17 h 176"/>
                <a:gd name="T100" fmla="*/ 100 w 267"/>
                <a:gd name="T101" fmla="*/ 8 h 176"/>
                <a:gd name="T102" fmla="*/ 121 w 267"/>
                <a:gd name="T103" fmla="*/ 3 h 176"/>
                <a:gd name="T104" fmla="*/ 145 w 267"/>
                <a:gd name="T10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176">
                  <a:moveTo>
                    <a:pt x="145" y="0"/>
                  </a:moveTo>
                  <a:lnTo>
                    <a:pt x="171" y="2"/>
                  </a:lnTo>
                  <a:lnTo>
                    <a:pt x="200" y="7"/>
                  </a:lnTo>
                  <a:lnTo>
                    <a:pt x="232" y="19"/>
                  </a:lnTo>
                  <a:lnTo>
                    <a:pt x="267" y="35"/>
                  </a:lnTo>
                  <a:lnTo>
                    <a:pt x="265" y="37"/>
                  </a:lnTo>
                  <a:lnTo>
                    <a:pt x="263" y="43"/>
                  </a:lnTo>
                  <a:lnTo>
                    <a:pt x="259" y="54"/>
                  </a:lnTo>
                  <a:lnTo>
                    <a:pt x="254" y="65"/>
                  </a:lnTo>
                  <a:lnTo>
                    <a:pt x="246" y="80"/>
                  </a:lnTo>
                  <a:lnTo>
                    <a:pt x="237" y="94"/>
                  </a:lnTo>
                  <a:lnTo>
                    <a:pt x="226" y="111"/>
                  </a:lnTo>
                  <a:lnTo>
                    <a:pt x="213" y="126"/>
                  </a:lnTo>
                  <a:lnTo>
                    <a:pt x="199" y="141"/>
                  </a:lnTo>
                  <a:lnTo>
                    <a:pt x="182" y="154"/>
                  </a:lnTo>
                  <a:lnTo>
                    <a:pt x="164" y="164"/>
                  </a:lnTo>
                  <a:lnTo>
                    <a:pt x="143" y="172"/>
                  </a:lnTo>
                  <a:lnTo>
                    <a:pt x="121" y="176"/>
                  </a:lnTo>
                  <a:lnTo>
                    <a:pt x="96" y="174"/>
                  </a:lnTo>
                  <a:lnTo>
                    <a:pt x="69" y="169"/>
                  </a:lnTo>
                  <a:lnTo>
                    <a:pt x="41" y="157"/>
                  </a:lnTo>
                  <a:lnTo>
                    <a:pt x="9" y="139"/>
                  </a:lnTo>
                  <a:lnTo>
                    <a:pt x="12" y="141"/>
                  </a:lnTo>
                  <a:lnTo>
                    <a:pt x="20" y="143"/>
                  </a:lnTo>
                  <a:lnTo>
                    <a:pt x="31" y="146"/>
                  </a:lnTo>
                  <a:lnTo>
                    <a:pt x="48" y="148"/>
                  </a:lnTo>
                  <a:lnTo>
                    <a:pt x="67" y="150"/>
                  </a:lnTo>
                  <a:lnTo>
                    <a:pt x="87" y="150"/>
                  </a:lnTo>
                  <a:lnTo>
                    <a:pt x="108" y="146"/>
                  </a:lnTo>
                  <a:lnTo>
                    <a:pt x="130" y="138"/>
                  </a:lnTo>
                  <a:lnTo>
                    <a:pt x="152" y="125"/>
                  </a:lnTo>
                  <a:lnTo>
                    <a:pt x="150" y="126"/>
                  </a:lnTo>
                  <a:lnTo>
                    <a:pt x="141" y="129"/>
                  </a:lnTo>
                  <a:lnTo>
                    <a:pt x="126" y="131"/>
                  </a:lnTo>
                  <a:lnTo>
                    <a:pt x="109" y="135"/>
                  </a:lnTo>
                  <a:lnTo>
                    <a:pt x="89" y="138"/>
                  </a:lnTo>
                  <a:lnTo>
                    <a:pt x="67" y="138"/>
                  </a:lnTo>
                  <a:lnTo>
                    <a:pt x="43" y="134"/>
                  </a:lnTo>
                  <a:lnTo>
                    <a:pt x="21" y="128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3" y="109"/>
                  </a:lnTo>
                  <a:lnTo>
                    <a:pt x="7" y="100"/>
                  </a:lnTo>
                  <a:lnTo>
                    <a:pt x="12" y="90"/>
                  </a:lnTo>
                  <a:lnTo>
                    <a:pt x="18" y="78"/>
                  </a:lnTo>
                  <a:lnTo>
                    <a:pt x="26" y="65"/>
                  </a:lnTo>
                  <a:lnTo>
                    <a:pt x="37" y="52"/>
                  </a:lnTo>
                  <a:lnTo>
                    <a:pt x="50" y="39"/>
                  </a:lnTo>
                  <a:lnTo>
                    <a:pt x="64" y="28"/>
                  </a:lnTo>
                  <a:lnTo>
                    <a:pt x="81" y="17"/>
                  </a:lnTo>
                  <a:lnTo>
                    <a:pt x="100" y="8"/>
                  </a:lnTo>
                  <a:lnTo>
                    <a:pt x="121" y="3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25" name="任意多边形: 形状 34"/>
            <p:cNvSpPr/>
            <p:nvPr/>
          </p:nvSpPr>
          <p:spPr bwMode="auto">
            <a:xfrm>
              <a:off x="3631853" y="2258219"/>
              <a:ext cx="423863" cy="280988"/>
            </a:xfrm>
            <a:custGeom>
              <a:avLst/>
              <a:gdLst>
                <a:gd name="T0" fmla="*/ 145 w 267"/>
                <a:gd name="T1" fmla="*/ 0 h 177"/>
                <a:gd name="T2" fmla="*/ 172 w 267"/>
                <a:gd name="T3" fmla="*/ 3 h 177"/>
                <a:gd name="T4" fmla="*/ 201 w 267"/>
                <a:gd name="T5" fmla="*/ 8 h 177"/>
                <a:gd name="T6" fmla="*/ 232 w 267"/>
                <a:gd name="T7" fmla="*/ 20 h 177"/>
                <a:gd name="T8" fmla="*/ 267 w 267"/>
                <a:gd name="T9" fmla="*/ 36 h 177"/>
                <a:gd name="T10" fmla="*/ 267 w 267"/>
                <a:gd name="T11" fmla="*/ 38 h 177"/>
                <a:gd name="T12" fmla="*/ 264 w 267"/>
                <a:gd name="T13" fmla="*/ 44 h 177"/>
                <a:gd name="T14" fmla="*/ 260 w 267"/>
                <a:gd name="T15" fmla="*/ 53 h 177"/>
                <a:gd name="T16" fmla="*/ 254 w 267"/>
                <a:gd name="T17" fmla="*/ 66 h 177"/>
                <a:gd name="T18" fmla="*/ 247 w 267"/>
                <a:gd name="T19" fmla="*/ 81 h 177"/>
                <a:gd name="T20" fmla="*/ 238 w 267"/>
                <a:gd name="T21" fmla="*/ 95 h 177"/>
                <a:gd name="T22" fmla="*/ 227 w 267"/>
                <a:gd name="T23" fmla="*/ 112 h 177"/>
                <a:gd name="T24" fmla="*/ 214 w 267"/>
                <a:gd name="T25" fmla="*/ 127 h 177"/>
                <a:gd name="T26" fmla="*/ 199 w 267"/>
                <a:gd name="T27" fmla="*/ 142 h 177"/>
                <a:gd name="T28" fmla="*/ 182 w 267"/>
                <a:gd name="T29" fmla="*/ 155 h 177"/>
                <a:gd name="T30" fmla="*/ 164 w 267"/>
                <a:gd name="T31" fmla="*/ 165 h 177"/>
                <a:gd name="T32" fmla="*/ 143 w 267"/>
                <a:gd name="T33" fmla="*/ 173 h 177"/>
                <a:gd name="T34" fmla="*/ 121 w 267"/>
                <a:gd name="T35" fmla="*/ 177 h 177"/>
                <a:gd name="T36" fmla="*/ 97 w 267"/>
                <a:gd name="T37" fmla="*/ 175 h 177"/>
                <a:gd name="T38" fmla="*/ 69 w 267"/>
                <a:gd name="T39" fmla="*/ 170 h 177"/>
                <a:gd name="T40" fmla="*/ 41 w 267"/>
                <a:gd name="T41" fmla="*/ 158 h 177"/>
                <a:gd name="T42" fmla="*/ 10 w 267"/>
                <a:gd name="T43" fmla="*/ 140 h 177"/>
                <a:gd name="T44" fmla="*/ 12 w 267"/>
                <a:gd name="T45" fmla="*/ 142 h 177"/>
                <a:gd name="T46" fmla="*/ 20 w 267"/>
                <a:gd name="T47" fmla="*/ 144 h 177"/>
                <a:gd name="T48" fmla="*/ 33 w 267"/>
                <a:gd name="T49" fmla="*/ 147 h 177"/>
                <a:gd name="T50" fmla="*/ 49 w 267"/>
                <a:gd name="T51" fmla="*/ 149 h 177"/>
                <a:gd name="T52" fmla="*/ 67 w 267"/>
                <a:gd name="T53" fmla="*/ 151 h 177"/>
                <a:gd name="T54" fmla="*/ 88 w 267"/>
                <a:gd name="T55" fmla="*/ 151 h 177"/>
                <a:gd name="T56" fmla="*/ 110 w 267"/>
                <a:gd name="T57" fmla="*/ 147 h 177"/>
                <a:gd name="T58" fmla="*/ 132 w 267"/>
                <a:gd name="T59" fmla="*/ 139 h 177"/>
                <a:gd name="T60" fmla="*/ 154 w 267"/>
                <a:gd name="T61" fmla="*/ 126 h 177"/>
                <a:gd name="T62" fmla="*/ 150 w 267"/>
                <a:gd name="T63" fmla="*/ 127 h 177"/>
                <a:gd name="T64" fmla="*/ 141 w 267"/>
                <a:gd name="T65" fmla="*/ 130 h 177"/>
                <a:gd name="T66" fmla="*/ 127 w 267"/>
                <a:gd name="T67" fmla="*/ 132 h 177"/>
                <a:gd name="T68" fmla="*/ 110 w 267"/>
                <a:gd name="T69" fmla="*/ 136 h 177"/>
                <a:gd name="T70" fmla="*/ 89 w 267"/>
                <a:gd name="T71" fmla="*/ 138 h 177"/>
                <a:gd name="T72" fmla="*/ 67 w 267"/>
                <a:gd name="T73" fmla="*/ 139 h 177"/>
                <a:gd name="T74" fmla="*/ 45 w 267"/>
                <a:gd name="T75" fmla="*/ 135 h 177"/>
                <a:gd name="T76" fmla="*/ 21 w 267"/>
                <a:gd name="T77" fmla="*/ 129 h 177"/>
                <a:gd name="T78" fmla="*/ 0 w 267"/>
                <a:gd name="T79" fmla="*/ 117 h 177"/>
                <a:gd name="T80" fmla="*/ 2 w 267"/>
                <a:gd name="T81" fmla="*/ 116 h 177"/>
                <a:gd name="T82" fmla="*/ 3 w 267"/>
                <a:gd name="T83" fmla="*/ 110 h 177"/>
                <a:gd name="T84" fmla="*/ 7 w 267"/>
                <a:gd name="T85" fmla="*/ 101 h 177"/>
                <a:gd name="T86" fmla="*/ 12 w 267"/>
                <a:gd name="T87" fmla="*/ 91 h 177"/>
                <a:gd name="T88" fmla="*/ 19 w 267"/>
                <a:gd name="T89" fmla="*/ 79 h 177"/>
                <a:gd name="T90" fmla="*/ 28 w 267"/>
                <a:gd name="T91" fmla="*/ 66 h 177"/>
                <a:gd name="T92" fmla="*/ 38 w 267"/>
                <a:gd name="T93" fmla="*/ 53 h 177"/>
                <a:gd name="T94" fmla="*/ 50 w 267"/>
                <a:gd name="T95" fmla="*/ 40 h 177"/>
                <a:gd name="T96" fmla="*/ 64 w 267"/>
                <a:gd name="T97" fmla="*/ 29 h 177"/>
                <a:gd name="T98" fmla="*/ 81 w 267"/>
                <a:gd name="T99" fmla="*/ 18 h 177"/>
                <a:gd name="T100" fmla="*/ 101 w 267"/>
                <a:gd name="T101" fmla="*/ 9 h 177"/>
                <a:gd name="T102" fmla="*/ 121 w 267"/>
                <a:gd name="T103" fmla="*/ 3 h 177"/>
                <a:gd name="T104" fmla="*/ 145 w 267"/>
                <a:gd name="T10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177">
                  <a:moveTo>
                    <a:pt x="145" y="0"/>
                  </a:moveTo>
                  <a:lnTo>
                    <a:pt x="172" y="3"/>
                  </a:lnTo>
                  <a:lnTo>
                    <a:pt x="201" y="8"/>
                  </a:lnTo>
                  <a:lnTo>
                    <a:pt x="232" y="20"/>
                  </a:lnTo>
                  <a:lnTo>
                    <a:pt x="267" y="36"/>
                  </a:lnTo>
                  <a:lnTo>
                    <a:pt x="267" y="38"/>
                  </a:lnTo>
                  <a:lnTo>
                    <a:pt x="264" y="44"/>
                  </a:lnTo>
                  <a:lnTo>
                    <a:pt x="260" y="53"/>
                  </a:lnTo>
                  <a:lnTo>
                    <a:pt x="254" y="66"/>
                  </a:lnTo>
                  <a:lnTo>
                    <a:pt x="247" y="81"/>
                  </a:lnTo>
                  <a:lnTo>
                    <a:pt x="238" y="95"/>
                  </a:lnTo>
                  <a:lnTo>
                    <a:pt x="227" y="112"/>
                  </a:lnTo>
                  <a:lnTo>
                    <a:pt x="214" y="127"/>
                  </a:lnTo>
                  <a:lnTo>
                    <a:pt x="199" y="142"/>
                  </a:lnTo>
                  <a:lnTo>
                    <a:pt x="182" y="155"/>
                  </a:lnTo>
                  <a:lnTo>
                    <a:pt x="164" y="165"/>
                  </a:lnTo>
                  <a:lnTo>
                    <a:pt x="143" y="173"/>
                  </a:lnTo>
                  <a:lnTo>
                    <a:pt x="121" y="177"/>
                  </a:lnTo>
                  <a:lnTo>
                    <a:pt x="97" y="175"/>
                  </a:lnTo>
                  <a:lnTo>
                    <a:pt x="69" y="170"/>
                  </a:lnTo>
                  <a:lnTo>
                    <a:pt x="41" y="158"/>
                  </a:lnTo>
                  <a:lnTo>
                    <a:pt x="10" y="140"/>
                  </a:lnTo>
                  <a:lnTo>
                    <a:pt x="12" y="142"/>
                  </a:lnTo>
                  <a:lnTo>
                    <a:pt x="20" y="144"/>
                  </a:lnTo>
                  <a:lnTo>
                    <a:pt x="33" y="147"/>
                  </a:lnTo>
                  <a:lnTo>
                    <a:pt x="49" y="149"/>
                  </a:lnTo>
                  <a:lnTo>
                    <a:pt x="67" y="151"/>
                  </a:lnTo>
                  <a:lnTo>
                    <a:pt x="88" y="151"/>
                  </a:lnTo>
                  <a:lnTo>
                    <a:pt x="110" y="147"/>
                  </a:lnTo>
                  <a:lnTo>
                    <a:pt x="132" y="139"/>
                  </a:lnTo>
                  <a:lnTo>
                    <a:pt x="154" y="126"/>
                  </a:lnTo>
                  <a:lnTo>
                    <a:pt x="150" y="127"/>
                  </a:lnTo>
                  <a:lnTo>
                    <a:pt x="141" y="130"/>
                  </a:lnTo>
                  <a:lnTo>
                    <a:pt x="127" y="132"/>
                  </a:lnTo>
                  <a:lnTo>
                    <a:pt x="110" y="136"/>
                  </a:lnTo>
                  <a:lnTo>
                    <a:pt x="89" y="138"/>
                  </a:lnTo>
                  <a:lnTo>
                    <a:pt x="67" y="139"/>
                  </a:lnTo>
                  <a:lnTo>
                    <a:pt x="45" y="135"/>
                  </a:lnTo>
                  <a:lnTo>
                    <a:pt x="21" y="129"/>
                  </a:lnTo>
                  <a:lnTo>
                    <a:pt x="0" y="117"/>
                  </a:lnTo>
                  <a:lnTo>
                    <a:pt x="2" y="116"/>
                  </a:lnTo>
                  <a:lnTo>
                    <a:pt x="3" y="110"/>
                  </a:lnTo>
                  <a:lnTo>
                    <a:pt x="7" y="101"/>
                  </a:lnTo>
                  <a:lnTo>
                    <a:pt x="12" y="91"/>
                  </a:lnTo>
                  <a:lnTo>
                    <a:pt x="19" y="79"/>
                  </a:lnTo>
                  <a:lnTo>
                    <a:pt x="28" y="66"/>
                  </a:lnTo>
                  <a:lnTo>
                    <a:pt x="38" y="53"/>
                  </a:lnTo>
                  <a:lnTo>
                    <a:pt x="50" y="40"/>
                  </a:lnTo>
                  <a:lnTo>
                    <a:pt x="64" y="29"/>
                  </a:lnTo>
                  <a:lnTo>
                    <a:pt x="81" y="18"/>
                  </a:lnTo>
                  <a:lnTo>
                    <a:pt x="101" y="9"/>
                  </a:lnTo>
                  <a:lnTo>
                    <a:pt x="121" y="3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26" name="任意多边形: 形状 35"/>
            <p:cNvSpPr/>
            <p:nvPr/>
          </p:nvSpPr>
          <p:spPr bwMode="auto">
            <a:xfrm>
              <a:off x="4027140" y="2499519"/>
              <a:ext cx="422275" cy="277813"/>
            </a:xfrm>
            <a:custGeom>
              <a:avLst/>
              <a:gdLst>
                <a:gd name="T0" fmla="*/ 145 w 266"/>
                <a:gd name="T1" fmla="*/ 0 h 175"/>
                <a:gd name="T2" fmla="*/ 171 w 266"/>
                <a:gd name="T3" fmla="*/ 1 h 175"/>
                <a:gd name="T4" fmla="*/ 200 w 266"/>
                <a:gd name="T5" fmla="*/ 8 h 175"/>
                <a:gd name="T6" fmla="*/ 232 w 266"/>
                <a:gd name="T7" fmla="*/ 18 h 175"/>
                <a:gd name="T8" fmla="*/ 266 w 266"/>
                <a:gd name="T9" fmla="*/ 35 h 175"/>
                <a:gd name="T10" fmla="*/ 266 w 266"/>
                <a:gd name="T11" fmla="*/ 38 h 175"/>
                <a:gd name="T12" fmla="*/ 264 w 266"/>
                <a:gd name="T13" fmla="*/ 44 h 175"/>
                <a:gd name="T14" fmla="*/ 260 w 266"/>
                <a:gd name="T15" fmla="*/ 53 h 175"/>
                <a:gd name="T16" fmla="*/ 253 w 266"/>
                <a:gd name="T17" fmla="*/ 66 h 175"/>
                <a:gd name="T18" fmla="*/ 247 w 266"/>
                <a:gd name="T19" fmla="*/ 79 h 175"/>
                <a:gd name="T20" fmla="*/ 238 w 266"/>
                <a:gd name="T21" fmla="*/ 95 h 175"/>
                <a:gd name="T22" fmla="*/ 226 w 266"/>
                <a:gd name="T23" fmla="*/ 110 h 175"/>
                <a:gd name="T24" fmla="*/ 213 w 266"/>
                <a:gd name="T25" fmla="*/ 126 h 175"/>
                <a:gd name="T26" fmla="*/ 199 w 266"/>
                <a:gd name="T27" fmla="*/ 141 h 175"/>
                <a:gd name="T28" fmla="*/ 182 w 266"/>
                <a:gd name="T29" fmla="*/ 153 h 175"/>
                <a:gd name="T30" fmla="*/ 163 w 266"/>
                <a:gd name="T31" fmla="*/ 165 h 175"/>
                <a:gd name="T32" fmla="*/ 143 w 266"/>
                <a:gd name="T33" fmla="*/ 173 h 175"/>
                <a:gd name="T34" fmla="*/ 121 w 266"/>
                <a:gd name="T35" fmla="*/ 175 h 175"/>
                <a:gd name="T36" fmla="*/ 96 w 266"/>
                <a:gd name="T37" fmla="*/ 175 h 175"/>
                <a:gd name="T38" fmla="*/ 70 w 266"/>
                <a:gd name="T39" fmla="*/ 169 h 175"/>
                <a:gd name="T40" fmla="*/ 40 w 266"/>
                <a:gd name="T41" fmla="*/ 157 h 175"/>
                <a:gd name="T42" fmla="*/ 9 w 266"/>
                <a:gd name="T43" fmla="*/ 139 h 175"/>
                <a:gd name="T44" fmla="*/ 13 w 266"/>
                <a:gd name="T45" fmla="*/ 140 h 175"/>
                <a:gd name="T46" fmla="*/ 20 w 266"/>
                <a:gd name="T47" fmla="*/ 143 h 175"/>
                <a:gd name="T48" fmla="*/ 32 w 266"/>
                <a:gd name="T49" fmla="*/ 147 h 175"/>
                <a:gd name="T50" fmla="*/ 48 w 266"/>
                <a:gd name="T51" fmla="*/ 149 h 175"/>
                <a:gd name="T52" fmla="*/ 66 w 266"/>
                <a:gd name="T53" fmla="*/ 151 h 175"/>
                <a:gd name="T54" fmla="*/ 87 w 266"/>
                <a:gd name="T55" fmla="*/ 151 h 175"/>
                <a:gd name="T56" fmla="*/ 109 w 266"/>
                <a:gd name="T57" fmla="*/ 147 h 175"/>
                <a:gd name="T58" fmla="*/ 131 w 266"/>
                <a:gd name="T59" fmla="*/ 138 h 175"/>
                <a:gd name="T60" fmla="*/ 153 w 266"/>
                <a:gd name="T61" fmla="*/ 125 h 175"/>
                <a:gd name="T62" fmla="*/ 149 w 266"/>
                <a:gd name="T63" fmla="*/ 126 h 175"/>
                <a:gd name="T64" fmla="*/ 140 w 266"/>
                <a:gd name="T65" fmla="*/ 128 h 175"/>
                <a:gd name="T66" fmla="*/ 127 w 266"/>
                <a:gd name="T67" fmla="*/ 132 h 175"/>
                <a:gd name="T68" fmla="*/ 109 w 266"/>
                <a:gd name="T69" fmla="*/ 136 h 175"/>
                <a:gd name="T70" fmla="*/ 88 w 266"/>
                <a:gd name="T71" fmla="*/ 138 h 175"/>
                <a:gd name="T72" fmla="*/ 66 w 266"/>
                <a:gd name="T73" fmla="*/ 138 h 175"/>
                <a:gd name="T74" fmla="*/ 44 w 266"/>
                <a:gd name="T75" fmla="*/ 135 h 175"/>
                <a:gd name="T76" fmla="*/ 22 w 266"/>
                <a:gd name="T77" fmla="*/ 128 h 175"/>
                <a:gd name="T78" fmla="*/ 0 w 266"/>
                <a:gd name="T79" fmla="*/ 117 h 175"/>
                <a:gd name="T80" fmla="*/ 1 w 266"/>
                <a:gd name="T81" fmla="*/ 114 h 175"/>
                <a:gd name="T82" fmla="*/ 2 w 266"/>
                <a:gd name="T83" fmla="*/ 109 h 175"/>
                <a:gd name="T84" fmla="*/ 6 w 266"/>
                <a:gd name="T85" fmla="*/ 101 h 175"/>
                <a:gd name="T86" fmla="*/ 11 w 266"/>
                <a:gd name="T87" fmla="*/ 91 h 175"/>
                <a:gd name="T88" fmla="*/ 18 w 266"/>
                <a:gd name="T89" fmla="*/ 79 h 175"/>
                <a:gd name="T90" fmla="*/ 27 w 266"/>
                <a:gd name="T91" fmla="*/ 66 h 175"/>
                <a:gd name="T92" fmla="*/ 37 w 266"/>
                <a:gd name="T93" fmla="*/ 53 h 175"/>
                <a:gd name="T94" fmla="*/ 49 w 266"/>
                <a:gd name="T95" fmla="*/ 40 h 175"/>
                <a:gd name="T96" fmla="*/ 65 w 266"/>
                <a:gd name="T97" fmla="*/ 27 h 175"/>
                <a:gd name="T98" fmla="*/ 80 w 266"/>
                <a:gd name="T99" fmla="*/ 17 h 175"/>
                <a:gd name="T100" fmla="*/ 100 w 266"/>
                <a:gd name="T101" fmla="*/ 9 h 175"/>
                <a:gd name="T102" fmla="*/ 121 w 266"/>
                <a:gd name="T103" fmla="*/ 3 h 175"/>
                <a:gd name="T104" fmla="*/ 145 w 266"/>
                <a:gd name="T10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6" h="175">
                  <a:moveTo>
                    <a:pt x="145" y="0"/>
                  </a:moveTo>
                  <a:lnTo>
                    <a:pt x="171" y="1"/>
                  </a:lnTo>
                  <a:lnTo>
                    <a:pt x="200" y="8"/>
                  </a:lnTo>
                  <a:lnTo>
                    <a:pt x="232" y="18"/>
                  </a:lnTo>
                  <a:lnTo>
                    <a:pt x="266" y="35"/>
                  </a:lnTo>
                  <a:lnTo>
                    <a:pt x="266" y="38"/>
                  </a:lnTo>
                  <a:lnTo>
                    <a:pt x="264" y="44"/>
                  </a:lnTo>
                  <a:lnTo>
                    <a:pt x="260" y="53"/>
                  </a:lnTo>
                  <a:lnTo>
                    <a:pt x="253" y="66"/>
                  </a:lnTo>
                  <a:lnTo>
                    <a:pt x="247" y="79"/>
                  </a:lnTo>
                  <a:lnTo>
                    <a:pt x="238" y="95"/>
                  </a:lnTo>
                  <a:lnTo>
                    <a:pt x="226" y="110"/>
                  </a:lnTo>
                  <a:lnTo>
                    <a:pt x="213" y="126"/>
                  </a:lnTo>
                  <a:lnTo>
                    <a:pt x="199" y="141"/>
                  </a:lnTo>
                  <a:lnTo>
                    <a:pt x="182" y="153"/>
                  </a:lnTo>
                  <a:lnTo>
                    <a:pt x="163" y="165"/>
                  </a:lnTo>
                  <a:lnTo>
                    <a:pt x="143" y="173"/>
                  </a:lnTo>
                  <a:lnTo>
                    <a:pt x="121" y="175"/>
                  </a:lnTo>
                  <a:lnTo>
                    <a:pt x="96" y="175"/>
                  </a:lnTo>
                  <a:lnTo>
                    <a:pt x="70" y="169"/>
                  </a:lnTo>
                  <a:lnTo>
                    <a:pt x="40" y="157"/>
                  </a:lnTo>
                  <a:lnTo>
                    <a:pt x="9" y="139"/>
                  </a:lnTo>
                  <a:lnTo>
                    <a:pt x="13" y="140"/>
                  </a:lnTo>
                  <a:lnTo>
                    <a:pt x="20" y="143"/>
                  </a:lnTo>
                  <a:lnTo>
                    <a:pt x="32" y="147"/>
                  </a:lnTo>
                  <a:lnTo>
                    <a:pt x="48" y="149"/>
                  </a:lnTo>
                  <a:lnTo>
                    <a:pt x="66" y="151"/>
                  </a:lnTo>
                  <a:lnTo>
                    <a:pt x="87" y="151"/>
                  </a:lnTo>
                  <a:lnTo>
                    <a:pt x="109" y="147"/>
                  </a:lnTo>
                  <a:lnTo>
                    <a:pt x="131" y="138"/>
                  </a:lnTo>
                  <a:lnTo>
                    <a:pt x="153" y="125"/>
                  </a:lnTo>
                  <a:lnTo>
                    <a:pt x="149" y="126"/>
                  </a:lnTo>
                  <a:lnTo>
                    <a:pt x="140" y="128"/>
                  </a:lnTo>
                  <a:lnTo>
                    <a:pt x="127" y="132"/>
                  </a:lnTo>
                  <a:lnTo>
                    <a:pt x="109" y="136"/>
                  </a:lnTo>
                  <a:lnTo>
                    <a:pt x="88" y="138"/>
                  </a:lnTo>
                  <a:lnTo>
                    <a:pt x="66" y="138"/>
                  </a:lnTo>
                  <a:lnTo>
                    <a:pt x="44" y="135"/>
                  </a:lnTo>
                  <a:lnTo>
                    <a:pt x="22" y="128"/>
                  </a:lnTo>
                  <a:lnTo>
                    <a:pt x="0" y="117"/>
                  </a:lnTo>
                  <a:lnTo>
                    <a:pt x="1" y="114"/>
                  </a:lnTo>
                  <a:lnTo>
                    <a:pt x="2" y="109"/>
                  </a:lnTo>
                  <a:lnTo>
                    <a:pt x="6" y="101"/>
                  </a:lnTo>
                  <a:lnTo>
                    <a:pt x="11" y="91"/>
                  </a:lnTo>
                  <a:lnTo>
                    <a:pt x="18" y="79"/>
                  </a:lnTo>
                  <a:lnTo>
                    <a:pt x="27" y="66"/>
                  </a:lnTo>
                  <a:lnTo>
                    <a:pt x="37" y="53"/>
                  </a:lnTo>
                  <a:lnTo>
                    <a:pt x="49" y="40"/>
                  </a:lnTo>
                  <a:lnTo>
                    <a:pt x="65" y="27"/>
                  </a:lnTo>
                  <a:lnTo>
                    <a:pt x="80" y="17"/>
                  </a:lnTo>
                  <a:lnTo>
                    <a:pt x="100" y="9"/>
                  </a:lnTo>
                  <a:lnTo>
                    <a:pt x="121" y="3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27" name="任意多边形: 形状 36"/>
            <p:cNvSpPr/>
            <p:nvPr/>
          </p:nvSpPr>
          <p:spPr bwMode="auto">
            <a:xfrm>
              <a:off x="4374803" y="1786731"/>
              <a:ext cx="280988" cy="422275"/>
            </a:xfrm>
            <a:custGeom>
              <a:avLst/>
              <a:gdLst>
                <a:gd name="T0" fmla="*/ 35 w 177"/>
                <a:gd name="T1" fmla="*/ 0 h 266"/>
                <a:gd name="T2" fmla="*/ 38 w 177"/>
                <a:gd name="T3" fmla="*/ 1 h 266"/>
                <a:gd name="T4" fmla="*/ 45 w 177"/>
                <a:gd name="T5" fmla="*/ 4 h 266"/>
                <a:gd name="T6" fmla="*/ 54 w 177"/>
                <a:gd name="T7" fmla="*/ 8 h 266"/>
                <a:gd name="T8" fmla="*/ 67 w 177"/>
                <a:gd name="T9" fmla="*/ 13 h 266"/>
                <a:gd name="T10" fmla="*/ 81 w 177"/>
                <a:gd name="T11" fmla="*/ 21 h 266"/>
                <a:gd name="T12" fmla="*/ 95 w 177"/>
                <a:gd name="T13" fmla="*/ 30 h 266"/>
                <a:gd name="T14" fmla="*/ 111 w 177"/>
                <a:gd name="T15" fmla="*/ 40 h 266"/>
                <a:gd name="T16" fmla="*/ 126 w 177"/>
                <a:gd name="T17" fmla="*/ 53 h 266"/>
                <a:gd name="T18" fmla="*/ 142 w 177"/>
                <a:gd name="T19" fmla="*/ 67 h 266"/>
                <a:gd name="T20" fmla="*/ 155 w 177"/>
                <a:gd name="T21" fmla="*/ 84 h 266"/>
                <a:gd name="T22" fmla="*/ 165 w 177"/>
                <a:gd name="T23" fmla="*/ 102 h 266"/>
                <a:gd name="T24" fmla="*/ 173 w 177"/>
                <a:gd name="T25" fmla="*/ 123 h 266"/>
                <a:gd name="T26" fmla="*/ 177 w 177"/>
                <a:gd name="T27" fmla="*/ 146 h 266"/>
                <a:gd name="T28" fmla="*/ 176 w 177"/>
                <a:gd name="T29" fmla="*/ 171 h 266"/>
                <a:gd name="T30" fmla="*/ 171 w 177"/>
                <a:gd name="T31" fmla="*/ 197 h 266"/>
                <a:gd name="T32" fmla="*/ 159 w 177"/>
                <a:gd name="T33" fmla="*/ 226 h 266"/>
                <a:gd name="T34" fmla="*/ 141 w 177"/>
                <a:gd name="T35" fmla="*/ 257 h 266"/>
                <a:gd name="T36" fmla="*/ 141 w 177"/>
                <a:gd name="T37" fmla="*/ 254 h 266"/>
                <a:gd name="T38" fmla="*/ 143 w 177"/>
                <a:gd name="T39" fmla="*/ 246 h 266"/>
                <a:gd name="T40" fmla="*/ 147 w 177"/>
                <a:gd name="T41" fmla="*/ 235 h 266"/>
                <a:gd name="T42" fmla="*/ 150 w 177"/>
                <a:gd name="T43" fmla="*/ 219 h 266"/>
                <a:gd name="T44" fmla="*/ 151 w 177"/>
                <a:gd name="T45" fmla="*/ 200 h 266"/>
                <a:gd name="T46" fmla="*/ 151 w 177"/>
                <a:gd name="T47" fmla="*/ 180 h 266"/>
                <a:gd name="T48" fmla="*/ 147 w 177"/>
                <a:gd name="T49" fmla="*/ 158 h 266"/>
                <a:gd name="T50" fmla="*/ 139 w 177"/>
                <a:gd name="T51" fmla="*/ 136 h 266"/>
                <a:gd name="T52" fmla="*/ 126 w 177"/>
                <a:gd name="T53" fmla="*/ 114 h 266"/>
                <a:gd name="T54" fmla="*/ 128 w 177"/>
                <a:gd name="T55" fmla="*/ 117 h 266"/>
                <a:gd name="T56" fmla="*/ 130 w 177"/>
                <a:gd name="T57" fmla="*/ 126 h 266"/>
                <a:gd name="T58" fmla="*/ 133 w 177"/>
                <a:gd name="T59" fmla="*/ 140 h 266"/>
                <a:gd name="T60" fmla="*/ 137 w 177"/>
                <a:gd name="T61" fmla="*/ 158 h 266"/>
                <a:gd name="T62" fmla="*/ 138 w 177"/>
                <a:gd name="T63" fmla="*/ 178 h 266"/>
                <a:gd name="T64" fmla="*/ 138 w 177"/>
                <a:gd name="T65" fmla="*/ 200 h 266"/>
                <a:gd name="T66" fmla="*/ 136 w 177"/>
                <a:gd name="T67" fmla="*/ 223 h 266"/>
                <a:gd name="T68" fmla="*/ 129 w 177"/>
                <a:gd name="T69" fmla="*/ 245 h 266"/>
                <a:gd name="T70" fmla="*/ 117 w 177"/>
                <a:gd name="T71" fmla="*/ 266 h 266"/>
                <a:gd name="T72" fmla="*/ 116 w 177"/>
                <a:gd name="T73" fmla="*/ 266 h 266"/>
                <a:gd name="T74" fmla="*/ 110 w 177"/>
                <a:gd name="T75" fmla="*/ 263 h 266"/>
                <a:gd name="T76" fmla="*/ 102 w 177"/>
                <a:gd name="T77" fmla="*/ 261 h 266"/>
                <a:gd name="T78" fmla="*/ 91 w 177"/>
                <a:gd name="T79" fmla="*/ 256 h 266"/>
                <a:gd name="T80" fmla="*/ 80 w 177"/>
                <a:gd name="T81" fmla="*/ 248 h 266"/>
                <a:gd name="T82" fmla="*/ 67 w 177"/>
                <a:gd name="T83" fmla="*/ 240 h 266"/>
                <a:gd name="T84" fmla="*/ 54 w 177"/>
                <a:gd name="T85" fmla="*/ 230 h 266"/>
                <a:gd name="T86" fmla="*/ 41 w 177"/>
                <a:gd name="T87" fmla="*/ 217 h 266"/>
                <a:gd name="T88" fmla="*/ 29 w 177"/>
                <a:gd name="T89" fmla="*/ 202 h 266"/>
                <a:gd name="T90" fmla="*/ 17 w 177"/>
                <a:gd name="T91" fmla="*/ 185 h 266"/>
                <a:gd name="T92" fmla="*/ 9 w 177"/>
                <a:gd name="T93" fmla="*/ 167 h 266"/>
                <a:gd name="T94" fmla="*/ 3 w 177"/>
                <a:gd name="T95" fmla="*/ 145 h 266"/>
                <a:gd name="T96" fmla="*/ 0 w 177"/>
                <a:gd name="T97" fmla="*/ 122 h 266"/>
                <a:gd name="T98" fmla="*/ 2 w 177"/>
                <a:gd name="T99" fmla="*/ 96 h 266"/>
                <a:gd name="T100" fmla="*/ 8 w 177"/>
                <a:gd name="T101" fmla="*/ 66 h 266"/>
                <a:gd name="T102" fmla="*/ 19 w 177"/>
                <a:gd name="T103" fmla="*/ 35 h 266"/>
                <a:gd name="T104" fmla="*/ 35 w 177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7" h="266">
                  <a:moveTo>
                    <a:pt x="35" y="0"/>
                  </a:moveTo>
                  <a:lnTo>
                    <a:pt x="38" y="1"/>
                  </a:lnTo>
                  <a:lnTo>
                    <a:pt x="45" y="4"/>
                  </a:lnTo>
                  <a:lnTo>
                    <a:pt x="54" y="8"/>
                  </a:lnTo>
                  <a:lnTo>
                    <a:pt x="67" y="13"/>
                  </a:lnTo>
                  <a:lnTo>
                    <a:pt x="81" y="21"/>
                  </a:lnTo>
                  <a:lnTo>
                    <a:pt x="95" y="30"/>
                  </a:lnTo>
                  <a:lnTo>
                    <a:pt x="111" y="40"/>
                  </a:lnTo>
                  <a:lnTo>
                    <a:pt x="126" y="53"/>
                  </a:lnTo>
                  <a:lnTo>
                    <a:pt x="142" y="67"/>
                  </a:lnTo>
                  <a:lnTo>
                    <a:pt x="155" y="84"/>
                  </a:lnTo>
                  <a:lnTo>
                    <a:pt x="165" y="102"/>
                  </a:lnTo>
                  <a:lnTo>
                    <a:pt x="173" y="123"/>
                  </a:lnTo>
                  <a:lnTo>
                    <a:pt x="177" y="146"/>
                  </a:lnTo>
                  <a:lnTo>
                    <a:pt x="176" y="171"/>
                  </a:lnTo>
                  <a:lnTo>
                    <a:pt x="171" y="197"/>
                  </a:lnTo>
                  <a:lnTo>
                    <a:pt x="159" y="226"/>
                  </a:lnTo>
                  <a:lnTo>
                    <a:pt x="141" y="257"/>
                  </a:lnTo>
                  <a:lnTo>
                    <a:pt x="141" y="254"/>
                  </a:lnTo>
                  <a:lnTo>
                    <a:pt x="143" y="246"/>
                  </a:lnTo>
                  <a:lnTo>
                    <a:pt x="147" y="235"/>
                  </a:lnTo>
                  <a:lnTo>
                    <a:pt x="150" y="219"/>
                  </a:lnTo>
                  <a:lnTo>
                    <a:pt x="151" y="200"/>
                  </a:lnTo>
                  <a:lnTo>
                    <a:pt x="151" y="180"/>
                  </a:lnTo>
                  <a:lnTo>
                    <a:pt x="147" y="158"/>
                  </a:lnTo>
                  <a:lnTo>
                    <a:pt x="139" y="136"/>
                  </a:lnTo>
                  <a:lnTo>
                    <a:pt x="126" y="114"/>
                  </a:lnTo>
                  <a:lnTo>
                    <a:pt x="128" y="117"/>
                  </a:lnTo>
                  <a:lnTo>
                    <a:pt x="130" y="126"/>
                  </a:lnTo>
                  <a:lnTo>
                    <a:pt x="133" y="140"/>
                  </a:lnTo>
                  <a:lnTo>
                    <a:pt x="137" y="158"/>
                  </a:lnTo>
                  <a:lnTo>
                    <a:pt x="138" y="178"/>
                  </a:lnTo>
                  <a:lnTo>
                    <a:pt x="138" y="200"/>
                  </a:lnTo>
                  <a:lnTo>
                    <a:pt x="136" y="223"/>
                  </a:lnTo>
                  <a:lnTo>
                    <a:pt x="129" y="245"/>
                  </a:lnTo>
                  <a:lnTo>
                    <a:pt x="117" y="266"/>
                  </a:lnTo>
                  <a:lnTo>
                    <a:pt x="116" y="266"/>
                  </a:lnTo>
                  <a:lnTo>
                    <a:pt x="110" y="263"/>
                  </a:lnTo>
                  <a:lnTo>
                    <a:pt x="102" y="261"/>
                  </a:lnTo>
                  <a:lnTo>
                    <a:pt x="91" y="256"/>
                  </a:lnTo>
                  <a:lnTo>
                    <a:pt x="80" y="248"/>
                  </a:lnTo>
                  <a:lnTo>
                    <a:pt x="67" y="240"/>
                  </a:lnTo>
                  <a:lnTo>
                    <a:pt x="54" y="230"/>
                  </a:lnTo>
                  <a:lnTo>
                    <a:pt x="41" y="217"/>
                  </a:lnTo>
                  <a:lnTo>
                    <a:pt x="29" y="202"/>
                  </a:lnTo>
                  <a:lnTo>
                    <a:pt x="17" y="185"/>
                  </a:lnTo>
                  <a:lnTo>
                    <a:pt x="9" y="167"/>
                  </a:lnTo>
                  <a:lnTo>
                    <a:pt x="3" y="145"/>
                  </a:lnTo>
                  <a:lnTo>
                    <a:pt x="0" y="122"/>
                  </a:lnTo>
                  <a:lnTo>
                    <a:pt x="2" y="96"/>
                  </a:lnTo>
                  <a:lnTo>
                    <a:pt x="8" y="66"/>
                  </a:lnTo>
                  <a:lnTo>
                    <a:pt x="19" y="35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28" name="任意多边形: 形状 37"/>
            <p:cNvSpPr/>
            <p:nvPr/>
          </p:nvSpPr>
          <p:spPr bwMode="auto">
            <a:xfrm>
              <a:off x="4827240" y="1767681"/>
              <a:ext cx="280988" cy="406400"/>
            </a:xfrm>
            <a:custGeom>
              <a:avLst/>
              <a:gdLst>
                <a:gd name="T0" fmla="*/ 149 w 177"/>
                <a:gd name="T1" fmla="*/ 0 h 256"/>
                <a:gd name="T2" fmla="*/ 151 w 177"/>
                <a:gd name="T3" fmla="*/ 3 h 256"/>
                <a:gd name="T4" fmla="*/ 153 w 177"/>
                <a:gd name="T5" fmla="*/ 9 h 256"/>
                <a:gd name="T6" fmla="*/ 157 w 177"/>
                <a:gd name="T7" fmla="*/ 18 h 256"/>
                <a:gd name="T8" fmla="*/ 162 w 177"/>
                <a:gd name="T9" fmla="*/ 31 h 256"/>
                <a:gd name="T10" fmla="*/ 166 w 177"/>
                <a:gd name="T11" fmla="*/ 47 h 256"/>
                <a:gd name="T12" fmla="*/ 172 w 177"/>
                <a:gd name="T13" fmla="*/ 64 h 256"/>
                <a:gd name="T14" fmla="*/ 174 w 177"/>
                <a:gd name="T15" fmla="*/ 82 h 256"/>
                <a:gd name="T16" fmla="*/ 177 w 177"/>
                <a:gd name="T17" fmla="*/ 103 h 256"/>
                <a:gd name="T18" fmla="*/ 177 w 177"/>
                <a:gd name="T19" fmla="*/ 123 h 256"/>
                <a:gd name="T20" fmla="*/ 174 w 177"/>
                <a:gd name="T21" fmla="*/ 144 h 256"/>
                <a:gd name="T22" fmla="*/ 168 w 177"/>
                <a:gd name="T23" fmla="*/ 165 h 256"/>
                <a:gd name="T24" fmla="*/ 159 w 177"/>
                <a:gd name="T25" fmla="*/ 184 h 256"/>
                <a:gd name="T26" fmla="*/ 146 w 177"/>
                <a:gd name="T27" fmla="*/ 203 h 256"/>
                <a:gd name="T28" fmla="*/ 129 w 177"/>
                <a:gd name="T29" fmla="*/ 219 h 256"/>
                <a:gd name="T30" fmla="*/ 105 w 177"/>
                <a:gd name="T31" fmla="*/ 235 h 256"/>
                <a:gd name="T32" fmla="*/ 77 w 177"/>
                <a:gd name="T33" fmla="*/ 247 h 256"/>
                <a:gd name="T34" fmla="*/ 42 w 177"/>
                <a:gd name="T35" fmla="*/ 256 h 256"/>
                <a:gd name="T36" fmla="*/ 44 w 177"/>
                <a:gd name="T37" fmla="*/ 255 h 256"/>
                <a:gd name="T38" fmla="*/ 52 w 177"/>
                <a:gd name="T39" fmla="*/ 251 h 256"/>
                <a:gd name="T40" fmla="*/ 62 w 177"/>
                <a:gd name="T41" fmla="*/ 244 h 256"/>
                <a:gd name="T42" fmla="*/ 75 w 177"/>
                <a:gd name="T43" fmla="*/ 235 h 256"/>
                <a:gd name="T44" fmla="*/ 90 w 177"/>
                <a:gd name="T45" fmla="*/ 223 h 256"/>
                <a:gd name="T46" fmla="*/ 104 w 177"/>
                <a:gd name="T47" fmla="*/ 209 h 256"/>
                <a:gd name="T48" fmla="*/ 117 w 177"/>
                <a:gd name="T49" fmla="*/ 191 h 256"/>
                <a:gd name="T50" fmla="*/ 126 w 177"/>
                <a:gd name="T51" fmla="*/ 169 h 256"/>
                <a:gd name="T52" fmla="*/ 133 w 177"/>
                <a:gd name="T53" fmla="*/ 144 h 256"/>
                <a:gd name="T54" fmla="*/ 131 w 177"/>
                <a:gd name="T55" fmla="*/ 148 h 256"/>
                <a:gd name="T56" fmla="*/ 127 w 177"/>
                <a:gd name="T57" fmla="*/ 156 h 256"/>
                <a:gd name="T58" fmla="*/ 120 w 177"/>
                <a:gd name="T59" fmla="*/ 168 h 256"/>
                <a:gd name="T60" fmla="*/ 109 w 177"/>
                <a:gd name="T61" fmla="*/ 183 h 256"/>
                <a:gd name="T62" fmla="*/ 96 w 177"/>
                <a:gd name="T63" fmla="*/ 199 h 256"/>
                <a:gd name="T64" fmla="*/ 81 w 177"/>
                <a:gd name="T65" fmla="*/ 214 h 256"/>
                <a:gd name="T66" fmla="*/ 62 w 177"/>
                <a:gd name="T67" fmla="*/ 229 h 256"/>
                <a:gd name="T68" fmla="*/ 42 w 177"/>
                <a:gd name="T69" fmla="*/ 240 h 256"/>
                <a:gd name="T70" fmla="*/ 18 w 177"/>
                <a:gd name="T71" fmla="*/ 247 h 256"/>
                <a:gd name="T72" fmla="*/ 18 w 177"/>
                <a:gd name="T73" fmla="*/ 244 h 256"/>
                <a:gd name="T74" fmla="*/ 16 w 177"/>
                <a:gd name="T75" fmla="*/ 239 h 256"/>
                <a:gd name="T76" fmla="*/ 12 w 177"/>
                <a:gd name="T77" fmla="*/ 230 h 256"/>
                <a:gd name="T78" fmla="*/ 8 w 177"/>
                <a:gd name="T79" fmla="*/ 217 h 256"/>
                <a:gd name="T80" fmla="*/ 4 w 177"/>
                <a:gd name="T81" fmla="*/ 203 h 256"/>
                <a:gd name="T82" fmla="*/ 1 w 177"/>
                <a:gd name="T83" fmla="*/ 186 h 256"/>
                <a:gd name="T84" fmla="*/ 0 w 177"/>
                <a:gd name="T85" fmla="*/ 168 h 256"/>
                <a:gd name="T86" fmla="*/ 0 w 177"/>
                <a:gd name="T87" fmla="*/ 148 h 256"/>
                <a:gd name="T88" fmla="*/ 4 w 177"/>
                <a:gd name="T89" fmla="*/ 127 h 256"/>
                <a:gd name="T90" fmla="*/ 9 w 177"/>
                <a:gd name="T91" fmla="*/ 107 h 256"/>
                <a:gd name="T92" fmla="*/ 19 w 177"/>
                <a:gd name="T93" fmla="*/ 86 h 256"/>
                <a:gd name="T94" fmla="*/ 35 w 177"/>
                <a:gd name="T95" fmla="*/ 66 h 256"/>
                <a:gd name="T96" fmla="*/ 55 w 177"/>
                <a:gd name="T97" fmla="*/ 47 h 256"/>
                <a:gd name="T98" fmla="*/ 79 w 177"/>
                <a:gd name="T99" fmla="*/ 30 h 256"/>
                <a:gd name="T100" fmla="*/ 112 w 177"/>
                <a:gd name="T101" fmla="*/ 14 h 256"/>
                <a:gd name="T102" fmla="*/ 149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49" y="0"/>
                  </a:moveTo>
                  <a:lnTo>
                    <a:pt x="151" y="3"/>
                  </a:lnTo>
                  <a:lnTo>
                    <a:pt x="153" y="9"/>
                  </a:lnTo>
                  <a:lnTo>
                    <a:pt x="157" y="18"/>
                  </a:lnTo>
                  <a:lnTo>
                    <a:pt x="162" y="31"/>
                  </a:lnTo>
                  <a:lnTo>
                    <a:pt x="166" y="47"/>
                  </a:lnTo>
                  <a:lnTo>
                    <a:pt x="172" y="64"/>
                  </a:lnTo>
                  <a:lnTo>
                    <a:pt x="174" y="82"/>
                  </a:lnTo>
                  <a:lnTo>
                    <a:pt x="177" y="103"/>
                  </a:lnTo>
                  <a:lnTo>
                    <a:pt x="177" y="123"/>
                  </a:lnTo>
                  <a:lnTo>
                    <a:pt x="174" y="144"/>
                  </a:lnTo>
                  <a:lnTo>
                    <a:pt x="168" y="165"/>
                  </a:lnTo>
                  <a:lnTo>
                    <a:pt x="159" y="184"/>
                  </a:lnTo>
                  <a:lnTo>
                    <a:pt x="146" y="203"/>
                  </a:lnTo>
                  <a:lnTo>
                    <a:pt x="129" y="219"/>
                  </a:lnTo>
                  <a:lnTo>
                    <a:pt x="105" y="235"/>
                  </a:lnTo>
                  <a:lnTo>
                    <a:pt x="77" y="247"/>
                  </a:lnTo>
                  <a:lnTo>
                    <a:pt x="42" y="256"/>
                  </a:lnTo>
                  <a:lnTo>
                    <a:pt x="44" y="255"/>
                  </a:lnTo>
                  <a:lnTo>
                    <a:pt x="52" y="251"/>
                  </a:lnTo>
                  <a:lnTo>
                    <a:pt x="62" y="244"/>
                  </a:lnTo>
                  <a:lnTo>
                    <a:pt x="75" y="235"/>
                  </a:lnTo>
                  <a:lnTo>
                    <a:pt x="90" y="223"/>
                  </a:lnTo>
                  <a:lnTo>
                    <a:pt x="104" y="209"/>
                  </a:lnTo>
                  <a:lnTo>
                    <a:pt x="117" y="191"/>
                  </a:lnTo>
                  <a:lnTo>
                    <a:pt x="126" y="169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7" y="156"/>
                  </a:lnTo>
                  <a:lnTo>
                    <a:pt x="120" y="168"/>
                  </a:lnTo>
                  <a:lnTo>
                    <a:pt x="109" y="183"/>
                  </a:lnTo>
                  <a:lnTo>
                    <a:pt x="96" y="199"/>
                  </a:lnTo>
                  <a:lnTo>
                    <a:pt x="81" y="214"/>
                  </a:lnTo>
                  <a:lnTo>
                    <a:pt x="62" y="229"/>
                  </a:lnTo>
                  <a:lnTo>
                    <a:pt x="42" y="240"/>
                  </a:lnTo>
                  <a:lnTo>
                    <a:pt x="18" y="247"/>
                  </a:lnTo>
                  <a:lnTo>
                    <a:pt x="18" y="244"/>
                  </a:lnTo>
                  <a:lnTo>
                    <a:pt x="16" y="239"/>
                  </a:lnTo>
                  <a:lnTo>
                    <a:pt x="12" y="230"/>
                  </a:lnTo>
                  <a:lnTo>
                    <a:pt x="8" y="217"/>
                  </a:lnTo>
                  <a:lnTo>
                    <a:pt x="4" y="203"/>
                  </a:lnTo>
                  <a:lnTo>
                    <a:pt x="1" y="186"/>
                  </a:lnTo>
                  <a:lnTo>
                    <a:pt x="0" y="168"/>
                  </a:lnTo>
                  <a:lnTo>
                    <a:pt x="0" y="148"/>
                  </a:lnTo>
                  <a:lnTo>
                    <a:pt x="4" y="127"/>
                  </a:lnTo>
                  <a:lnTo>
                    <a:pt x="9" y="107"/>
                  </a:lnTo>
                  <a:lnTo>
                    <a:pt x="19" y="86"/>
                  </a:lnTo>
                  <a:lnTo>
                    <a:pt x="35" y="66"/>
                  </a:lnTo>
                  <a:lnTo>
                    <a:pt x="55" y="47"/>
                  </a:lnTo>
                  <a:lnTo>
                    <a:pt x="79" y="30"/>
                  </a:lnTo>
                  <a:lnTo>
                    <a:pt x="112" y="14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29" name="任意多边形: 形状 38"/>
            <p:cNvSpPr/>
            <p:nvPr/>
          </p:nvSpPr>
          <p:spPr bwMode="auto">
            <a:xfrm>
              <a:off x="5235228" y="2183606"/>
              <a:ext cx="423863" cy="280988"/>
            </a:xfrm>
            <a:custGeom>
              <a:avLst/>
              <a:gdLst>
                <a:gd name="T0" fmla="*/ 145 w 267"/>
                <a:gd name="T1" fmla="*/ 0 h 177"/>
                <a:gd name="T2" fmla="*/ 171 w 267"/>
                <a:gd name="T3" fmla="*/ 3 h 177"/>
                <a:gd name="T4" fmla="*/ 200 w 267"/>
                <a:gd name="T5" fmla="*/ 8 h 177"/>
                <a:gd name="T6" fmla="*/ 232 w 267"/>
                <a:gd name="T7" fmla="*/ 20 h 177"/>
                <a:gd name="T8" fmla="*/ 267 w 267"/>
                <a:gd name="T9" fmla="*/ 37 h 177"/>
                <a:gd name="T10" fmla="*/ 265 w 267"/>
                <a:gd name="T11" fmla="*/ 38 h 177"/>
                <a:gd name="T12" fmla="*/ 263 w 267"/>
                <a:gd name="T13" fmla="*/ 44 h 177"/>
                <a:gd name="T14" fmla="*/ 259 w 267"/>
                <a:gd name="T15" fmla="*/ 54 h 177"/>
                <a:gd name="T16" fmla="*/ 254 w 267"/>
                <a:gd name="T17" fmla="*/ 67 h 177"/>
                <a:gd name="T18" fmla="*/ 246 w 267"/>
                <a:gd name="T19" fmla="*/ 81 h 177"/>
                <a:gd name="T20" fmla="*/ 237 w 267"/>
                <a:gd name="T21" fmla="*/ 95 h 177"/>
                <a:gd name="T22" fmla="*/ 226 w 267"/>
                <a:gd name="T23" fmla="*/ 112 h 177"/>
                <a:gd name="T24" fmla="*/ 213 w 267"/>
                <a:gd name="T25" fmla="*/ 128 h 177"/>
                <a:gd name="T26" fmla="*/ 198 w 267"/>
                <a:gd name="T27" fmla="*/ 142 h 177"/>
                <a:gd name="T28" fmla="*/ 182 w 267"/>
                <a:gd name="T29" fmla="*/ 155 h 177"/>
                <a:gd name="T30" fmla="*/ 163 w 267"/>
                <a:gd name="T31" fmla="*/ 165 h 177"/>
                <a:gd name="T32" fmla="*/ 143 w 267"/>
                <a:gd name="T33" fmla="*/ 173 h 177"/>
                <a:gd name="T34" fmla="*/ 120 w 267"/>
                <a:gd name="T35" fmla="*/ 177 h 177"/>
                <a:gd name="T36" fmla="*/ 95 w 267"/>
                <a:gd name="T37" fmla="*/ 176 h 177"/>
                <a:gd name="T38" fmla="*/ 69 w 267"/>
                <a:gd name="T39" fmla="*/ 170 h 177"/>
                <a:gd name="T40" fmla="*/ 41 w 267"/>
                <a:gd name="T41" fmla="*/ 159 h 177"/>
                <a:gd name="T42" fmla="*/ 9 w 267"/>
                <a:gd name="T43" fmla="*/ 141 h 177"/>
                <a:gd name="T44" fmla="*/ 12 w 267"/>
                <a:gd name="T45" fmla="*/ 141 h 177"/>
                <a:gd name="T46" fmla="*/ 20 w 267"/>
                <a:gd name="T47" fmla="*/ 143 h 177"/>
                <a:gd name="T48" fmla="*/ 32 w 267"/>
                <a:gd name="T49" fmla="*/ 147 h 177"/>
                <a:gd name="T50" fmla="*/ 47 w 267"/>
                <a:gd name="T51" fmla="*/ 150 h 177"/>
                <a:gd name="T52" fmla="*/ 65 w 267"/>
                <a:gd name="T53" fmla="*/ 151 h 177"/>
                <a:gd name="T54" fmla="*/ 86 w 267"/>
                <a:gd name="T55" fmla="*/ 151 h 177"/>
                <a:gd name="T56" fmla="*/ 108 w 267"/>
                <a:gd name="T57" fmla="*/ 147 h 177"/>
                <a:gd name="T58" fmla="*/ 130 w 267"/>
                <a:gd name="T59" fmla="*/ 139 h 177"/>
                <a:gd name="T60" fmla="*/ 152 w 267"/>
                <a:gd name="T61" fmla="*/ 126 h 177"/>
                <a:gd name="T62" fmla="*/ 150 w 267"/>
                <a:gd name="T63" fmla="*/ 128 h 177"/>
                <a:gd name="T64" fmla="*/ 141 w 267"/>
                <a:gd name="T65" fmla="*/ 130 h 177"/>
                <a:gd name="T66" fmla="*/ 126 w 267"/>
                <a:gd name="T67" fmla="*/ 133 h 177"/>
                <a:gd name="T68" fmla="*/ 108 w 267"/>
                <a:gd name="T69" fmla="*/ 137 h 177"/>
                <a:gd name="T70" fmla="*/ 89 w 267"/>
                <a:gd name="T71" fmla="*/ 138 h 177"/>
                <a:gd name="T72" fmla="*/ 67 w 267"/>
                <a:gd name="T73" fmla="*/ 139 h 177"/>
                <a:gd name="T74" fmla="*/ 43 w 267"/>
                <a:gd name="T75" fmla="*/ 135 h 177"/>
                <a:gd name="T76" fmla="*/ 21 w 267"/>
                <a:gd name="T77" fmla="*/ 129 h 177"/>
                <a:gd name="T78" fmla="*/ 0 w 267"/>
                <a:gd name="T79" fmla="*/ 117 h 177"/>
                <a:gd name="T80" fmla="*/ 0 w 267"/>
                <a:gd name="T81" fmla="*/ 116 h 177"/>
                <a:gd name="T82" fmla="*/ 3 w 267"/>
                <a:gd name="T83" fmla="*/ 111 h 177"/>
                <a:gd name="T84" fmla="*/ 6 w 267"/>
                <a:gd name="T85" fmla="*/ 102 h 177"/>
                <a:gd name="T86" fmla="*/ 11 w 267"/>
                <a:gd name="T87" fmla="*/ 91 h 177"/>
                <a:gd name="T88" fmla="*/ 19 w 267"/>
                <a:gd name="T89" fmla="*/ 80 h 177"/>
                <a:gd name="T90" fmla="*/ 26 w 267"/>
                <a:gd name="T91" fmla="*/ 67 h 177"/>
                <a:gd name="T92" fmla="*/ 37 w 267"/>
                <a:gd name="T93" fmla="*/ 54 h 177"/>
                <a:gd name="T94" fmla="*/ 50 w 267"/>
                <a:gd name="T95" fmla="*/ 41 h 177"/>
                <a:gd name="T96" fmla="*/ 64 w 267"/>
                <a:gd name="T97" fmla="*/ 29 h 177"/>
                <a:gd name="T98" fmla="*/ 81 w 267"/>
                <a:gd name="T99" fmla="*/ 18 h 177"/>
                <a:gd name="T100" fmla="*/ 99 w 267"/>
                <a:gd name="T101" fmla="*/ 9 h 177"/>
                <a:gd name="T102" fmla="*/ 121 w 267"/>
                <a:gd name="T103" fmla="*/ 3 h 177"/>
                <a:gd name="T104" fmla="*/ 145 w 267"/>
                <a:gd name="T10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177">
                  <a:moveTo>
                    <a:pt x="145" y="0"/>
                  </a:moveTo>
                  <a:lnTo>
                    <a:pt x="171" y="3"/>
                  </a:lnTo>
                  <a:lnTo>
                    <a:pt x="200" y="8"/>
                  </a:lnTo>
                  <a:lnTo>
                    <a:pt x="232" y="20"/>
                  </a:lnTo>
                  <a:lnTo>
                    <a:pt x="267" y="37"/>
                  </a:lnTo>
                  <a:lnTo>
                    <a:pt x="265" y="38"/>
                  </a:lnTo>
                  <a:lnTo>
                    <a:pt x="263" y="44"/>
                  </a:lnTo>
                  <a:lnTo>
                    <a:pt x="259" y="54"/>
                  </a:lnTo>
                  <a:lnTo>
                    <a:pt x="254" y="67"/>
                  </a:lnTo>
                  <a:lnTo>
                    <a:pt x="246" y="81"/>
                  </a:lnTo>
                  <a:lnTo>
                    <a:pt x="237" y="95"/>
                  </a:lnTo>
                  <a:lnTo>
                    <a:pt x="226" y="112"/>
                  </a:lnTo>
                  <a:lnTo>
                    <a:pt x="213" y="128"/>
                  </a:lnTo>
                  <a:lnTo>
                    <a:pt x="198" y="142"/>
                  </a:lnTo>
                  <a:lnTo>
                    <a:pt x="182" y="155"/>
                  </a:lnTo>
                  <a:lnTo>
                    <a:pt x="163" y="165"/>
                  </a:lnTo>
                  <a:lnTo>
                    <a:pt x="143" y="173"/>
                  </a:lnTo>
                  <a:lnTo>
                    <a:pt x="120" y="177"/>
                  </a:lnTo>
                  <a:lnTo>
                    <a:pt x="95" y="176"/>
                  </a:lnTo>
                  <a:lnTo>
                    <a:pt x="69" y="170"/>
                  </a:lnTo>
                  <a:lnTo>
                    <a:pt x="41" y="159"/>
                  </a:lnTo>
                  <a:lnTo>
                    <a:pt x="9" y="141"/>
                  </a:lnTo>
                  <a:lnTo>
                    <a:pt x="12" y="141"/>
                  </a:lnTo>
                  <a:lnTo>
                    <a:pt x="20" y="143"/>
                  </a:lnTo>
                  <a:lnTo>
                    <a:pt x="32" y="147"/>
                  </a:lnTo>
                  <a:lnTo>
                    <a:pt x="47" y="150"/>
                  </a:lnTo>
                  <a:lnTo>
                    <a:pt x="65" y="151"/>
                  </a:lnTo>
                  <a:lnTo>
                    <a:pt x="86" y="151"/>
                  </a:lnTo>
                  <a:lnTo>
                    <a:pt x="108" y="147"/>
                  </a:lnTo>
                  <a:lnTo>
                    <a:pt x="130" y="139"/>
                  </a:lnTo>
                  <a:lnTo>
                    <a:pt x="152" y="126"/>
                  </a:lnTo>
                  <a:lnTo>
                    <a:pt x="150" y="128"/>
                  </a:lnTo>
                  <a:lnTo>
                    <a:pt x="141" y="130"/>
                  </a:lnTo>
                  <a:lnTo>
                    <a:pt x="126" y="133"/>
                  </a:lnTo>
                  <a:lnTo>
                    <a:pt x="108" y="137"/>
                  </a:lnTo>
                  <a:lnTo>
                    <a:pt x="89" y="138"/>
                  </a:lnTo>
                  <a:lnTo>
                    <a:pt x="67" y="139"/>
                  </a:lnTo>
                  <a:lnTo>
                    <a:pt x="43" y="135"/>
                  </a:lnTo>
                  <a:lnTo>
                    <a:pt x="21" y="12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3" y="111"/>
                  </a:lnTo>
                  <a:lnTo>
                    <a:pt x="6" y="102"/>
                  </a:lnTo>
                  <a:lnTo>
                    <a:pt x="11" y="91"/>
                  </a:lnTo>
                  <a:lnTo>
                    <a:pt x="19" y="80"/>
                  </a:lnTo>
                  <a:lnTo>
                    <a:pt x="26" y="67"/>
                  </a:lnTo>
                  <a:lnTo>
                    <a:pt x="37" y="54"/>
                  </a:lnTo>
                  <a:lnTo>
                    <a:pt x="50" y="41"/>
                  </a:lnTo>
                  <a:lnTo>
                    <a:pt x="64" y="29"/>
                  </a:lnTo>
                  <a:lnTo>
                    <a:pt x="81" y="18"/>
                  </a:lnTo>
                  <a:lnTo>
                    <a:pt x="99" y="9"/>
                  </a:lnTo>
                  <a:lnTo>
                    <a:pt x="121" y="3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30" name="任意多边形: 形状 39"/>
            <p:cNvSpPr/>
            <p:nvPr/>
          </p:nvSpPr>
          <p:spPr bwMode="auto">
            <a:xfrm>
              <a:off x="5162203" y="2720181"/>
              <a:ext cx="422275" cy="277813"/>
            </a:xfrm>
            <a:custGeom>
              <a:avLst/>
              <a:gdLst>
                <a:gd name="T0" fmla="*/ 145 w 266"/>
                <a:gd name="T1" fmla="*/ 0 h 175"/>
                <a:gd name="T2" fmla="*/ 171 w 266"/>
                <a:gd name="T3" fmla="*/ 1 h 175"/>
                <a:gd name="T4" fmla="*/ 200 w 266"/>
                <a:gd name="T5" fmla="*/ 6 h 175"/>
                <a:gd name="T6" fmla="*/ 232 w 266"/>
                <a:gd name="T7" fmla="*/ 18 h 175"/>
                <a:gd name="T8" fmla="*/ 266 w 266"/>
                <a:gd name="T9" fmla="*/ 35 h 175"/>
                <a:gd name="T10" fmla="*/ 266 w 266"/>
                <a:gd name="T11" fmla="*/ 36 h 175"/>
                <a:gd name="T12" fmla="*/ 263 w 266"/>
                <a:gd name="T13" fmla="*/ 43 h 175"/>
                <a:gd name="T14" fmla="*/ 259 w 266"/>
                <a:gd name="T15" fmla="*/ 52 h 175"/>
                <a:gd name="T16" fmla="*/ 253 w 266"/>
                <a:gd name="T17" fmla="*/ 65 h 175"/>
                <a:gd name="T18" fmla="*/ 246 w 266"/>
                <a:gd name="T19" fmla="*/ 79 h 175"/>
                <a:gd name="T20" fmla="*/ 237 w 266"/>
                <a:gd name="T21" fmla="*/ 93 h 175"/>
                <a:gd name="T22" fmla="*/ 226 w 266"/>
                <a:gd name="T23" fmla="*/ 110 h 175"/>
                <a:gd name="T24" fmla="*/ 213 w 266"/>
                <a:gd name="T25" fmla="*/ 126 h 175"/>
                <a:gd name="T26" fmla="*/ 198 w 266"/>
                <a:gd name="T27" fmla="*/ 140 h 175"/>
                <a:gd name="T28" fmla="*/ 181 w 266"/>
                <a:gd name="T29" fmla="*/ 153 h 175"/>
                <a:gd name="T30" fmla="*/ 163 w 266"/>
                <a:gd name="T31" fmla="*/ 163 h 175"/>
                <a:gd name="T32" fmla="*/ 143 w 266"/>
                <a:gd name="T33" fmla="*/ 171 h 175"/>
                <a:gd name="T34" fmla="*/ 120 w 266"/>
                <a:gd name="T35" fmla="*/ 175 h 175"/>
                <a:gd name="T36" fmla="*/ 96 w 266"/>
                <a:gd name="T37" fmla="*/ 174 h 175"/>
                <a:gd name="T38" fmla="*/ 70 w 266"/>
                <a:gd name="T39" fmla="*/ 169 h 175"/>
                <a:gd name="T40" fmla="*/ 40 w 266"/>
                <a:gd name="T41" fmla="*/ 157 h 175"/>
                <a:gd name="T42" fmla="*/ 9 w 266"/>
                <a:gd name="T43" fmla="*/ 139 h 175"/>
                <a:gd name="T44" fmla="*/ 13 w 266"/>
                <a:gd name="T45" fmla="*/ 140 h 175"/>
                <a:gd name="T46" fmla="*/ 20 w 266"/>
                <a:gd name="T47" fmla="*/ 143 h 175"/>
                <a:gd name="T48" fmla="*/ 32 w 266"/>
                <a:gd name="T49" fmla="*/ 145 h 175"/>
                <a:gd name="T50" fmla="*/ 48 w 266"/>
                <a:gd name="T51" fmla="*/ 148 h 175"/>
                <a:gd name="T52" fmla="*/ 66 w 266"/>
                <a:gd name="T53" fmla="*/ 149 h 175"/>
                <a:gd name="T54" fmla="*/ 87 w 266"/>
                <a:gd name="T55" fmla="*/ 149 h 175"/>
                <a:gd name="T56" fmla="*/ 109 w 266"/>
                <a:gd name="T57" fmla="*/ 145 h 175"/>
                <a:gd name="T58" fmla="*/ 131 w 266"/>
                <a:gd name="T59" fmla="*/ 137 h 175"/>
                <a:gd name="T60" fmla="*/ 153 w 266"/>
                <a:gd name="T61" fmla="*/ 124 h 175"/>
                <a:gd name="T62" fmla="*/ 149 w 266"/>
                <a:gd name="T63" fmla="*/ 126 h 175"/>
                <a:gd name="T64" fmla="*/ 140 w 266"/>
                <a:gd name="T65" fmla="*/ 128 h 175"/>
                <a:gd name="T66" fmla="*/ 127 w 266"/>
                <a:gd name="T67" fmla="*/ 131 h 175"/>
                <a:gd name="T68" fmla="*/ 109 w 266"/>
                <a:gd name="T69" fmla="*/ 135 h 175"/>
                <a:gd name="T70" fmla="*/ 88 w 266"/>
                <a:gd name="T71" fmla="*/ 137 h 175"/>
                <a:gd name="T72" fmla="*/ 66 w 266"/>
                <a:gd name="T73" fmla="*/ 137 h 175"/>
                <a:gd name="T74" fmla="*/ 44 w 266"/>
                <a:gd name="T75" fmla="*/ 134 h 175"/>
                <a:gd name="T76" fmla="*/ 22 w 266"/>
                <a:gd name="T77" fmla="*/ 127 h 175"/>
                <a:gd name="T78" fmla="*/ 0 w 266"/>
                <a:gd name="T79" fmla="*/ 115 h 175"/>
                <a:gd name="T80" fmla="*/ 1 w 266"/>
                <a:gd name="T81" fmla="*/ 114 h 175"/>
                <a:gd name="T82" fmla="*/ 2 w 266"/>
                <a:gd name="T83" fmla="*/ 109 h 175"/>
                <a:gd name="T84" fmla="*/ 6 w 266"/>
                <a:gd name="T85" fmla="*/ 100 h 175"/>
                <a:gd name="T86" fmla="*/ 11 w 266"/>
                <a:gd name="T87" fmla="*/ 89 h 175"/>
                <a:gd name="T88" fmla="*/ 18 w 266"/>
                <a:gd name="T89" fmla="*/ 78 h 175"/>
                <a:gd name="T90" fmla="*/ 27 w 266"/>
                <a:gd name="T91" fmla="*/ 65 h 175"/>
                <a:gd name="T92" fmla="*/ 37 w 266"/>
                <a:gd name="T93" fmla="*/ 52 h 175"/>
                <a:gd name="T94" fmla="*/ 49 w 266"/>
                <a:gd name="T95" fmla="*/ 39 h 175"/>
                <a:gd name="T96" fmla="*/ 65 w 266"/>
                <a:gd name="T97" fmla="*/ 27 h 175"/>
                <a:gd name="T98" fmla="*/ 80 w 266"/>
                <a:gd name="T99" fmla="*/ 17 h 175"/>
                <a:gd name="T100" fmla="*/ 100 w 266"/>
                <a:gd name="T101" fmla="*/ 8 h 175"/>
                <a:gd name="T102" fmla="*/ 120 w 266"/>
                <a:gd name="T103" fmla="*/ 1 h 175"/>
                <a:gd name="T104" fmla="*/ 145 w 266"/>
                <a:gd name="T10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6" h="175">
                  <a:moveTo>
                    <a:pt x="145" y="0"/>
                  </a:moveTo>
                  <a:lnTo>
                    <a:pt x="171" y="1"/>
                  </a:lnTo>
                  <a:lnTo>
                    <a:pt x="200" y="6"/>
                  </a:lnTo>
                  <a:lnTo>
                    <a:pt x="232" y="18"/>
                  </a:lnTo>
                  <a:lnTo>
                    <a:pt x="266" y="35"/>
                  </a:lnTo>
                  <a:lnTo>
                    <a:pt x="266" y="36"/>
                  </a:lnTo>
                  <a:lnTo>
                    <a:pt x="263" y="43"/>
                  </a:lnTo>
                  <a:lnTo>
                    <a:pt x="259" y="52"/>
                  </a:lnTo>
                  <a:lnTo>
                    <a:pt x="253" y="65"/>
                  </a:lnTo>
                  <a:lnTo>
                    <a:pt x="246" y="79"/>
                  </a:lnTo>
                  <a:lnTo>
                    <a:pt x="237" y="93"/>
                  </a:lnTo>
                  <a:lnTo>
                    <a:pt x="226" y="110"/>
                  </a:lnTo>
                  <a:lnTo>
                    <a:pt x="213" y="126"/>
                  </a:lnTo>
                  <a:lnTo>
                    <a:pt x="198" y="140"/>
                  </a:lnTo>
                  <a:lnTo>
                    <a:pt x="181" y="153"/>
                  </a:lnTo>
                  <a:lnTo>
                    <a:pt x="163" y="163"/>
                  </a:lnTo>
                  <a:lnTo>
                    <a:pt x="143" y="171"/>
                  </a:lnTo>
                  <a:lnTo>
                    <a:pt x="120" y="175"/>
                  </a:lnTo>
                  <a:lnTo>
                    <a:pt x="96" y="174"/>
                  </a:lnTo>
                  <a:lnTo>
                    <a:pt x="70" y="169"/>
                  </a:lnTo>
                  <a:lnTo>
                    <a:pt x="40" y="157"/>
                  </a:lnTo>
                  <a:lnTo>
                    <a:pt x="9" y="139"/>
                  </a:lnTo>
                  <a:lnTo>
                    <a:pt x="13" y="140"/>
                  </a:lnTo>
                  <a:lnTo>
                    <a:pt x="20" y="143"/>
                  </a:lnTo>
                  <a:lnTo>
                    <a:pt x="32" y="145"/>
                  </a:lnTo>
                  <a:lnTo>
                    <a:pt x="48" y="148"/>
                  </a:lnTo>
                  <a:lnTo>
                    <a:pt x="66" y="149"/>
                  </a:lnTo>
                  <a:lnTo>
                    <a:pt x="87" y="149"/>
                  </a:lnTo>
                  <a:lnTo>
                    <a:pt x="109" y="145"/>
                  </a:lnTo>
                  <a:lnTo>
                    <a:pt x="131" y="137"/>
                  </a:lnTo>
                  <a:lnTo>
                    <a:pt x="153" y="124"/>
                  </a:lnTo>
                  <a:lnTo>
                    <a:pt x="149" y="126"/>
                  </a:lnTo>
                  <a:lnTo>
                    <a:pt x="140" y="128"/>
                  </a:lnTo>
                  <a:lnTo>
                    <a:pt x="127" y="131"/>
                  </a:lnTo>
                  <a:lnTo>
                    <a:pt x="109" y="135"/>
                  </a:lnTo>
                  <a:lnTo>
                    <a:pt x="88" y="137"/>
                  </a:lnTo>
                  <a:lnTo>
                    <a:pt x="66" y="137"/>
                  </a:lnTo>
                  <a:lnTo>
                    <a:pt x="44" y="134"/>
                  </a:lnTo>
                  <a:lnTo>
                    <a:pt x="22" y="127"/>
                  </a:lnTo>
                  <a:lnTo>
                    <a:pt x="0" y="115"/>
                  </a:lnTo>
                  <a:lnTo>
                    <a:pt x="1" y="114"/>
                  </a:lnTo>
                  <a:lnTo>
                    <a:pt x="2" y="109"/>
                  </a:lnTo>
                  <a:lnTo>
                    <a:pt x="6" y="100"/>
                  </a:lnTo>
                  <a:lnTo>
                    <a:pt x="11" y="89"/>
                  </a:lnTo>
                  <a:lnTo>
                    <a:pt x="18" y="78"/>
                  </a:lnTo>
                  <a:lnTo>
                    <a:pt x="27" y="65"/>
                  </a:lnTo>
                  <a:lnTo>
                    <a:pt x="37" y="52"/>
                  </a:lnTo>
                  <a:lnTo>
                    <a:pt x="49" y="39"/>
                  </a:lnTo>
                  <a:lnTo>
                    <a:pt x="65" y="27"/>
                  </a:lnTo>
                  <a:lnTo>
                    <a:pt x="80" y="17"/>
                  </a:lnTo>
                  <a:lnTo>
                    <a:pt x="100" y="8"/>
                  </a:lnTo>
                  <a:lnTo>
                    <a:pt x="120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31" name="任意多边形: 形状 40"/>
            <p:cNvSpPr/>
            <p:nvPr/>
          </p:nvSpPr>
          <p:spPr bwMode="auto">
            <a:xfrm>
              <a:off x="4836765" y="3088481"/>
              <a:ext cx="280988" cy="404813"/>
            </a:xfrm>
            <a:custGeom>
              <a:avLst/>
              <a:gdLst>
                <a:gd name="T0" fmla="*/ 151 w 177"/>
                <a:gd name="T1" fmla="*/ 0 h 255"/>
                <a:gd name="T2" fmla="*/ 153 w 177"/>
                <a:gd name="T3" fmla="*/ 2 h 255"/>
                <a:gd name="T4" fmla="*/ 155 w 177"/>
                <a:gd name="T5" fmla="*/ 8 h 255"/>
                <a:gd name="T6" fmla="*/ 159 w 177"/>
                <a:gd name="T7" fmla="*/ 18 h 255"/>
                <a:gd name="T8" fmla="*/ 163 w 177"/>
                <a:gd name="T9" fmla="*/ 30 h 255"/>
                <a:gd name="T10" fmla="*/ 168 w 177"/>
                <a:gd name="T11" fmla="*/ 46 h 255"/>
                <a:gd name="T12" fmla="*/ 172 w 177"/>
                <a:gd name="T13" fmla="*/ 63 h 255"/>
                <a:gd name="T14" fmla="*/ 176 w 177"/>
                <a:gd name="T15" fmla="*/ 82 h 255"/>
                <a:gd name="T16" fmla="*/ 177 w 177"/>
                <a:gd name="T17" fmla="*/ 101 h 255"/>
                <a:gd name="T18" fmla="*/ 177 w 177"/>
                <a:gd name="T19" fmla="*/ 122 h 255"/>
                <a:gd name="T20" fmla="*/ 175 w 177"/>
                <a:gd name="T21" fmla="*/ 143 h 255"/>
                <a:gd name="T22" fmla="*/ 169 w 177"/>
                <a:gd name="T23" fmla="*/ 164 h 255"/>
                <a:gd name="T24" fmla="*/ 160 w 177"/>
                <a:gd name="T25" fmla="*/ 183 h 255"/>
                <a:gd name="T26" fmla="*/ 147 w 177"/>
                <a:gd name="T27" fmla="*/ 203 h 255"/>
                <a:gd name="T28" fmla="*/ 129 w 177"/>
                <a:gd name="T29" fmla="*/ 220 h 255"/>
                <a:gd name="T30" fmla="*/ 107 w 177"/>
                <a:gd name="T31" fmla="*/ 234 h 255"/>
                <a:gd name="T32" fmla="*/ 77 w 177"/>
                <a:gd name="T33" fmla="*/ 246 h 255"/>
                <a:gd name="T34" fmla="*/ 43 w 177"/>
                <a:gd name="T35" fmla="*/ 255 h 255"/>
                <a:gd name="T36" fmla="*/ 46 w 177"/>
                <a:gd name="T37" fmla="*/ 255 h 255"/>
                <a:gd name="T38" fmla="*/ 52 w 177"/>
                <a:gd name="T39" fmla="*/ 251 h 255"/>
                <a:gd name="T40" fmla="*/ 64 w 177"/>
                <a:gd name="T41" fmla="*/ 244 h 255"/>
                <a:gd name="T42" fmla="*/ 77 w 177"/>
                <a:gd name="T43" fmla="*/ 235 h 255"/>
                <a:gd name="T44" fmla="*/ 91 w 177"/>
                <a:gd name="T45" fmla="*/ 224 h 255"/>
                <a:gd name="T46" fmla="*/ 104 w 177"/>
                <a:gd name="T47" fmla="*/ 208 h 255"/>
                <a:gd name="T48" fmla="*/ 117 w 177"/>
                <a:gd name="T49" fmla="*/ 190 h 255"/>
                <a:gd name="T50" fmla="*/ 128 w 177"/>
                <a:gd name="T51" fmla="*/ 169 h 255"/>
                <a:gd name="T52" fmla="*/ 134 w 177"/>
                <a:gd name="T53" fmla="*/ 144 h 255"/>
                <a:gd name="T54" fmla="*/ 133 w 177"/>
                <a:gd name="T55" fmla="*/ 147 h 255"/>
                <a:gd name="T56" fmla="*/ 128 w 177"/>
                <a:gd name="T57" fmla="*/ 155 h 255"/>
                <a:gd name="T58" fmla="*/ 121 w 177"/>
                <a:gd name="T59" fmla="*/ 168 h 255"/>
                <a:gd name="T60" fmla="*/ 111 w 177"/>
                <a:gd name="T61" fmla="*/ 182 h 255"/>
                <a:gd name="T62" fmla="*/ 98 w 177"/>
                <a:gd name="T63" fmla="*/ 198 h 255"/>
                <a:gd name="T64" fmla="*/ 82 w 177"/>
                <a:gd name="T65" fmla="*/ 214 h 255"/>
                <a:gd name="T66" fmla="*/ 64 w 177"/>
                <a:gd name="T67" fmla="*/ 227 h 255"/>
                <a:gd name="T68" fmla="*/ 43 w 177"/>
                <a:gd name="T69" fmla="*/ 239 h 255"/>
                <a:gd name="T70" fmla="*/ 20 w 177"/>
                <a:gd name="T71" fmla="*/ 246 h 255"/>
                <a:gd name="T72" fmla="*/ 19 w 177"/>
                <a:gd name="T73" fmla="*/ 243 h 255"/>
                <a:gd name="T74" fmla="*/ 16 w 177"/>
                <a:gd name="T75" fmla="*/ 238 h 255"/>
                <a:gd name="T76" fmla="*/ 13 w 177"/>
                <a:gd name="T77" fmla="*/ 229 h 255"/>
                <a:gd name="T78" fmla="*/ 10 w 177"/>
                <a:gd name="T79" fmla="*/ 217 h 255"/>
                <a:gd name="T80" fmla="*/ 6 w 177"/>
                <a:gd name="T81" fmla="*/ 201 h 255"/>
                <a:gd name="T82" fmla="*/ 2 w 177"/>
                <a:gd name="T83" fmla="*/ 185 h 255"/>
                <a:gd name="T84" fmla="*/ 0 w 177"/>
                <a:gd name="T85" fmla="*/ 166 h 255"/>
                <a:gd name="T86" fmla="*/ 2 w 177"/>
                <a:gd name="T87" fmla="*/ 147 h 255"/>
                <a:gd name="T88" fmla="*/ 4 w 177"/>
                <a:gd name="T89" fmla="*/ 127 h 255"/>
                <a:gd name="T90" fmla="*/ 11 w 177"/>
                <a:gd name="T91" fmla="*/ 107 h 255"/>
                <a:gd name="T92" fmla="*/ 21 w 177"/>
                <a:gd name="T93" fmla="*/ 86 h 255"/>
                <a:gd name="T94" fmla="*/ 36 w 177"/>
                <a:gd name="T95" fmla="*/ 65 h 255"/>
                <a:gd name="T96" fmla="*/ 55 w 177"/>
                <a:gd name="T97" fmla="*/ 47 h 255"/>
                <a:gd name="T98" fmla="*/ 81 w 177"/>
                <a:gd name="T99" fmla="*/ 29 h 255"/>
                <a:gd name="T100" fmla="*/ 112 w 177"/>
                <a:gd name="T101" fmla="*/ 13 h 255"/>
                <a:gd name="T102" fmla="*/ 151 w 177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5">
                  <a:moveTo>
                    <a:pt x="151" y="0"/>
                  </a:moveTo>
                  <a:lnTo>
                    <a:pt x="153" y="2"/>
                  </a:lnTo>
                  <a:lnTo>
                    <a:pt x="155" y="8"/>
                  </a:lnTo>
                  <a:lnTo>
                    <a:pt x="159" y="18"/>
                  </a:lnTo>
                  <a:lnTo>
                    <a:pt x="163" y="30"/>
                  </a:lnTo>
                  <a:lnTo>
                    <a:pt x="168" y="46"/>
                  </a:lnTo>
                  <a:lnTo>
                    <a:pt x="172" y="63"/>
                  </a:lnTo>
                  <a:lnTo>
                    <a:pt x="176" y="82"/>
                  </a:lnTo>
                  <a:lnTo>
                    <a:pt x="177" y="101"/>
                  </a:lnTo>
                  <a:lnTo>
                    <a:pt x="177" y="122"/>
                  </a:lnTo>
                  <a:lnTo>
                    <a:pt x="175" y="143"/>
                  </a:lnTo>
                  <a:lnTo>
                    <a:pt x="169" y="164"/>
                  </a:lnTo>
                  <a:lnTo>
                    <a:pt x="160" y="183"/>
                  </a:lnTo>
                  <a:lnTo>
                    <a:pt x="147" y="203"/>
                  </a:lnTo>
                  <a:lnTo>
                    <a:pt x="129" y="220"/>
                  </a:lnTo>
                  <a:lnTo>
                    <a:pt x="107" y="234"/>
                  </a:lnTo>
                  <a:lnTo>
                    <a:pt x="77" y="246"/>
                  </a:lnTo>
                  <a:lnTo>
                    <a:pt x="43" y="255"/>
                  </a:lnTo>
                  <a:lnTo>
                    <a:pt x="46" y="255"/>
                  </a:lnTo>
                  <a:lnTo>
                    <a:pt x="52" y="251"/>
                  </a:lnTo>
                  <a:lnTo>
                    <a:pt x="64" y="244"/>
                  </a:lnTo>
                  <a:lnTo>
                    <a:pt x="77" y="235"/>
                  </a:lnTo>
                  <a:lnTo>
                    <a:pt x="91" y="224"/>
                  </a:lnTo>
                  <a:lnTo>
                    <a:pt x="104" y="208"/>
                  </a:lnTo>
                  <a:lnTo>
                    <a:pt x="117" y="190"/>
                  </a:lnTo>
                  <a:lnTo>
                    <a:pt x="128" y="169"/>
                  </a:lnTo>
                  <a:lnTo>
                    <a:pt x="134" y="144"/>
                  </a:lnTo>
                  <a:lnTo>
                    <a:pt x="133" y="147"/>
                  </a:lnTo>
                  <a:lnTo>
                    <a:pt x="128" y="155"/>
                  </a:lnTo>
                  <a:lnTo>
                    <a:pt x="121" y="168"/>
                  </a:lnTo>
                  <a:lnTo>
                    <a:pt x="111" y="182"/>
                  </a:lnTo>
                  <a:lnTo>
                    <a:pt x="98" y="198"/>
                  </a:lnTo>
                  <a:lnTo>
                    <a:pt x="82" y="214"/>
                  </a:lnTo>
                  <a:lnTo>
                    <a:pt x="64" y="227"/>
                  </a:lnTo>
                  <a:lnTo>
                    <a:pt x="43" y="239"/>
                  </a:lnTo>
                  <a:lnTo>
                    <a:pt x="20" y="246"/>
                  </a:lnTo>
                  <a:lnTo>
                    <a:pt x="19" y="243"/>
                  </a:lnTo>
                  <a:lnTo>
                    <a:pt x="16" y="238"/>
                  </a:lnTo>
                  <a:lnTo>
                    <a:pt x="13" y="229"/>
                  </a:lnTo>
                  <a:lnTo>
                    <a:pt x="10" y="217"/>
                  </a:lnTo>
                  <a:lnTo>
                    <a:pt x="6" y="201"/>
                  </a:lnTo>
                  <a:lnTo>
                    <a:pt x="2" y="185"/>
                  </a:lnTo>
                  <a:lnTo>
                    <a:pt x="0" y="166"/>
                  </a:lnTo>
                  <a:lnTo>
                    <a:pt x="2" y="147"/>
                  </a:lnTo>
                  <a:lnTo>
                    <a:pt x="4" y="127"/>
                  </a:lnTo>
                  <a:lnTo>
                    <a:pt x="11" y="107"/>
                  </a:lnTo>
                  <a:lnTo>
                    <a:pt x="21" y="86"/>
                  </a:lnTo>
                  <a:lnTo>
                    <a:pt x="36" y="65"/>
                  </a:lnTo>
                  <a:lnTo>
                    <a:pt x="55" y="47"/>
                  </a:lnTo>
                  <a:lnTo>
                    <a:pt x="81" y="29"/>
                  </a:lnTo>
                  <a:lnTo>
                    <a:pt x="112" y="1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32" name="任意多边形: 形状 41"/>
            <p:cNvSpPr/>
            <p:nvPr/>
          </p:nvSpPr>
          <p:spPr bwMode="auto">
            <a:xfrm>
              <a:off x="5373340" y="3369469"/>
              <a:ext cx="423863" cy="279400"/>
            </a:xfrm>
            <a:custGeom>
              <a:avLst/>
              <a:gdLst>
                <a:gd name="T0" fmla="*/ 145 w 267"/>
                <a:gd name="T1" fmla="*/ 0 h 176"/>
                <a:gd name="T2" fmla="*/ 171 w 267"/>
                <a:gd name="T3" fmla="*/ 2 h 176"/>
                <a:gd name="T4" fmla="*/ 201 w 267"/>
                <a:gd name="T5" fmla="*/ 8 h 176"/>
                <a:gd name="T6" fmla="*/ 232 w 267"/>
                <a:gd name="T7" fmla="*/ 19 h 176"/>
                <a:gd name="T8" fmla="*/ 267 w 267"/>
                <a:gd name="T9" fmla="*/ 35 h 176"/>
                <a:gd name="T10" fmla="*/ 266 w 267"/>
                <a:gd name="T11" fmla="*/ 37 h 176"/>
                <a:gd name="T12" fmla="*/ 263 w 267"/>
                <a:gd name="T13" fmla="*/ 44 h 176"/>
                <a:gd name="T14" fmla="*/ 259 w 267"/>
                <a:gd name="T15" fmla="*/ 53 h 176"/>
                <a:gd name="T16" fmla="*/ 254 w 267"/>
                <a:gd name="T17" fmla="*/ 66 h 176"/>
                <a:gd name="T18" fmla="*/ 246 w 267"/>
                <a:gd name="T19" fmla="*/ 80 h 176"/>
                <a:gd name="T20" fmla="*/ 237 w 267"/>
                <a:gd name="T21" fmla="*/ 95 h 176"/>
                <a:gd name="T22" fmla="*/ 227 w 267"/>
                <a:gd name="T23" fmla="*/ 111 h 176"/>
                <a:gd name="T24" fmla="*/ 214 w 267"/>
                <a:gd name="T25" fmla="*/ 127 h 176"/>
                <a:gd name="T26" fmla="*/ 199 w 267"/>
                <a:gd name="T27" fmla="*/ 141 h 176"/>
                <a:gd name="T28" fmla="*/ 182 w 267"/>
                <a:gd name="T29" fmla="*/ 154 h 176"/>
                <a:gd name="T30" fmla="*/ 164 w 267"/>
                <a:gd name="T31" fmla="*/ 165 h 176"/>
                <a:gd name="T32" fmla="*/ 143 w 267"/>
                <a:gd name="T33" fmla="*/ 172 h 176"/>
                <a:gd name="T34" fmla="*/ 121 w 267"/>
                <a:gd name="T35" fmla="*/ 176 h 176"/>
                <a:gd name="T36" fmla="*/ 97 w 267"/>
                <a:gd name="T37" fmla="*/ 175 h 176"/>
                <a:gd name="T38" fmla="*/ 69 w 267"/>
                <a:gd name="T39" fmla="*/ 170 h 176"/>
                <a:gd name="T40" fmla="*/ 41 w 267"/>
                <a:gd name="T41" fmla="*/ 158 h 176"/>
                <a:gd name="T42" fmla="*/ 10 w 267"/>
                <a:gd name="T43" fmla="*/ 140 h 176"/>
                <a:gd name="T44" fmla="*/ 12 w 267"/>
                <a:gd name="T45" fmla="*/ 140 h 176"/>
                <a:gd name="T46" fmla="*/ 20 w 267"/>
                <a:gd name="T47" fmla="*/ 143 h 176"/>
                <a:gd name="T48" fmla="*/ 32 w 267"/>
                <a:gd name="T49" fmla="*/ 146 h 176"/>
                <a:gd name="T50" fmla="*/ 47 w 267"/>
                <a:gd name="T51" fmla="*/ 149 h 176"/>
                <a:gd name="T52" fmla="*/ 67 w 267"/>
                <a:gd name="T53" fmla="*/ 150 h 176"/>
                <a:gd name="T54" fmla="*/ 86 w 267"/>
                <a:gd name="T55" fmla="*/ 150 h 176"/>
                <a:gd name="T56" fmla="*/ 108 w 267"/>
                <a:gd name="T57" fmla="*/ 146 h 176"/>
                <a:gd name="T58" fmla="*/ 130 w 267"/>
                <a:gd name="T59" fmla="*/ 139 h 176"/>
                <a:gd name="T60" fmla="*/ 152 w 267"/>
                <a:gd name="T61" fmla="*/ 126 h 176"/>
                <a:gd name="T62" fmla="*/ 150 w 267"/>
                <a:gd name="T63" fmla="*/ 127 h 176"/>
                <a:gd name="T64" fmla="*/ 141 w 267"/>
                <a:gd name="T65" fmla="*/ 130 h 176"/>
                <a:gd name="T66" fmla="*/ 126 w 267"/>
                <a:gd name="T67" fmla="*/ 132 h 176"/>
                <a:gd name="T68" fmla="*/ 110 w 267"/>
                <a:gd name="T69" fmla="*/ 136 h 176"/>
                <a:gd name="T70" fmla="*/ 89 w 267"/>
                <a:gd name="T71" fmla="*/ 137 h 176"/>
                <a:gd name="T72" fmla="*/ 67 w 267"/>
                <a:gd name="T73" fmla="*/ 137 h 176"/>
                <a:gd name="T74" fmla="*/ 43 w 267"/>
                <a:gd name="T75" fmla="*/ 135 h 176"/>
                <a:gd name="T76" fmla="*/ 21 w 267"/>
                <a:gd name="T77" fmla="*/ 128 h 176"/>
                <a:gd name="T78" fmla="*/ 0 w 267"/>
                <a:gd name="T79" fmla="*/ 117 h 176"/>
                <a:gd name="T80" fmla="*/ 0 w 267"/>
                <a:gd name="T81" fmla="*/ 115 h 176"/>
                <a:gd name="T82" fmla="*/ 3 w 267"/>
                <a:gd name="T83" fmla="*/ 110 h 176"/>
                <a:gd name="T84" fmla="*/ 7 w 267"/>
                <a:gd name="T85" fmla="*/ 101 h 176"/>
                <a:gd name="T86" fmla="*/ 12 w 267"/>
                <a:gd name="T87" fmla="*/ 91 h 176"/>
                <a:gd name="T88" fmla="*/ 19 w 267"/>
                <a:gd name="T89" fmla="*/ 79 h 176"/>
                <a:gd name="T90" fmla="*/ 26 w 267"/>
                <a:gd name="T91" fmla="*/ 66 h 176"/>
                <a:gd name="T92" fmla="*/ 37 w 267"/>
                <a:gd name="T93" fmla="*/ 53 h 176"/>
                <a:gd name="T94" fmla="*/ 50 w 267"/>
                <a:gd name="T95" fmla="*/ 40 h 176"/>
                <a:gd name="T96" fmla="*/ 64 w 267"/>
                <a:gd name="T97" fmla="*/ 28 h 176"/>
                <a:gd name="T98" fmla="*/ 81 w 267"/>
                <a:gd name="T99" fmla="*/ 18 h 176"/>
                <a:gd name="T100" fmla="*/ 99 w 267"/>
                <a:gd name="T101" fmla="*/ 9 h 176"/>
                <a:gd name="T102" fmla="*/ 121 w 267"/>
                <a:gd name="T103" fmla="*/ 2 h 176"/>
                <a:gd name="T104" fmla="*/ 145 w 267"/>
                <a:gd name="T10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176">
                  <a:moveTo>
                    <a:pt x="145" y="0"/>
                  </a:moveTo>
                  <a:lnTo>
                    <a:pt x="171" y="2"/>
                  </a:lnTo>
                  <a:lnTo>
                    <a:pt x="201" y="8"/>
                  </a:lnTo>
                  <a:lnTo>
                    <a:pt x="232" y="19"/>
                  </a:lnTo>
                  <a:lnTo>
                    <a:pt x="267" y="35"/>
                  </a:lnTo>
                  <a:lnTo>
                    <a:pt x="266" y="37"/>
                  </a:lnTo>
                  <a:lnTo>
                    <a:pt x="263" y="44"/>
                  </a:lnTo>
                  <a:lnTo>
                    <a:pt x="259" y="53"/>
                  </a:lnTo>
                  <a:lnTo>
                    <a:pt x="254" y="66"/>
                  </a:lnTo>
                  <a:lnTo>
                    <a:pt x="246" y="80"/>
                  </a:lnTo>
                  <a:lnTo>
                    <a:pt x="237" y="95"/>
                  </a:lnTo>
                  <a:lnTo>
                    <a:pt x="227" y="111"/>
                  </a:lnTo>
                  <a:lnTo>
                    <a:pt x="214" y="127"/>
                  </a:lnTo>
                  <a:lnTo>
                    <a:pt x="199" y="141"/>
                  </a:lnTo>
                  <a:lnTo>
                    <a:pt x="182" y="154"/>
                  </a:lnTo>
                  <a:lnTo>
                    <a:pt x="164" y="165"/>
                  </a:lnTo>
                  <a:lnTo>
                    <a:pt x="143" y="172"/>
                  </a:lnTo>
                  <a:lnTo>
                    <a:pt x="121" y="176"/>
                  </a:lnTo>
                  <a:lnTo>
                    <a:pt x="97" y="175"/>
                  </a:lnTo>
                  <a:lnTo>
                    <a:pt x="69" y="170"/>
                  </a:lnTo>
                  <a:lnTo>
                    <a:pt x="41" y="158"/>
                  </a:lnTo>
                  <a:lnTo>
                    <a:pt x="10" y="140"/>
                  </a:lnTo>
                  <a:lnTo>
                    <a:pt x="12" y="140"/>
                  </a:lnTo>
                  <a:lnTo>
                    <a:pt x="20" y="143"/>
                  </a:lnTo>
                  <a:lnTo>
                    <a:pt x="32" y="146"/>
                  </a:lnTo>
                  <a:lnTo>
                    <a:pt x="47" y="149"/>
                  </a:lnTo>
                  <a:lnTo>
                    <a:pt x="67" y="150"/>
                  </a:lnTo>
                  <a:lnTo>
                    <a:pt x="86" y="150"/>
                  </a:lnTo>
                  <a:lnTo>
                    <a:pt x="108" y="146"/>
                  </a:lnTo>
                  <a:lnTo>
                    <a:pt x="130" y="139"/>
                  </a:lnTo>
                  <a:lnTo>
                    <a:pt x="152" y="126"/>
                  </a:lnTo>
                  <a:lnTo>
                    <a:pt x="150" y="127"/>
                  </a:lnTo>
                  <a:lnTo>
                    <a:pt x="141" y="130"/>
                  </a:lnTo>
                  <a:lnTo>
                    <a:pt x="126" y="132"/>
                  </a:lnTo>
                  <a:lnTo>
                    <a:pt x="110" y="136"/>
                  </a:lnTo>
                  <a:lnTo>
                    <a:pt x="89" y="137"/>
                  </a:lnTo>
                  <a:lnTo>
                    <a:pt x="67" y="137"/>
                  </a:lnTo>
                  <a:lnTo>
                    <a:pt x="43" y="135"/>
                  </a:lnTo>
                  <a:lnTo>
                    <a:pt x="21" y="128"/>
                  </a:lnTo>
                  <a:lnTo>
                    <a:pt x="0" y="117"/>
                  </a:lnTo>
                  <a:lnTo>
                    <a:pt x="0" y="115"/>
                  </a:lnTo>
                  <a:lnTo>
                    <a:pt x="3" y="110"/>
                  </a:lnTo>
                  <a:lnTo>
                    <a:pt x="7" y="101"/>
                  </a:lnTo>
                  <a:lnTo>
                    <a:pt x="12" y="91"/>
                  </a:lnTo>
                  <a:lnTo>
                    <a:pt x="19" y="79"/>
                  </a:lnTo>
                  <a:lnTo>
                    <a:pt x="26" y="66"/>
                  </a:lnTo>
                  <a:lnTo>
                    <a:pt x="37" y="53"/>
                  </a:lnTo>
                  <a:lnTo>
                    <a:pt x="50" y="40"/>
                  </a:lnTo>
                  <a:lnTo>
                    <a:pt x="64" y="28"/>
                  </a:lnTo>
                  <a:lnTo>
                    <a:pt x="81" y="18"/>
                  </a:lnTo>
                  <a:lnTo>
                    <a:pt x="99" y="9"/>
                  </a:lnTo>
                  <a:lnTo>
                    <a:pt x="121" y="2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33" name="任意多边形: 形状 42"/>
            <p:cNvSpPr/>
            <p:nvPr/>
          </p:nvSpPr>
          <p:spPr bwMode="auto">
            <a:xfrm>
              <a:off x="5046315" y="3877469"/>
              <a:ext cx="406400" cy="280988"/>
            </a:xfrm>
            <a:custGeom>
              <a:avLst/>
              <a:gdLst>
                <a:gd name="T0" fmla="*/ 89 w 256"/>
                <a:gd name="T1" fmla="*/ 0 h 177"/>
                <a:gd name="T2" fmla="*/ 109 w 256"/>
                <a:gd name="T3" fmla="*/ 2 h 177"/>
                <a:gd name="T4" fmla="*/ 128 w 256"/>
                <a:gd name="T5" fmla="*/ 4 h 177"/>
                <a:gd name="T6" fmla="*/ 149 w 256"/>
                <a:gd name="T7" fmla="*/ 11 h 177"/>
                <a:gd name="T8" fmla="*/ 170 w 256"/>
                <a:gd name="T9" fmla="*/ 21 h 177"/>
                <a:gd name="T10" fmla="*/ 190 w 256"/>
                <a:gd name="T11" fmla="*/ 35 h 177"/>
                <a:gd name="T12" fmla="*/ 209 w 256"/>
                <a:gd name="T13" fmla="*/ 55 h 177"/>
                <a:gd name="T14" fmla="*/ 227 w 256"/>
                <a:gd name="T15" fmla="*/ 81 h 177"/>
                <a:gd name="T16" fmla="*/ 243 w 256"/>
                <a:gd name="T17" fmla="*/ 112 h 177"/>
                <a:gd name="T18" fmla="*/ 256 w 256"/>
                <a:gd name="T19" fmla="*/ 151 h 177"/>
                <a:gd name="T20" fmla="*/ 253 w 256"/>
                <a:gd name="T21" fmla="*/ 151 h 177"/>
                <a:gd name="T22" fmla="*/ 248 w 256"/>
                <a:gd name="T23" fmla="*/ 155 h 177"/>
                <a:gd name="T24" fmla="*/ 238 w 256"/>
                <a:gd name="T25" fmla="*/ 159 h 177"/>
                <a:gd name="T26" fmla="*/ 226 w 256"/>
                <a:gd name="T27" fmla="*/ 163 h 177"/>
                <a:gd name="T28" fmla="*/ 210 w 256"/>
                <a:gd name="T29" fmla="*/ 168 h 177"/>
                <a:gd name="T30" fmla="*/ 193 w 256"/>
                <a:gd name="T31" fmla="*/ 172 h 177"/>
                <a:gd name="T32" fmla="*/ 174 w 256"/>
                <a:gd name="T33" fmla="*/ 176 h 177"/>
                <a:gd name="T34" fmla="*/ 154 w 256"/>
                <a:gd name="T35" fmla="*/ 177 h 177"/>
                <a:gd name="T36" fmla="*/ 134 w 256"/>
                <a:gd name="T37" fmla="*/ 177 h 177"/>
                <a:gd name="T38" fmla="*/ 113 w 256"/>
                <a:gd name="T39" fmla="*/ 174 h 177"/>
                <a:gd name="T40" fmla="*/ 92 w 256"/>
                <a:gd name="T41" fmla="*/ 169 h 177"/>
                <a:gd name="T42" fmla="*/ 71 w 256"/>
                <a:gd name="T43" fmla="*/ 160 h 177"/>
                <a:gd name="T44" fmla="*/ 53 w 256"/>
                <a:gd name="T45" fmla="*/ 147 h 177"/>
                <a:gd name="T46" fmla="*/ 36 w 256"/>
                <a:gd name="T47" fmla="*/ 129 h 177"/>
                <a:gd name="T48" fmla="*/ 22 w 256"/>
                <a:gd name="T49" fmla="*/ 106 h 177"/>
                <a:gd name="T50" fmla="*/ 9 w 256"/>
                <a:gd name="T51" fmla="*/ 77 h 177"/>
                <a:gd name="T52" fmla="*/ 0 w 256"/>
                <a:gd name="T53" fmla="*/ 42 h 177"/>
                <a:gd name="T54" fmla="*/ 1 w 256"/>
                <a:gd name="T55" fmla="*/ 45 h 177"/>
                <a:gd name="T56" fmla="*/ 5 w 256"/>
                <a:gd name="T57" fmla="*/ 52 h 177"/>
                <a:gd name="T58" fmla="*/ 11 w 256"/>
                <a:gd name="T59" fmla="*/ 63 h 177"/>
                <a:gd name="T60" fmla="*/ 21 w 256"/>
                <a:gd name="T61" fmla="*/ 77 h 177"/>
                <a:gd name="T62" fmla="*/ 32 w 256"/>
                <a:gd name="T63" fmla="*/ 90 h 177"/>
                <a:gd name="T64" fmla="*/ 48 w 256"/>
                <a:gd name="T65" fmla="*/ 104 h 177"/>
                <a:gd name="T66" fmla="*/ 66 w 256"/>
                <a:gd name="T67" fmla="*/ 117 h 177"/>
                <a:gd name="T68" fmla="*/ 87 w 256"/>
                <a:gd name="T69" fmla="*/ 128 h 177"/>
                <a:gd name="T70" fmla="*/ 112 w 256"/>
                <a:gd name="T71" fmla="*/ 134 h 177"/>
                <a:gd name="T72" fmla="*/ 109 w 256"/>
                <a:gd name="T73" fmla="*/ 133 h 177"/>
                <a:gd name="T74" fmla="*/ 100 w 256"/>
                <a:gd name="T75" fmla="*/ 128 h 177"/>
                <a:gd name="T76" fmla="*/ 88 w 256"/>
                <a:gd name="T77" fmla="*/ 120 h 177"/>
                <a:gd name="T78" fmla="*/ 74 w 256"/>
                <a:gd name="T79" fmla="*/ 111 h 177"/>
                <a:gd name="T80" fmla="*/ 57 w 256"/>
                <a:gd name="T81" fmla="*/ 98 h 177"/>
                <a:gd name="T82" fmla="*/ 41 w 256"/>
                <a:gd name="T83" fmla="*/ 82 h 177"/>
                <a:gd name="T84" fmla="*/ 27 w 256"/>
                <a:gd name="T85" fmla="*/ 64 h 177"/>
                <a:gd name="T86" fmla="*/ 17 w 256"/>
                <a:gd name="T87" fmla="*/ 43 h 177"/>
                <a:gd name="T88" fmla="*/ 10 w 256"/>
                <a:gd name="T89" fmla="*/ 20 h 177"/>
                <a:gd name="T90" fmla="*/ 11 w 256"/>
                <a:gd name="T91" fmla="*/ 19 h 177"/>
                <a:gd name="T92" fmla="*/ 18 w 256"/>
                <a:gd name="T93" fmla="*/ 16 h 177"/>
                <a:gd name="T94" fmla="*/ 27 w 256"/>
                <a:gd name="T95" fmla="*/ 12 h 177"/>
                <a:gd name="T96" fmla="*/ 39 w 256"/>
                <a:gd name="T97" fmla="*/ 8 h 177"/>
                <a:gd name="T98" fmla="*/ 54 w 256"/>
                <a:gd name="T99" fmla="*/ 6 h 177"/>
                <a:gd name="T100" fmla="*/ 70 w 256"/>
                <a:gd name="T101" fmla="*/ 2 h 177"/>
                <a:gd name="T102" fmla="*/ 89 w 256"/>
                <a:gd name="T10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" h="177">
                  <a:moveTo>
                    <a:pt x="89" y="0"/>
                  </a:moveTo>
                  <a:lnTo>
                    <a:pt x="109" y="2"/>
                  </a:lnTo>
                  <a:lnTo>
                    <a:pt x="128" y="4"/>
                  </a:lnTo>
                  <a:lnTo>
                    <a:pt x="149" y="11"/>
                  </a:lnTo>
                  <a:lnTo>
                    <a:pt x="170" y="21"/>
                  </a:lnTo>
                  <a:lnTo>
                    <a:pt x="190" y="35"/>
                  </a:lnTo>
                  <a:lnTo>
                    <a:pt x="209" y="55"/>
                  </a:lnTo>
                  <a:lnTo>
                    <a:pt x="227" y="81"/>
                  </a:lnTo>
                  <a:lnTo>
                    <a:pt x="243" y="112"/>
                  </a:lnTo>
                  <a:lnTo>
                    <a:pt x="256" y="151"/>
                  </a:lnTo>
                  <a:lnTo>
                    <a:pt x="253" y="151"/>
                  </a:lnTo>
                  <a:lnTo>
                    <a:pt x="248" y="155"/>
                  </a:lnTo>
                  <a:lnTo>
                    <a:pt x="238" y="159"/>
                  </a:lnTo>
                  <a:lnTo>
                    <a:pt x="226" y="163"/>
                  </a:lnTo>
                  <a:lnTo>
                    <a:pt x="210" y="168"/>
                  </a:lnTo>
                  <a:lnTo>
                    <a:pt x="193" y="172"/>
                  </a:lnTo>
                  <a:lnTo>
                    <a:pt x="174" y="176"/>
                  </a:lnTo>
                  <a:lnTo>
                    <a:pt x="154" y="177"/>
                  </a:lnTo>
                  <a:lnTo>
                    <a:pt x="134" y="177"/>
                  </a:lnTo>
                  <a:lnTo>
                    <a:pt x="113" y="174"/>
                  </a:lnTo>
                  <a:lnTo>
                    <a:pt x="92" y="169"/>
                  </a:lnTo>
                  <a:lnTo>
                    <a:pt x="71" y="160"/>
                  </a:lnTo>
                  <a:lnTo>
                    <a:pt x="53" y="147"/>
                  </a:lnTo>
                  <a:lnTo>
                    <a:pt x="36" y="129"/>
                  </a:lnTo>
                  <a:lnTo>
                    <a:pt x="22" y="106"/>
                  </a:lnTo>
                  <a:lnTo>
                    <a:pt x="9" y="77"/>
                  </a:lnTo>
                  <a:lnTo>
                    <a:pt x="0" y="42"/>
                  </a:lnTo>
                  <a:lnTo>
                    <a:pt x="1" y="45"/>
                  </a:lnTo>
                  <a:lnTo>
                    <a:pt x="5" y="52"/>
                  </a:lnTo>
                  <a:lnTo>
                    <a:pt x="11" y="63"/>
                  </a:lnTo>
                  <a:lnTo>
                    <a:pt x="21" y="77"/>
                  </a:lnTo>
                  <a:lnTo>
                    <a:pt x="32" y="90"/>
                  </a:lnTo>
                  <a:lnTo>
                    <a:pt x="48" y="104"/>
                  </a:lnTo>
                  <a:lnTo>
                    <a:pt x="66" y="117"/>
                  </a:lnTo>
                  <a:lnTo>
                    <a:pt x="87" y="128"/>
                  </a:lnTo>
                  <a:lnTo>
                    <a:pt x="112" y="134"/>
                  </a:lnTo>
                  <a:lnTo>
                    <a:pt x="109" y="133"/>
                  </a:lnTo>
                  <a:lnTo>
                    <a:pt x="100" y="128"/>
                  </a:lnTo>
                  <a:lnTo>
                    <a:pt x="88" y="120"/>
                  </a:lnTo>
                  <a:lnTo>
                    <a:pt x="74" y="111"/>
                  </a:lnTo>
                  <a:lnTo>
                    <a:pt x="57" y="98"/>
                  </a:lnTo>
                  <a:lnTo>
                    <a:pt x="41" y="82"/>
                  </a:lnTo>
                  <a:lnTo>
                    <a:pt x="27" y="64"/>
                  </a:lnTo>
                  <a:lnTo>
                    <a:pt x="17" y="43"/>
                  </a:lnTo>
                  <a:lnTo>
                    <a:pt x="10" y="20"/>
                  </a:lnTo>
                  <a:lnTo>
                    <a:pt x="11" y="19"/>
                  </a:lnTo>
                  <a:lnTo>
                    <a:pt x="18" y="16"/>
                  </a:lnTo>
                  <a:lnTo>
                    <a:pt x="27" y="12"/>
                  </a:lnTo>
                  <a:lnTo>
                    <a:pt x="39" y="8"/>
                  </a:lnTo>
                  <a:lnTo>
                    <a:pt x="54" y="6"/>
                  </a:lnTo>
                  <a:lnTo>
                    <a:pt x="70" y="2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34" name="任意多边形: 形状 43"/>
            <p:cNvSpPr/>
            <p:nvPr/>
          </p:nvSpPr>
          <p:spPr bwMode="auto">
            <a:xfrm>
              <a:off x="4930428" y="4277519"/>
              <a:ext cx="404813" cy="282575"/>
            </a:xfrm>
            <a:custGeom>
              <a:avLst/>
              <a:gdLst>
                <a:gd name="T0" fmla="*/ 88 w 255"/>
                <a:gd name="T1" fmla="*/ 0 h 178"/>
                <a:gd name="T2" fmla="*/ 108 w 255"/>
                <a:gd name="T3" fmla="*/ 2 h 178"/>
                <a:gd name="T4" fmla="*/ 129 w 255"/>
                <a:gd name="T5" fmla="*/ 4 h 178"/>
                <a:gd name="T6" fmla="*/ 149 w 255"/>
                <a:gd name="T7" fmla="*/ 11 h 178"/>
                <a:gd name="T8" fmla="*/ 169 w 255"/>
                <a:gd name="T9" fmla="*/ 21 h 178"/>
                <a:gd name="T10" fmla="*/ 190 w 255"/>
                <a:gd name="T11" fmla="*/ 35 h 178"/>
                <a:gd name="T12" fmla="*/ 208 w 255"/>
                <a:gd name="T13" fmla="*/ 56 h 178"/>
                <a:gd name="T14" fmla="*/ 226 w 255"/>
                <a:gd name="T15" fmla="*/ 81 h 178"/>
                <a:gd name="T16" fmla="*/ 242 w 255"/>
                <a:gd name="T17" fmla="*/ 112 h 178"/>
                <a:gd name="T18" fmla="*/ 255 w 255"/>
                <a:gd name="T19" fmla="*/ 151 h 178"/>
                <a:gd name="T20" fmla="*/ 253 w 255"/>
                <a:gd name="T21" fmla="*/ 152 h 178"/>
                <a:gd name="T22" fmla="*/ 247 w 255"/>
                <a:gd name="T23" fmla="*/ 155 h 178"/>
                <a:gd name="T24" fmla="*/ 238 w 255"/>
                <a:gd name="T25" fmla="*/ 159 h 178"/>
                <a:gd name="T26" fmla="*/ 225 w 255"/>
                <a:gd name="T27" fmla="*/ 163 h 178"/>
                <a:gd name="T28" fmla="*/ 209 w 255"/>
                <a:gd name="T29" fmla="*/ 168 h 178"/>
                <a:gd name="T30" fmla="*/ 192 w 255"/>
                <a:gd name="T31" fmla="*/ 172 h 178"/>
                <a:gd name="T32" fmla="*/ 173 w 255"/>
                <a:gd name="T33" fmla="*/ 176 h 178"/>
                <a:gd name="T34" fmla="*/ 153 w 255"/>
                <a:gd name="T35" fmla="*/ 178 h 178"/>
                <a:gd name="T36" fmla="*/ 133 w 255"/>
                <a:gd name="T37" fmla="*/ 178 h 178"/>
                <a:gd name="T38" fmla="*/ 112 w 255"/>
                <a:gd name="T39" fmla="*/ 176 h 178"/>
                <a:gd name="T40" fmla="*/ 91 w 255"/>
                <a:gd name="T41" fmla="*/ 169 h 178"/>
                <a:gd name="T42" fmla="*/ 71 w 255"/>
                <a:gd name="T43" fmla="*/ 160 h 178"/>
                <a:gd name="T44" fmla="*/ 52 w 255"/>
                <a:gd name="T45" fmla="*/ 147 h 178"/>
                <a:gd name="T46" fmla="*/ 35 w 255"/>
                <a:gd name="T47" fmla="*/ 129 h 178"/>
                <a:gd name="T48" fmla="*/ 21 w 255"/>
                <a:gd name="T49" fmla="*/ 107 h 178"/>
                <a:gd name="T50" fmla="*/ 9 w 255"/>
                <a:gd name="T51" fmla="*/ 78 h 178"/>
                <a:gd name="T52" fmla="*/ 0 w 255"/>
                <a:gd name="T53" fmla="*/ 43 h 178"/>
                <a:gd name="T54" fmla="*/ 1 w 255"/>
                <a:gd name="T55" fmla="*/ 46 h 178"/>
                <a:gd name="T56" fmla="*/ 5 w 255"/>
                <a:gd name="T57" fmla="*/ 52 h 178"/>
                <a:gd name="T58" fmla="*/ 10 w 255"/>
                <a:gd name="T59" fmla="*/ 64 h 178"/>
                <a:gd name="T60" fmla="*/ 19 w 255"/>
                <a:gd name="T61" fmla="*/ 77 h 178"/>
                <a:gd name="T62" fmla="*/ 32 w 255"/>
                <a:gd name="T63" fmla="*/ 91 h 178"/>
                <a:gd name="T64" fmla="*/ 47 w 255"/>
                <a:gd name="T65" fmla="*/ 105 h 178"/>
                <a:gd name="T66" fmla="*/ 65 w 255"/>
                <a:gd name="T67" fmla="*/ 117 h 178"/>
                <a:gd name="T68" fmla="*/ 87 w 255"/>
                <a:gd name="T69" fmla="*/ 127 h 178"/>
                <a:gd name="T70" fmla="*/ 112 w 255"/>
                <a:gd name="T71" fmla="*/ 134 h 178"/>
                <a:gd name="T72" fmla="*/ 108 w 255"/>
                <a:gd name="T73" fmla="*/ 133 h 178"/>
                <a:gd name="T74" fmla="*/ 100 w 255"/>
                <a:gd name="T75" fmla="*/ 127 h 178"/>
                <a:gd name="T76" fmla="*/ 87 w 255"/>
                <a:gd name="T77" fmla="*/ 121 h 178"/>
                <a:gd name="T78" fmla="*/ 73 w 255"/>
                <a:gd name="T79" fmla="*/ 111 h 178"/>
                <a:gd name="T80" fmla="*/ 57 w 255"/>
                <a:gd name="T81" fmla="*/ 98 h 178"/>
                <a:gd name="T82" fmla="*/ 42 w 255"/>
                <a:gd name="T83" fmla="*/ 82 h 178"/>
                <a:gd name="T84" fmla="*/ 27 w 255"/>
                <a:gd name="T85" fmla="*/ 64 h 178"/>
                <a:gd name="T86" fmla="*/ 16 w 255"/>
                <a:gd name="T87" fmla="*/ 43 h 178"/>
                <a:gd name="T88" fmla="*/ 9 w 255"/>
                <a:gd name="T89" fmla="*/ 20 h 178"/>
                <a:gd name="T90" fmla="*/ 12 w 255"/>
                <a:gd name="T91" fmla="*/ 20 h 178"/>
                <a:gd name="T92" fmla="*/ 17 w 255"/>
                <a:gd name="T93" fmla="*/ 17 h 178"/>
                <a:gd name="T94" fmla="*/ 26 w 255"/>
                <a:gd name="T95" fmla="*/ 13 h 178"/>
                <a:gd name="T96" fmla="*/ 39 w 255"/>
                <a:gd name="T97" fmla="*/ 9 h 178"/>
                <a:gd name="T98" fmla="*/ 53 w 255"/>
                <a:gd name="T99" fmla="*/ 5 h 178"/>
                <a:gd name="T100" fmla="*/ 70 w 255"/>
                <a:gd name="T101" fmla="*/ 3 h 178"/>
                <a:gd name="T102" fmla="*/ 88 w 255"/>
                <a:gd name="T10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5" h="178">
                  <a:moveTo>
                    <a:pt x="88" y="0"/>
                  </a:moveTo>
                  <a:lnTo>
                    <a:pt x="108" y="2"/>
                  </a:lnTo>
                  <a:lnTo>
                    <a:pt x="129" y="4"/>
                  </a:lnTo>
                  <a:lnTo>
                    <a:pt x="149" y="11"/>
                  </a:lnTo>
                  <a:lnTo>
                    <a:pt x="169" y="21"/>
                  </a:lnTo>
                  <a:lnTo>
                    <a:pt x="190" y="35"/>
                  </a:lnTo>
                  <a:lnTo>
                    <a:pt x="208" y="56"/>
                  </a:lnTo>
                  <a:lnTo>
                    <a:pt x="226" y="81"/>
                  </a:lnTo>
                  <a:lnTo>
                    <a:pt x="242" y="112"/>
                  </a:lnTo>
                  <a:lnTo>
                    <a:pt x="255" y="151"/>
                  </a:lnTo>
                  <a:lnTo>
                    <a:pt x="253" y="152"/>
                  </a:lnTo>
                  <a:lnTo>
                    <a:pt x="247" y="155"/>
                  </a:lnTo>
                  <a:lnTo>
                    <a:pt x="238" y="159"/>
                  </a:lnTo>
                  <a:lnTo>
                    <a:pt x="225" y="163"/>
                  </a:lnTo>
                  <a:lnTo>
                    <a:pt x="209" y="168"/>
                  </a:lnTo>
                  <a:lnTo>
                    <a:pt x="192" y="172"/>
                  </a:lnTo>
                  <a:lnTo>
                    <a:pt x="173" y="176"/>
                  </a:lnTo>
                  <a:lnTo>
                    <a:pt x="153" y="178"/>
                  </a:lnTo>
                  <a:lnTo>
                    <a:pt x="133" y="178"/>
                  </a:lnTo>
                  <a:lnTo>
                    <a:pt x="112" y="176"/>
                  </a:lnTo>
                  <a:lnTo>
                    <a:pt x="91" y="169"/>
                  </a:lnTo>
                  <a:lnTo>
                    <a:pt x="71" y="160"/>
                  </a:lnTo>
                  <a:lnTo>
                    <a:pt x="52" y="147"/>
                  </a:lnTo>
                  <a:lnTo>
                    <a:pt x="35" y="129"/>
                  </a:lnTo>
                  <a:lnTo>
                    <a:pt x="21" y="107"/>
                  </a:lnTo>
                  <a:lnTo>
                    <a:pt x="9" y="78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5" y="52"/>
                  </a:lnTo>
                  <a:lnTo>
                    <a:pt x="10" y="64"/>
                  </a:lnTo>
                  <a:lnTo>
                    <a:pt x="19" y="77"/>
                  </a:lnTo>
                  <a:lnTo>
                    <a:pt x="32" y="91"/>
                  </a:lnTo>
                  <a:lnTo>
                    <a:pt x="47" y="105"/>
                  </a:lnTo>
                  <a:lnTo>
                    <a:pt x="65" y="117"/>
                  </a:lnTo>
                  <a:lnTo>
                    <a:pt x="87" y="127"/>
                  </a:lnTo>
                  <a:lnTo>
                    <a:pt x="112" y="134"/>
                  </a:lnTo>
                  <a:lnTo>
                    <a:pt x="108" y="133"/>
                  </a:lnTo>
                  <a:lnTo>
                    <a:pt x="100" y="127"/>
                  </a:lnTo>
                  <a:lnTo>
                    <a:pt x="87" y="121"/>
                  </a:lnTo>
                  <a:lnTo>
                    <a:pt x="73" y="111"/>
                  </a:lnTo>
                  <a:lnTo>
                    <a:pt x="57" y="98"/>
                  </a:lnTo>
                  <a:lnTo>
                    <a:pt x="42" y="82"/>
                  </a:lnTo>
                  <a:lnTo>
                    <a:pt x="27" y="64"/>
                  </a:lnTo>
                  <a:lnTo>
                    <a:pt x="16" y="43"/>
                  </a:lnTo>
                  <a:lnTo>
                    <a:pt x="9" y="20"/>
                  </a:lnTo>
                  <a:lnTo>
                    <a:pt x="12" y="20"/>
                  </a:lnTo>
                  <a:lnTo>
                    <a:pt x="17" y="17"/>
                  </a:lnTo>
                  <a:lnTo>
                    <a:pt x="26" y="13"/>
                  </a:lnTo>
                  <a:lnTo>
                    <a:pt x="39" y="9"/>
                  </a:lnTo>
                  <a:lnTo>
                    <a:pt x="53" y="5"/>
                  </a:lnTo>
                  <a:lnTo>
                    <a:pt x="70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35" name="任意多边形: 形状 44"/>
            <p:cNvSpPr/>
            <p:nvPr/>
          </p:nvSpPr>
          <p:spPr bwMode="auto">
            <a:xfrm>
              <a:off x="4392265" y="3734594"/>
              <a:ext cx="406400" cy="279400"/>
            </a:xfrm>
            <a:custGeom>
              <a:avLst/>
              <a:gdLst>
                <a:gd name="T0" fmla="*/ 89 w 256"/>
                <a:gd name="T1" fmla="*/ 0 h 176"/>
                <a:gd name="T2" fmla="*/ 109 w 256"/>
                <a:gd name="T3" fmla="*/ 0 h 176"/>
                <a:gd name="T4" fmla="*/ 128 w 256"/>
                <a:gd name="T5" fmla="*/ 3 h 176"/>
                <a:gd name="T6" fmla="*/ 149 w 256"/>
                <a:gd name="T7" fmla="*/ 10 h 176"/>
                <a:gd name="T8" fmla="*/ 170 w 256"/>
                <a:gd name="T9" fmla="*/ 20 h 176"/>
                <a:gd name="T10" fmla="*/ 190 w 256"/>
                <a:gd name="T11" fmla="*/ 35 h 176"/>
                <a:gd name="T12" fmla="*/ 209 w 256"/>
                <a:gd name="T13" fmla="*/ 54 h 176"/>
                <a:gd name="T14" fmla="*/ 226 w 256"/>
                <a:gd name="T15" fmla="*/ 80 h 176"/>
                <a:gd name="T16" fmla="*/ 243 w 256"/>
                <a:gd name="T17" fmla="*/ 111 h 176"/>
                <a:gd name="T18" fmla="*/ 256 w 256"/>
                <a:gd name="T19" fmla="*/ 149 h 176"/>
                <a:gd name="T20" fmla="*/ 253 w 256"/>
                <a:gd name="T21" fmla="*/ 150 h 176"/>
                <a:gd name="T22" fmla="*/ 248 w 256"/>
                <a:gd name="T23" fmla="*/ 153 h 176"/>
                <a:gd name="T24" fmla="*/ 238 w 256"/>
                <a:gd name="T25" fmla="*/ 157 h 176"/>
                <a:gd name="T26" fmla="*/ 225 w 256"/>
                <a:gd name="T27" fmla="*/ 162 h 176"/>
                <a:gd name="T28" fmla="*/ 210 w 256"/>
                <a:gd name="T29" fmla="*/ 167 h 176"/>
                <a:gd name="T30" fmla="*/ 193 w 256"/>
                <a:gd name="T31" fmla="*/ 171 h 176"/>
                <a:gd name="T32" fmla="*/ 174 w 256"/>
                <a:gd name="T33" fmla="*/ 175 h 176"/>
                <a:gd name="T34" fmla="*/ 154 w 256"/>
                <a:gd name="T35" fmla="*/ 176 h 176"/>
                <a:gd name="T36" fmla="*/ 134 w 256"/>
                <a:gd name="T37" fmla="*/ 176 h 176"/>
                <a:gd name="T38" fmla="*/ 113 w 256"/>
                <a:gd name="T39" fmla="*/ 174 h 176"/>
                <a:gd name="T40" fmla="*/ 92 w 256"/>
                <a:gd name="T41" fmla="*/ 168 h 176"/>
                <a:gd name="T42" fmla="*/ 71 w 256"/>
                <a:gd name="T43" fmla="*/ 159 h 176"/>
                <a:gd name="T44" fmla="*/ 53 w 256"/>
                <a:gd name="T45" fmla="*/ 146 h 176"/>
                <a:gd name="T46" fmla="*/ 36 w 256"/>
                <a:gd name="T47" fmla="*/ 128 h 176"/>
                <a:gd name="T48" fmla="*/ 22 w 256"/>
                <a:gd name="T49" fmla="*/ 105 h 176"/>
                <a:gd name="T50" fmla="*/ 9 w 256"/>
                <a:gd name="T51" fmla="*/ 76 h 176"/>
                <a:gd name="T52" fmla="*/ 0 w 256"/>
                <a:gd name="T53" fmla="*/ 41 h 176"/>
                <a:gd name="T54" fmla="*/ 1 w 256"/>
                <a:gd name="T55" fmla="*/ 44 h 176"/>
                <a:gd name="T56" fmla="*/ 5 w 256"/>
                <a:gd name="T57" fmla="*/ 51 h 176"/>
                <a:gd name="T58" fmla="*/ 11 w 256"/>
                <a:gd name="T59" fmla="*/ 62 h 176"/>
                <a:gd name="T60" fmla="*/ 21 w 256"/>
                <a:gd name="T61" fmla="*/ 75 h 176"/>
                <a:gd name="T62" fmla="*/ 32 w 256"/>
                <a:gd name="T63" fmla="*/ 89 h 176"/>
                <a:gd name="T64" fmla="*/ 48 w 256"/>
                <a:gd name="T65" fmla="*/ 103 h 176"/>
                <a:gd name="T66" fmla="*/ 66 w 256"/>
                <a:gd name="T67" fmla="*/ 116 h 176"/>
                <a:gd name="T68" fmla="*/ 87 w 256"/>
                <a:gd name="T69" fmla="*/ 127 h 176"/>
                <a:gd name="T70" fmla="*/ 112 w 256"/>
                <a:gd name="T71" fmla="*/ 133 h 176"/>
                <a:gd name="T72" fmla="*/ 109 w 256"/>
                <a:gd name="T73" fmla="*/ 131 h 176"/>
                <a:gd name="T74" fmla="*/ 100 w 256"/>
                <a:gd name="T75" fmla="*/ 127 h 176"/>
                <a:gd name="T76" fmla="*/ 88 w 256"/>
                <a:gd name="T77" fmla="*/ 119 h 176"/>
                <a:gd name="T78" fmla="*/ 74 w 256"/>
                <a:gd name="T79" fmla="*/ 109 h 176"/>
                <a:gd name="T80" fmla="*/ 57 w 256"/>
                <a:gd name="T81" fmla="*/ 96 h 176"/>
                <a:gd name="T82" fmla="*/ 41 w 256"/>
                <a:gd name="T83" fmla="*/ 80 h 176"/>
                <a:gd name="T84" fmla="*/ 27 w 256"/>
                <a:gd name="T85" fmla="*/ 62 h 176"/>
                <a:gd name="T86" fmla="*/ 17 w 256"/>
                <a:gd name="T87" fmla="*/ 42 h 176"/>
                <a:gd name="T88" fmla="*/ 10 w 256"/>
                <a:gd name="T89" fmla="*/ 19 h 176"/>
                <a:gd name="T90" fmla="*/ 11 w 256"/>
                <a:gd name="T91" fmla="*/ 18 h 176"/>
                <a:gd name="T92" fmla="*/ 18 w 256"/>
                <a:gd name="T93" fmla="*/ 15 h 176"/>
                <a:gd name="T94" fmla="*/ 27 w 256"/>
                <a:gd name="T95" fmla="*/ 11 h 176"/>
                <a:gd name="T96" fmla="*/ 39 w 256"/>
                <a:gd name="T97" fmla="*/ 7 h 176"/>
                <a:gd name="T98" fmla="*/ 54 w 256"/>
                <a:gd name="T99" fmla="*/ 3 h 176"/>
                <a:gd name="T100" fmla="*/ 70 w 256"/>
                <a:gd name="T101" fmla="*/ 1 h 176"/>
                <a:gd name="T102" fmla="*/ 89 w 256"/>
                <a:gd name="T10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" h="176">
                  <a:moveTo>
                    <a:pt x="89" y="0"/>
                  </a:moveTo>
                  <a:lnTo>
                    <a:pt x="109" y="0"/>
                  </a:lnTo>
                  <a:lnTo>
                    <a:pt x="128" y="3"/>
                  </a:lnTo>
                  <a:lnTo>
                    <a:pt x="149" y="10"/>
                  </a:lnTo>
                  <a:lnTo>
                    <a:pt x="170" y="20"/>
                  </a:lnTo>
                  <a:lnTo>
                    <a:pt x="190" y="35"/>
                  </a:lnTo>
                  <a:lnTo>
                    <a:pt x="209" y="54"/>
                  </a:lnTo>
                  <a:lnTo>
                    <a:pt x="226" y="80"/>
                  </a:lnTo>
                  <a:lnTo>
                    <a:pt x="243" y="111"/>
                  </a:lnTo>
                  <a:lnTo>
                    <a:pt x="256" y="149"/>
                  </a:lnTo>
                  <a:lnTo>
                    <a:pt x="253" y="150"/>
                  </a:lnTo>
                  <a:lnTo>
                    <a:pt x="248" y="153"/>
                  </a:lnTo>
                  <a:lnTo>
                    <a:pt x="238" y="157"/>
                  </a:lnTo>
                  <a:lnTo>
                    <a:pt x="225" y="162"/>
                  </a:lnTo>
                  <a:lnTo>
                    <a:pt x="210" y="167"/>
                  </a:lnTo>
                  <a:lnTo>
                    <a:pt x="193" y="171"/>
                  </a:lnTo>
                  <a:lnTo>
                    <a:pt x="174" y="175"/>
                  </a:lnTo>
                  <a:lnTo>
                    <a:pt x="154" y="176"/>
                  </a:lnTo>
                  <a:lnTo>
                    <a:pt x="134" y="176"/>
                  </a:lnTo>
                  <a:lnTo>
                    <a:pt x="113" y="174"/>
                  </a:lnTo>
                  <a:lnTo>
                    <a:pt x="92" y="168"/>
                  </a:lnTo>
                  <a:lnTo>
                    <a:pt x="71" y="159"/>
                  </a:lnTo>
                  <a:lnTo>
                    <a:pt x="53" y="146"/>
                  </a:lnTo>
                  <a:lnTo>
                    <a:pt x="36" y="128"/>
                  </a:lnTo>
                  <a:lnTo>
                    <a:pt x="22" y="105"/>
                  </a:lnTo>
                  <a:lnTo>
                    <a:pt x="9" y="76"/>
                  </a:lnTo>
                  <a:lnTo>
                    <a:pt x="0" y="41"/>
                  </a:lnTo>
                  <a:lnTo>
                    <a:pt x="1" y="44"/>
                  </a:lnTo>
                  <a:lnTo>
                    <a:pt x="5" y="51"/>
                  </a:lnTo>
                  <a:lnTo>
                    <a:pt x="11" y="62"/>
                  </a:lnTo>
                  <a:lnTo>
                    <a:pt x="21" y="75"/>
                  </a:lnTo>
                  <a:lnTo>
                    <a:pt x="32" y="89"/>
                  </a:lnTo>
                  <a:lnTo>
                    <a:pt x="48" y="103"/>
                  </a:lnTo>
                  <a:lnTo>
                    <a:pt x="66" y="116"/>
                  </a:lnTo>
                  <a:lnTo>
                    <a:pt x="87" y="127"/>
                  </a:lnTo>
                  <a:lnTo>
                    <a:pt x="112" y="133"/>
                  </a:lnTo>
                  <a:lnTo>
                    <a:pt x="109" y="131"/>
                  </a:lnTo>
                  <a:lnTo>
                    <a:pt x="100" y="127"/>
                  </a:lnTo>
                  <a:lnTo>
                    <a:pt x="88" y="119"/>
                  </a:lnTo>
                  <a:lnTo>
                    <a:pt x="74" y="109"/>
                  </a:lnTo>
                  <a:lnTo>
                    <a:pt x="57" y="96"/>
                  </a:lnTo>
                  <a:lnTo>
                    <a:pt x="41" y="80"/>
                  </a:lnTo>
                  <a:lnTo>
                    <a:pt x="27" y="62"/>
                  </a:lnTo>
                  <a:lnTo>
                    <a:pt x="17" y="42"/>
                  </a:lnTo>
                  <a:lnTo>
                    <a:pt x="10" y="19"/>
                  </a:lnTo>
                  <a:lnTo>
                    <a:pt x="11" y="18"/>
                  </a:lnTo>
                  <a:lnTo>
                    <a:pt x="18" y="15"/>
                  </a:lnTo>
                  <a:lnTo>
                    <a:pt x="27" y="11"/>
                  </a:lnTo>
                  <a:lnTo>
                    <a:pt x="39" y="7"/>
                  </a:lnTo>
                  <a:lnTo>
                    <a:pt x="54" y="3"/>
                  </a:lnTo>
                  <a:lnTo>
                    <a:pt x="70" y="1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36" name="任意多边形: 形状 45"/>
            <p:cNvSpPr/>
            <p:nvPr/>
          </p:nvSpPr>
          <p:spPr bwMode="auto">
            <a:xfrm>
              <a:off x="3800128" y="3780631"/>
              <a:ext cx="406400" cy="280988"/>
            </a:xfrm>
            <a:custGeom>
              <a:avLst/>
              <a:gdLst>
                <a:gd name="T0" fmla="*/ 101 w 256"/>
                <a:gd name="T1" fmla="*/ 0 h 177"/>
                <a:gd name="T2" fmla="*/ 122 w 256"/>
                <a:gd name="T3" fmla="*/ 0 h 177"/>
                <a:gd name="T4" fmla="*/ 143 w 256"/>
                <a:gd name="T5" fmla="*/ 3 h 177"/>
                <a:gd name="T6" fmla="*/ 163 w 256"/>
                <a:gd name="T7" fmla="*/ 8 h 177"/>
                <a:gd name="T8" fmla="*/ 184 w 256"/>
                <a:gd name="T9" fmla="*/ 17 h 177"/>
                <a:gd name="T10" fmla="*/ 202 w 256"/>
                <a:gd name="T11" fmla="*/ 30 h 177"/>
                <a:gd name="T12" fmla="*/ 219 w 256"/>
                <a:gd name="T13" fmla="*/ 48 h 177"/>
                <a:gd name="T14" fmla="*/ 234 w 256"/>
                <a:gd name="T15" fmla="*/ 72 h 177"/>
                <a:gd name="T16" fmla="*/ 247 w 256"/>
                <a:gd name="T17" fmla="*/ 100 h 177"/>
                <a:gd name="T18" fmla="*/ 256 w 256"/>
                <a:gd name="T19" fmla="*/ 135 h 177"/>
                <a:gd name="T20" fmla="*/ 254 w 256"/>
                <a:gd name="T21" fmla="*/ 133 h 177"/>
                <a:gd name="T22" fmla="*/ 251 w 256"/>
                <a:gd name="T23" fmla="*/ 125 h 177"/>
                <a:gd name="T24" fmla="*/ 244 w 256"/>
                <a:gd name="T25" fmla="*/ 115 h 177"/>
                <a:gd name="T26" fmla="*/ 235 w 256"/>
                <a:gd name="T27" fmla="*/ 102 h 177"/>
                <a:gd name="T28" fmla="*/ 223 w 256"/>
                <a:gd name="T29" fmla="*/ 87 h 177"/>
                <a:gd name="T30" fmla="*/ 208 w 256"/>
                <a:gd name="T31" fmla="*/ 73 h 177"/>
                <a:gd name="T32" fmla="*/ 189 w 256"/>
                <a:gd name="T33" fmla="*/ 60 h 177"/>
                <a:gd name="T34" fmla="*/ 169 w 256"/>
                <a:gd name="T35" fmla="*/ 50 h 177"/>
                <a:gd name="T36" fmla="*/ 144 w 256"/>
                <a:gd name="T37" fmla="*/ 43 h 177"/>
                <a:gd name="T38" fmla="*/ 147 w 256"/>
                <a:gd name="T39" fmla="*/ 46 h 177"/>
                <a:gd name="T40" fmla="*/ 156 w 256"/>
                <a:gd name="T41" fmla="*/ 50 h 177"/>
                <a:gd name="T42" fmla="*/ 167 w 256"/>
                <a:gd name="T43" fmla="*/ 58 h 177"/>
                <a:gd name="T44" fmla="*/ 182 w 256"/>
                <a:gd name="T45" fmla="*/ 68 h 177"/>
                <a:gd name="T46" fmla="*/ 199 w 256"/>
                <a:gd name="T47" fmla="*/ 81 h 177"/>
                <a:gd name="T48" fmla="*/ 214 w 256"/>
                <a:gd name="T49" fmla="*/ 96 h 177"/>
                <a:gd name="T50" fmla="*/ 228 w 256"/>
                <a:gd name="T51" fmla="*/ 115 h 177"/>
                <a:gd name="T52" fmla="*/ 239 w 256"/>
                <a:gd name="T53" fmla="*/ 135 h 177"/>
                <a:gd name="T54" fmla="*/ 245 w 256"/>
                <a:gd name="T55" fmla="*/ 157 h 177"/>
                <a:gd name="T56" fmla="*/ 244 w 256"/>
                <a:gd name="T57" fmla="*/ 159 h 177"/>
                <a:gd name="T58" fmla="*/ 238 w 256"/>
                <a:gd name="T59" fmla="*/ 161 h 177"/>
                <a:gd name="T60" fmla="*/ 228 w 256"/>
                <a:gd name="T61" fmla="*/ 165 h 177"/>
                <a:gd name="T62" fmla="*/ 217 w 256"/>
                <a:gd name="T63" fmla="*/ 169 h 177"/>
                <a:gd name="T64" fmla="*/ 201 w 256"/>
                <a:gd name="T65" fmla="*/ 173 h 177"/>
                <a:gd name="T66" fmla="*/ 186 w 256"/>
                <a:gd name="T67" fmla="*/ 176 h 177"/>
                <a:gd name="T68" fmla="*/ 166 w 256"/>
                <a:gd name="T69" fmla="*/ 177 h 177"/>
                <a:gd name="T70" fmla="*/ 147 w 256"/>
                <a:gd name="T71" fmla="*/ 177 h 177"/>
                <a:gd name="T72" fmla="*/ 127 w 256"/>
                <a:gd name="T73" fmla="*/ 173 h 177"/>
                <a:gd name="T74" fmla="*/ 106 w 256"/>
                <a:gd name="T75" fmla="*/ 167 h 177"/>
                <a:gd name="T76" fmla="*/ 86 w 256"/>
                <a:gd name="T77" fmla="*/ 156 h 177"/>
                <a:gd name="T78" fmla="*/ 66 w 256"/>
                <a:gd name="T79" fmla="*/ 142 h 177"/>
                <a:gd name="T80" fmla="*/ 47 w 256"/>
                <a:gd name="T81" fmla="*/ 122 h 177"/>
                <a:gd name="T82" fmla="*/ 28 w 256"/>
                <a:gd name="T83" fmla="*/ 96 h 177"/>
                <a:gd name="T84" fmla="*/ 13 w 256"/>
                <a:gd name="T85" fmla="*/ 65 h 177"/>
                <a:gd name="T86" fmla="*/ 0 w 256"/>
                <a:gd name="T87" fmla="*/ 28 h 177"/>
                <a:gd name="T88" fmla="*/ 2 w 256"/>
                <a:gd name="T89" fmla="*/ 26 h 177"/>
                <a:gd name="T90" fmla="*/ 8 w 256"/>
                <a:gd name="T91" fmla="*/ 24 h 177"/>
                <a:gd name="T92" fmla="*/ 18 w 256"/>
                <a:gd name="T93" fmla="*/ 20 h 177"/>
                <a:gd name="T94" fmla="*/ 30 w 256"/>
                <a:gd name="T95" fmla="*/ 15 h 177"/>
                <a:gd name="T96" fmla="*/ 45 w 256"/>
                <a:gd name="T97" fmla="*/ 9 h 177"/>
                <a:gd name="T98" fmla="*/ 62 w 256"/>
                <a:gd name="T99" fmla="*/ 6 h 177"/>
                <a:gd name="T100" fmla="*/ 82 w 256"/>
                <a:gd name="T101" fmla="*/ 3 h 177"/>
                <a:gd name="T102" fmla="*/ 101 w 256"/>
                <a:gd name="T10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" h="177">
                  <a:moveTo>
                    <a:pt x="101" y="0"/>
                  </a:moveTo>
                  <a:lnTo>
                    <a:pt x="122" y="0"/>
                  </a:lnTo>
                  <a:lnTo>
                    <a:pt x="143" y="3"/>
                  </a:lnTo>
                  <a:lnTo>
                    <a:pt x="163" y="8"/>
                  </a:lnTo>
                  <a:lnTo>
                    <a:pt x="184" y="17"/>
                  </a:lnTo>
                  <a:lnTo>
                    <a:pt x="202" y="30"/>
                  </a:lnTo>
                  <a:lnTo>
                    <a:pt x="219" y="48"/>
                  </a:lnTo>
                  <a:lnTo>
                    <a:pt x="234" y="72"/>
                  </a:lnTo>
                  <a:lnTo>
                    <a:pt x="247" y="100"/>
                  </a:lnTo>
                  <a:lnTo>
                    <a:pt x="256" y="135"/>
                  </a:lnTo>
                  <a:lnTo>
                    <a:pt x="254" y="133"/>
                  </a:lnTo>
                  <a:lnTo>
                    <a:pt x="251" y="125"/>
                  </a:lnTo>
                  <a:lnTo>
                    <a:pt x="244" y="115"/>
                  </a:lnTo>
                  <a:lnTo>
                    <a:pt x="235" y="102"/>
                  </a:lnTo>
                  <a:lnTo>
                    <a:pt x="223" y="87"/>
                  </a:lnTo>
                  <a:lnTo>
                    <a:pt x="208" y="73"/>
                  </a:lnTo>
                  <a:lnTo>
                    <a:pt x="189" y="60"/>
                  </a:lnTo>
                  <a:lnTo>
                    <a:pt x="169" y="50"/>
                  </a:lnTo>
                  <a:lnTo>
                    <a:pt x="144" y="43"/>
                  </a:lnTo>
                  <a:lnTo>
                    <a:pt x="147" y="46"/>
                  </a:lnTo>
                  <a:lnTo>
                    <a:pt x="156" y="50"/>
                  </a:lnTo>
                  <a:lnTo>
                    <a:pt x="167" y="58"/>
                  </a:lnTo>
                  <a:lnTo>
                    <a:pt x="182" y="68"/>
                  </a:lnTo>
                  <a:lnTo>
                    <a:pt x="199" y="81"/>
                  </a:lnTo>
                  <a:lnTo>
                    <a:pt x="214" y="96"/>
                  </a:lnTo>
                  <a:lnTo>
                    <a:pt x="228" y="115"/>
                  </a:lnTo>
                  <a:lnTo>
                    <a:pt x="239" y="135"/>
                  </a:lnTo>
                  <a:lnTo>
                    <a:pt x="245" y="157"/>
                  </a:lnTo>
                  <a:lnTo>
                    <a:pt x="244" y="159"/>
                  </a:lnTo>
                  <a:lnTo>
                    <a:pt x="238" y="161"/>
                  </a:lnTo>
                  <a:lnTo>
                    <a:pt x="228" y="165"/>
                  </a:lnTo>
                  <a:lnTo>
                    <a:pt x="217" y="169"/>
                  </a:lnTo>
                  <a:lnTo>
                    <a:pt x="201" y="173"/>
                  </a:lnTo>
                  <a:lnTo>
                    <a:pt x="186" y="176"/>
                  </a:lnTo>
                  <a:lnTo>
                    <a:pt x="166" y="177"/>
                  </a:lnTo>
                  <a:lnTo>
                    <a:pt x="147" y="177"/>
                  </a:lnTo>
                  <a:lnTo>
                    <a:pt x="127" y="173"/>
                  </a:lnTo>
                  <a:lnTo>
                    <a:pt x="106" y="167"/>
                  </a:lnTo>
                  <a:lnTo>
                    <a:pt x="86" y="156"/>
                  </a:lnTo>
                  <a:lnTo>
                    <a:pt x="66" y="142"/>
                  </a:lnTo>
                  <a:lnTo>
                    <a:pt x="47" y="122"/>
                  </a:lnTo>
                  <a:lnTo>
                    <a:pt x="28" y="96"/>
                  </a:lnTo>
                  <a:lnTo>
                    <a:pt x="13" y="65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8" y="24"/>
                  </a:lnTo>
                  <a:lnTo>
                    <a:pt x="18" y="20"/>
                  </a:lnTo>
                  <a:lnTo>
                    <a:pt x="30" y="15"/>
                  </a:lnTo>
                  <a:lnTo>
                    <a:pt x="45" y="9"/>
                  </a:lnTo>
                  <a:lnTo>
                    <a:pt x="62" y="6"/>
                  </a:lnTo>
                  <a:lnTo>
                    <a:pt x="82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37" name="任意多边形: 形状 46"/>
            <p:cNvSpPr/>
            <p:nvPr/>
          </p:nvSpPr>
          <p:spPr bwMode="auto">
            <a:xfrm>
              <a:off x="3441353" y="4302919"/>
              <a:ext cx="277813" cy="422275"/>
            </a:xfrm>
            <a:custGeom>
              <a:avLst/>
              <a:gdLst>
                <a:gd name="T0" fmla="*/ 58 w 175"/>
                <a:gd name="T1" fmla="*/ 0 h 266"/>
                <a:gd name="T2" fmla="*/ 61 w 175"/>
                <a:gd name="T3" fmla="*/ 1 h 266"/>
                <a:gd name="T4" fmla="*/ 66 w 175"/>
                <a:gd name="T5" fmla="*/ 2 h 266"/>
                <a:gd name="T6" fmla="*/ 74 w 175"/>
                <a:gd name="T7" fmla="*/ 6 h 266"/>
                <a:gd name="T8" fmla="*/ 84 w 175"/>
                <a:gd name="T9" fmla="*/ 12 h 266"/>
                <a:gd name="T10" fmla="*/ 96 w 175"/>
                <a:gd name="T11" fmla="*/ 18 h 266"/>
                <a:gd name="T12" fmla="*/ 109 w 175"/>
                <a:gd name="T13" fmla="*/ 27 h 266"/>
                <a:gd name="T14" fmla="*/ 122 w 175"/>
                <a:gd name="T15" fmla="*/ 37 h 266"/>
                <a:gd name="T16" fmla="*/ 135 w 175"/>
                <a:gd name="T17" fmla="*/ 49 h 266"/>
                <a:gd name="T18" fmla="*/ 148 w 175"/>
                <a:gd name="T19" fmla="*/ 65 h 266"/>
                <a:gd name="T20" fmla="*/ 158 w 175"/>
                <a:gd name="T21" fmla="*/ 80 h 266"/>
                <a:gd name="T22" fmla="*/ 166 w 175"/>
                <a:gd name="T23" fmla="*/ 100 h 266"/>
                <a:gd name="T24" fmla="*/ 172 w 175"/>
                <a:gd name="T25" fmla="*/ 121 h 266"/>
                <a:gd name="T26" fmla="*/ 175 w 175"/>
                <a:gd name="T27" fmla="*/ 145 h 266"/>
                <a:gd name="T28" fmla="*/ 174 w 175"/>
                <a:gd name="T29" fmla="*/ 171 h 266"/>
                <a:gd name="T30" fmla="*/ 167 w 175"/>
                <a:gd name="T31" fmla="*/ 200 h 266"/>
                <a:gd name="T32" fmla="*/ 157 w 175"/>
                <a:gd name="T33" fmla="*/ 232 h 266"/>
                <a:gd name="T34" fmla="*/ 140 w 175"/>
                <a:gd name="T35" fmla="*/ 266 h 266"/>
                <a:gd name="T36" fmla="*/ 137 w 175"/>
                <a:gd name="T37" fmla="*/ 266 h 266"/>
                <a:gd name="T38" fmla="*/ 131 w 175"/>
                <a:gd name="T39" fmla="*/ 263 h 266"/>
                <a:gd name="T40" fmla="*/ 122 w 175"/>
                <a:gd name="T41" fmla="*/ 259 h 266"/>
                <a:gd name="T42" fmla="*/ 109 w 175"/>
                <a:gd name="T43" fmla="*/ 253 h 266"/>
                <a:gd name="T44" fmla="*/ 96 w 175"/>
                <a:gd name="T45" fmla="*/ 247 h 266"/>
                <a:gd name="T46" fmla="*/ 80 w 175"/>
                <a:gd name="T47" fmla="*/ 237 h 266"/>
                <a:gd name="T48" fmla="*/ 65 w 175"/>
                <a:gd name="T49" fmla="*/ 226 h 266"/>
                <a:gd name="T50" fmla="*/ 49 w 175"/>
                <a:gd name="T51" fmla="*/ 213 h 266"/>
                <a:gd name="T52" fmla="*/ 35 w 175"/>
                <a:gd name="T53" fmla="*/ 198 h 266"/>
                <a:gd name="T54" fmla="*/ 22 w 175"/>
                <a:gd name="T55" fmla="*/ 182 h 266"/>
                <a:gd name="T56" fmla="*/ 10 w 175"/>
                <a:gd name="T57" fmla="*/ 163 h 266"/>
                <a:gd name="T58" fmla="*/ 3 w 175"/>
                <a:gd name="T59" fmla="*/ 143 h 266"/>
                <a:gd name="T60" fmla="*/ 0 w 175"/>
                <a:gd name="T61" fmla="*/ 121 h 266"/>
                <a:gd name="T62" fmla="*/ 0 w 175"/>
                <a:gd name="T63" fmla="*/ 96 h 266"/>
                <a:gd name="T64" fmla="*/ 6 w 175"/>
                <a:gd name="T65" fmla="*/ 70 h 266"/>
                <a:gd name="T66" fmla="*/ 18 w 175"/>
                <a:gd name="T67" fmla="*/ 40 h 266"/>
                <a:gd name="T68" fmla="*/ 36 w 175"/>
                <a:gd name="T69" fmla="*/ 9 h 266"/>
                <a:gd name="T70" fmla="*/ 35 w 175"/>
                <a:gd name="T71" fmla="*/ 13 h 266"/>
                <a:gd name="T72" fmla="*/ 32 w 175"/>
                <a:gd name="T73" fmla="*/ 21 h 266"/>
                <a:gd name="T74" fmla="*/ 28 w 175"/>
                <a:gd name="T75" fmla="*/ 32 h 266"/>
                <a:gd name="T76" fmla="*/ 26 w 175"/>
                <a:gd name="T77" fmla="*/ 48 h 266"/>
                <a:gd name="T78" fmla="*/ 24 w 175"/>
                <a:gd name="T79" fmla="*/ 66 h 266"/>
                <a:gd name="T80" fmla="*/ 24 w 175"/>
                <a:gd name="T81" fmla="*/ 87 h 266"/>
                <a:gd name="T82" fmla="*/ 28 w 175"/>
                <a:gd name="T83" fmla="*/ 109 h 266"/>
                <a:gd name="T84" fmla="*/ 37 w 175"/>
                <a:gd name="T85" fmla="*/ 131 h 266"/>
                <a:gd name="T86" fmla="*/ 50 w 175"/>
                <a:gd name="T87" fmla="*/ 153 h 266"/>
                <a:gd name="T88" fmla="*/ 49 w 175"/>
                <a:gd name="T89" fmla="*/ 149 h 266"/>
                <a:gd name="T90" fmla="*/ 46 w 175"/>
                <a:gd name="T91" fmla="*/ 140 h 266"/>
                <a:gd name="T92" fmla="*/ 42 w 175"/>
                <a:gd name="T93" fmla="*/ 127 h 266"/>
                <a:gd name="T94" fmla="*/ 39 w 175"/>
                <a:gd name="T95" fmla="*/ 109 h 266"/>
                <a:gd name="T96" fmla="*/ 37 w 175"/>
                <a:gd name="T97" fmla="*/ 88 h 266"/>
                <a:gd name="T98" fmla="*/ 37 w 175"/>
                <a:gd name="T99" fmla="*/ 66 h 266"/>
                <a:gd name="T100" fmla="*/ 40 w 175"/>
                <a:gd name="T101" fmla="*/ 44 h 266"/>
                <a:gd name="T102" fmla="*/ 46 w 175"/>
                <a:gd name="T103" fmla="*/ 21 h 266"/>
                <a:gd name="T104" fmla="*/ 58 w 175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6">
                  <a:moveTo>
                    <a:pt x="58" y="0"/>
                  </a:moveTo>
                  <a:lnTo>
                    <a:pt x="61" y="1"/>
                  </a:lnTo>
                  <a:lnTo>
                    <a:pt x="66" y="2"/>
                  </a:lnTo>
                  <a:lnTo>
                    <a:pt x="74" y="6"/>
                  </a:lnTo>
                  <a:lnTo>
                    <a:pt x="84" y="12"/>
                  </a:lnTo>
                  <a:lnTo>
                    <a:pt x="96" y="18"/>
                  </a:lnTo>
                  <a:lnTo>
                    <a:pt x="109" y="27"/>
                  </a:lnTo>
                  <a:lnTo>
                    <a:pt x="122" y="37"/>
                  </a:lnTo>
                  <a:lnTo>
                    <a:pt x="135" y="49"/>
                  </a:lnTo>
                  <a:lnTo>
                    <a:pt x="148" y="65"/>
                  </a:lnTo>
                  <a:lnTo>
                    <a:pt x="158" y="80"/>
                  </a:lnTo>
                  <a:lnTo>
                    <a:pt x="166" y="100"/>
                  </a:lnTo>
                  <a:lnTo>
                    <a:pt x="172" y="121"/>
                  </a:lnTo>
                  <a:lnTo>
                    <a:pt x="175" y="145"/>
                  </a:lnTo>
                  <a:lnTo>
                    <a:pt x="174" y="171"/>
                  </a:lnTo>
                  <a:lnTo>
                    <a:pt x="167" y="200"/>
                  </a:lnTo>
                  <a:lnTo>
                    <a:pt x="157" y="232"/>
                  </a:lnTo>
                  <a:lnTo>
                    <a:pt x="140" y="266"/>
                  </a:lnTo>
                  <a:lnTo>
                    <a:pt x="137" y="266"/>
                  </a:lnTo>
                  <a:lnTo>
                    <a:pt x="131" y="263"/>
                  </a:lnTo>
                  <a:lnTo>
                    <a:pt x="122" y="259"/>
                  </a:lnTo>
                  <a:lnTo>
                    <a:pt x="109" y="253"/>
                  </a:lnTo>
                  <a:lnTo>
                    <a:pt x="96" y="247"/>
                  </a:lnTo>
                  <a:lnTo>
                    <a:pt x="80" y="237"/>
                  </a:lnTo>
                  <a:lnTo>
                    <a:pt x="65" y="226"/>
                  </a:lnTo>
                  <a:lnTo>
                    <a:pt x="49" y="213"/>
                  </a:lnTo>
                  <a:lnTo>
                    <a:pt x="35" y="198"/>
                  </a:lnTo>
                  <a:lnTo>
                    <a:pt x="22" y="182"/>
                  </a:lnTo>
                  <a:lnTo>
                    <a:pt x="10" y="163"/>
                  </a:lnTo>
                  <a:lnTo>
                    <a:pt x="3" y="143"/>
                  </a:lnTo>
                  <a:lnTo>
                    <a:pt x="0" y="121"/>
                  </a:lnTo>
                  <a:lnTo>
                    <a:pt x="0" y="96"/>
                  </a:lnTo>
                  <a:lnTo>
                    <a:pt x="6" y="70"/>
                  </a:lnTo>
                  <a:lnTo>
                    <a:pt x="18" y="40"/>
                  </a:lnTo>
                  <a:lnTo>
                    <a:pt x="36" y="9"/>
                  </a:lnTo>
                  <a:lnTo>
                    <a:pt x="35" y="13"/>
                  </a:lnTo>
                  <a:lnTo>
                    <a:pt x="32" y="21"/>
                  </a:lnTo>
                  <a:lnTo>
                    <a:pt x="28" y="32"/>
                  </a:lnTo>
                  <a:lnTo>
                    <a:pt x="26" y="48"/>
                  </a:lnTo>
                  <a:lnTo>
                    <a:pt x="24" y="66"/>
                  </a:lnTo>
                  <a:lnTo>
                    <a:pt x="24" y="87"/>
                  </a:lnTo>
                  <a:lnTo>
                    <a:pt x="28" y="109"/>
                  </a:lnTo>
                  <a:lnTo>
                    <a:pt x="37" y="131"/>
                  </a:lnTo>
                  <a:lnTo>
                    <a:pt x="50" y="153"/>
                  </a:lnTo>
                  <a:lnTo>
                    <a:pt x="49" y="149"/>
                  </a:lnTo>
                  <a:lnTo>
                    <a:pt x="46" y="140"/>
                  </a:lnTo>
                  <a:lnTo>
                    <a:pt x="42" y="127"/>
                  </a:lnTo>
                  <a:lnTo>
                    <a:pt x="39" y="109"/>
                  </a:lnTo>
                  <a:lnTo>
                    <a:pt x="37" y="88"/>
                  </a:lnTo>
                  <a:lnTo>
                    <a:pt x="37" y="66"/>
                  </a:lnTo>
                  <a:lnTo>
                    <a:pt x="40" y="44"/>
                  </a:lnTo>
                  <a:lnTo>
                    <a:pt x="46" y="2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38" name="任意多边形: 形状 47"/>
            <p:cNvSpPr/>
            <p:nvPr/>
          </p:nvSpPr>
          <p:spPr bwMode="auto">
            <a:xfrm>
              <a:off x="4566890" y="4553744"/>
              <a:ext cx="406400" cy="280988"/>
            </a:xfrm>
            <a:custGeom>
              <a:avLst/>
              <a:gdLst>
                <a:gd name="T0" fmla="*/ 89 w 256"/>
                <a:gd name="T1" fmla="*/ 0 h 177"/>
                <a:gd name="T2" fmla="*/ 108 w 256"/>
                <a:gd name="T3" fmla="*/ 0 h 177"/>
                <a:gd name="T4" fmla="*/ 129 w 256"/>
                <a:gd name="T5" fmla="*/ 3 h 177"/>
                <a:gd name="T6" fmla="*/ 150 w 256"/>
                <a:gd name="T7" fmla="*/ 9 h 177"/>
                <a:gd name="T8" fmla="*/ 170 w 256"/>
                <a:gd name="T9" fmla="*/ 20 h 177"/>
                <a:gd name="T10" fmla="*/ 190 w 256"/>
                <a:gd name="T11" fmla="*/ 35 h 177"/>
                <a:gd name="T12" fmla="*/ 209 w 256"/>
                <a:gd name="T13" fmla="*/ 55 h 177"/>
                <a:gd name="T14" fmla="*/ 226 w 256"/>
                <a:gd name="T15" fmla="*/ 79 h 177"/>
                <a:gd name="T16" fmla="*/ 242 w 256"/>
                <a:gd name="T17" fmla="*/ 112 h 177"/>
                <a:gd name="T18" fmla="*/ 256 w 256"/>
                <a:gd name="T19" fmla="*/ 150 h 177"/>
                <a:gd name="T20" fmla="*/ 254 w 256"/>
                <a:gd name="T21" fmla="*/ 151 h 177"/>
                <a:gd name="T22" fmla="*/ 247 w 256"/>
                <a:gd name="T23" fmla="*/ 153 h 177"/>
                <a:gd name="T24" fmla="*/ 238 w 256"/>
                <a:gd name="T25" fmla="*/ 157 h 177"/>
                <a:gd name="T26" fmla="*/ 225 w 256"/>
                <a:gd name="T27" fmla="*/ 163 h 177"/>
                <a:gd name="T28" fmla="*/ 211 w 256"/>
                <a:gd name="T29" fmla="*/ 166 h 177"/>
                <a:gd name="T30" fmla="*/ 193 w 256"/>
                <a:gd name="T31" fmla="*/ 172 h 177"/>
                <a:gd name="T32" fmla="*/ 174 w 256"/>
                <a:gd name="T33" fmla="*/ 174 h 177"/>
                <a:gd name="T34" fmla="*/ 154 w 256"/>
                <a:gd name="T35" fmla="*/ 177 h 177"/>
                <a:gd name="T36" fmla="*/ 134 w 256"/>
                <a:gd name="T37" fmla="*/ 177 h 177"/>
                <a:gd name="T38" fmla="*/ 112 w 256"/>
                <a:gd name="T39" fmla="*/ 174 h 177"/>
                <a:gd name="T40" fmla="*/ 92 w 256"/>
                <a:gd name="T41" fmla="*/ 168 h 177"/>
                <a:gd name="T42" fmla="*/ 72 w 256"/>
                <a:gd name="T43" fmla="*/ 159 h 177"/>
                <a:gd name="T44" fmla="*/ 54 w 256"/>
                <a:gd name="T45" fmla="*/ 146 h 177"/>
                <a:gd name="T46" fmla="*/ 37 w 256"/>
                <a:gd name="T47" fmla="*/ 127 h 177"/>
                <a:gd name="T48" fmla="*/ 22 w 256"/>
                <a:gd name="T49" fmla="*/ 105 h 177"/>
                <a:gd name="T50" fmla="*/ 9 w 256"/>
                <a:gd name="T51" fmla="*/ 77 h 177"/>
                <a:gd name="T52" fmla="*/ 0 w 256"/>
                <a:gd name="T53" fmla="*/ 42 h 177"/>
                <a:gd name="T54" fmla="*/ 2 w 256"/>
                <a:gd name="T55" fmla="*/ 44 h 177"/>
                <a:gd name="T56" fmla="*/ 5 w 256"/>
                <a:gd name="T57" fmla="*/ 52 h 177"/>
                <a:gd name="T58" fmla="*/ 12 w 256"/>
                <a:gd name="T59" fmla="*/ 63 h 177"/>
                <a:gd name="T60" fmla="*/ 21 w 256"/>
                <a:gd name="T61" fmla="*/ 76 h 177"/>
                <a:gd name="T62" fmla="*/ 33 w 256"/>
                <a:gd name="T63" fmla="*/ 90 h 177"/>
                <a:gd name="T64" fmla="*/ 48 w 256"/>
                <a:gd name="T65" fmla="*/ 104 h 177"/>
                <a:gd name="T66" fmla="*/ 65 w 256"/>
                <a:gd name="T67" fmla="*/ 117 h 177"/>
                <a:gd name="T68" fmla="*/ 87 w 256"/>
                <a:gd name="T69" fmla="*/ 126 h 177"/>
                <a:gd name="T70" fmla="*/ 112 w 256"/>
                <a:gd name="T71" fmla="*/ 133 h 177"/>
                <a:gd name="T72" fmla="*/ 109 w 256"/>
                <a:gd name="T73" fmla="*/ 131 h 177"/>
                <a:gd name="T74" fmla="*/ 100 w 256"/>
                <a:gd name="T75" fmla="*/ 127 h 177"/>
                <a:gd name="T76" fmla="*/ 89 w 256"/>
                <a:gd name="T77" fmla="*/ 120 h 177"/>
                <a:gd name="T78" fmla="*/ 73 w 256"/>
                <a:gd name="T79" fmla="*/ 109 h 177"/>
                <a:gd name="T80" fmla="*/ 57 w 256"/>
                <a:gd name="T81" fmla="*/ 96 h 177"/>
                <a:gd name="T82" fmla="*/ 42 w 256"/>
                <a:gd name="T83" fmla="*/ 81 h 177"/>
                <a:gd name="T84" fmla="*/ 28 w 256"/>
                <a:gd name="T85" fmla="*/ 63 h 177"/>
                <a:gd name="T86" fmla="*/ 17 w 256"/>
                <a:gd name="T87" fmla="*/ 42 h 177"/>
                <a:gd name="T88" fmla="*/ 11 w 256"/>
                <a:gd name="T89" fmla="*/ 18 h 177"/>
                <a:gd name="T90" fmla="*/ 12 w 256"/>
                <a:gd name="T91" fmla="*/ 18 h 177"/>
                <a:gd name="T92" fmla="*/ 18 w 256"/>
                <a:gd name="T93" fmla="*/ 16 h 177"/>
                <a:gd name="T94" fmla="*/ 28 w 256"/>
                <a:gd name="T95" fmla="*/ 12 h 177"/>
                <a:gd name="T96" fmla="*/ 39 w 256"/>
                <a:gd name="T97" fmla="*/ 8 h 177"/>
                <a:gd name="T98" fmla="*/ 54 w 256"/>
                <a:gd name="T99" fmla="*/ 4 h 177"/>
                <a:gd name="T100" fmla="*/ 70 w 256"/>
                <a:gd name="T101" fmla="*/ 2 h 177"/>
                <a:gd name="T102" fmla="*/ 89 w 256"/>
                <a:gd name="T10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" h="177">
                  <a:moveTo>
                    <a:pt x="89" y="0"/>
                  </a:moveTo>
                  <a:lnTo>
                    <a:pt x="108" y="0"/>
                  </a:lnTo>
                  <a:lnTo>
                    <a:pt x="129" y="3"/>
                  </a:lnTo>
                  <a:lnTo>
                    <a:pt x="150" y="9"/>
                  </a:lnTo>
                  <a:lnTo>
                    <a:pt x="170" y="20"/>
                  </a:lnTo>
                  <a:lnTo>
                    <a:pt x="190" y="35"/>
                  </a:lnTo>
                  <a:lnTo>
                    <a:pt x="209" y="55"/>
                  </a:lnTo>
                  <a:lnTo>
                    <a:pt x="226" y="79"/>
                  </a:lnTo>
                  <a:lnTo>
                    <a:pt x="242" y="112"/>
                  </a:lnTo>
                  <a:lnTo>
                    <a:pt x="256" y="150"/>
                  </a:lnTo>
                  <a:lnTo>
                    <a:pt x="254" y="151"/>
                  </a:lnTo>
                  <a:lnTo>
                    <a:pt x="247" y="153"/>
                  </a:lnTo>
                  <a:lnTo>
                    <a:pt x="238" y="157"/>
                  </a:lnTo>
                  <a:lnTo>
                    <a:pt x="225" y="163"/>
                  </a:lnTo>
                  <a:lnTo>
                    <a:pt x="211" y="166"/>
                  </a:lnTo>
                  <a:lnTo>
                    <a:pt x="193" y="172"/>
                  </a:lnTo>
                  <a:lnTo>
                    <a:pt x="174" y="174"/>
                  </a:lnTo>
                  <a:lnTo>
                    <a:pt x="154" y="177"/>
                  </a:lnTo>
                  <a:lnTo>
                    <a:pt x="134" y="177"/>
                  </a:lnTo>
                  <a:lnTo>
                    <a:pt x="112" y="174"/>
                  </a:lnTo>
                  <a:lnTo>
                    <a:pt x="92" y="168"/>
                  </a:lnTo>
                  <a:lnTo>
                    <a:pt x="72" y="159"/>
                  </a:lnTo>
                  <a:lnTo>
                    <a:pt x="54" y="146"/>
                  </a:lnTo>
                  <a:lnTo>
                    <a:pt x="37" y="127"/>
                  </a:lnTo>
                  <a:lnTo>
                    <a:pt x="22" y="105"/>
                  </a:lnTo>
                  <a:lnTo>
                    <a:pt x="9" y="77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5" y="52"/>
                  </a:lnTo>
                  <a:lnTo>
                    <a:pt x="12" y="63"/>
                  </a:lnTo>
                  <a:lnTo>
                    <a:pt x="21" y="76"/>
                  </a:lnTo>
                  <a:lnTo>
                    <a:pt x="33" y="90"/>
                  </a:lnTo>
                  <a:lnTo>
                    <a:pt x="48" y="104"/>
                  </a:lnTo>
                  <a:lnTo>
                    <a:pt x="65" y="117"/>
                  </a:lnTo>
                  <a:lnTo>
                    <a:pt x="87" y="126"/>
                  </a:lnTo>
                  <a:lnTo>
                    <a:pt x="112" y="133"/>
                  </a:lnTo>
                  <a:lnTo>
                    <a:pt x="109" y="131"/>
                  </a:lnTo>
                  <a:lnTo>
                    <a:pt x="100" y="127"/>
                  </a:lnTo>
                  <a:lnTo>
                    <a:pt x="89" y="120"/>
                  </a:lnTo>
                  <a:lnTo>
                    <a:pt x="73" y="109"/>
                  </a:lnTo>
                  <a:lnTo>
                    <a:pt x="57" y="96"/>
                  </a:lnTo>
                  <a:lnTo>
                    <a:pt x="42" y="81"/>
                  </a:lnTo>
                  <a:lnTo>
                    <a:pt x="28" y="63"/>
                  </a:lnTo>
                  <a:lnTo>
                    <a:pt x="17" y="42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8" y="16"/>
                  </a:lnTo>
                  <a:lnTo>
                    <a:pt x="28" y="12"/>
                  </a:lnTo>
                  <a:lnTo>
                    <a:pt x="39" y="8"/>
                  </a:lnTo>
                  <a:lnTo>
                    <a:pt x="54" y="4"/>
                  </a:lnTo>
                  <a:lnTo>
                    <a:pt x="70" y="2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39" name="任意多边形: 形状 48"/>
            <p:cNvSpPr/>
            <p:nvPr/>
          </p:nvSpPr>
          <p:spPr bwMode="auto">
            <a:xfrm>
              <a:off x="3925540" y="4442619"/>
              <a:ext cx="280988" cy="422275"/>
            </a:xfrm>
            <a:custGeom>
              <a:avLst/>
              <a:gdLst>
                <a:gd name="T0" fmla="*/ 60 w 177"/>
                <a:gd name="T1" fmla="*/ 0 h 266"/>
                <a:gd name="T2" fmla="*/ 61 w 177"/>
                <a:gd name="T3" fmla="*/ 1 h 266"/>
                <a:gd name="T4" fmla="*/ 66 w 177"/>
                <a:gd name="T5" fmla="*/ 3 h 266"/>
                <a:gd name="T6" fmla="*/ 75 w 177"/>
                <a:gd name="T7" fmla="*/ 7 h 266"/>
                <a:gd name="T8" fmla="*/ 86 w 177"/>
                <a:gd name="T9" fmla="*/ 12 h 266"/>
                <a:gd name="T10" fmla="*/ 97 w 177"/>
                <a:gd name="T11" fmla="*/ 18 h 266"/>
                <a:gd name="T12" fmla="*/ 110 w 177"/>
                <a:gd name="T13" fmla="*/ 27 h 266"/>
                <a:gd name="T14" fmla="*/ 123 w 177"/>
                <a:gd name="T15" fmla="*/ 38 h 266"/>
                <a:gd name="T16" fmla="*/ 136 w 177"/>
                <a:gd name="T17" fmla="*/ 49 h 266"/>
                <a:gd name="T18" fmla="*/ 148 w 177"/>
                <a:gd name="T19" fmla="*/ 64 h 266"/>
                <a:gd name="T20" fmla="*/ 160 w 177"/>
                <a:gd name="T21" fmla="*/ 81 h 266"/>
                <a:gd name="T22" fmla="*/ 168 w 177"/>
                <a:gd name="T23" fmla="*/ 100 h 266"/>
                <a:gd name="T24" fmla="*/ 174 w 177"/>
                <a:gd name="T25" fmla="*/ 121 h 266"/>
                <a:gd name="T26" fmla="*/ 177 w 177"/>
                <a:gd name="T27" fmla="*/ 144 h 266"/>
                <a:gd name="T28" fmla="*/ 175 w 177"/>
                <a:gd name="T29" fmla="*/ 171 h 266"/>
                <a:gd name="T30" fmla="*/ 169 w 177"/>
                <a:gd name="T31" fmla="*/ 200 h 266"/>
                <a:gd name="T32" fmla="*/ 157 w 177"/>
                <a:gd name="T33" fmla="*/ 231 h 266"/>
                <a:gd name="T34" fmla="*/ 142 w 177"/>
                <a:gd name="T35" fmla="*/ 266 h 266"/>
                <a:gd name="T36" fmla="*/ 139 w 177"/>
                <a:gd name="T37" fmla="*/ 265 h 266"/>
                <a:gd name="T38" fmla="*/ 133 w 177"/>
                <a:gd name="T39" fmla="*/ 264 h 266"/>
                <a:gd name="T40" fmla="*/ 123 w 177"/>
                <a:gd name="T41" fmla="*/ 260 h 266"/>
                <a:gd name="T42" fmla="*/ 110 w 177"/>
                <a:gd name="T43" fmla="*/ 253 h 266"/>
                <a:gd name="T44" fmla="*/ 96 w 177"/>
                <a:gd name="T45" fmla="*/ 247 h 266"/>
                <a:gd name="T46" fmla="*/ 82 w 177"/>
                <a:gd name="T47" fmla="*/ 236 h 266"/>
                <a:gd name="T48" fmla="*/ 65 w 177"/>
                <a:gd name="T49" fmla="*/ 226 h 266"/>
                <a:gd name="T50" fmla="*/ 51 w 177"/>
                <a:gd name="T51" fmla="*/ 213 h 266"/>
                <a:gd name="T52" fmla="*/ 35 w 177"/>
                <a:gd name="T53" fmla="*/ 199 h 266"/>
                <a:gd name="T54" fmla="*/ 22 w 177"/>
                <a:gd name="T55" fmla="*/ 182 h 266"/>
                <a:gd name="T56" fmla="*/ 12 w 177"/>
                <a:gd name="T57" fmla="*/ 164 h 266"/>
                <a:gd name="T58" fmla="*/ 4 w 177"/>
                <a:gd name="T59" fmla="*/ 143 h 266"/>
                <a:gd name="T60" fmla="*/ 0 w 177"/>
                <a:gd name="T61" fmla="*/ 121 h 266"/>
                <a:gd name="T62" fmla="*/ 1 w 177"/>
                <a:gd name="T63" fmla="*/ 96 h 266"/>
                <a:gd name="T64" fmla="*/ 7 w 177"/>
                <a:gd name="T65" fmla="*/ 69 h 266"/>
                <a:gd name="T66" fmla="*/ 18 w 177"/>
                <a:gd name="T67" fmla="*/ 40 h 266"/>
                <a:gd name="T68" fmla="*/ 36 w 177"/>
                <a:gd name="T69" fmla="*/ 9 h 266"/>
                <a:gd name="T70" fmla="*/ 36 w 177"/>
                <a:gd name="T71" fmla="*/ 12 h 266"/>
                <a:gd name="T72" fmla="*/ 34 w 177"/>
                <a:gd name="T73" fmla="*/ 20 h 266"/>
                <a:gd name="T74" fmla="*/ 30 w 177"/>
                <a:gd name="T75" fmla="*/ 33 h 266"/>
                <a:gd name="T76" fmla="*/ 27 w 177"/>
                <a:gd name="T77" fmla="*/ 48 h 266"/>
                <a:gd name="T78" fmla="*/ 26 w 177"/>
                <a:gd name="T79" fmla="*/ 66 h 266"/>
                <a:gd name="T80" fmla="*/ 26 w 177"/>
                <a:gd name="T81" fmla="*/ 87 h 266"/>
                <a:gd name="T82" fmla="*/ 30 w 177"/>
                <a:gd name="T83" fmla="*/ 108 h 266"/>
                <a:gd name="T84" fmla="*/ 38 w 177"/>
                <a:gd name="T85" fmla="*/ 131 h 266"/>
                <a:gd name="T86" fmla="*/ 51 w 177"/>
                <a:gd name="T87" fmla="*/ 153 h 266"/>
                <a:gd name="T88" fmla="*/ 49 w 177"/>
                <a:gd name="T89" fmla="*/ 149 h 266"/>
                <a:gd name="T90" fmla="*/ 47 w 177"/>
                <a:gd name="T91" fmla="*/ 140 h 266"/>
                <a:gd name="T92" fmla="*/ 44 w 177"/>
                <a:gd name="T93" fmla="*/ 126 h 266"/>
                <a:gd name="T94" fmla="*/ 40 w 177"/>
                <a:gd name="T95" fmla="*/ 109 h 266"/>
                <a:gd name="T96" fmla="*/ 39 w 177"/>
                <a:gd name="T97" fmla="*/ 88 h 266"/>
                <a:gd name="T98" fmla="*/ 39 w 177"/>
                <a:gd name="T99" fmla="*/ 66 h 266"/>
                <a:gd name="T100" fmla="*/ 42 w 177"/>
                <a:gd name="T101" fmla="*/ 44 h 266"/>
                <a:gd name="T102" fmla="*/ 48 w 177"/>
                <a:gd name="T103" fmla="*/ 21 h 266"/>
                <a:gd name="T104" fmla="*/ 60 w 177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7" h="266">
                  <a:moveTo>
                    <a:pt x="60" y="0"/>
                  </a:moveTo>
                  <a:lnTo>
                    <a:pt x="61" y="1"/>
                  </a:lnTo>
                  <a:lnTo>
                    <a:pt x="66" y="3"/>
                  </a:lnTo>
                  <a:lnTo>
                    <a:pt x="75" y="7"/>
                  </a:lnTo>
                  <a:lnTo>
                    <a:pt x="86" y="12"/>
                  </a:lnTo>
                  <a:lnTo>
                    <a:pt x="97" y="18"/>
                  </a:lnTo>
                  <a:lnTo>
                    <a:pt x="110" y="27"/>
                  </a:lnTo>
                  <a:lnTo>
                    <a:pt x="123" y="38"/>
                  </a:lnTo>
                  <a:lnTo>
                    <a:pt x="136" y="49"/>
                  </a:lnTo>
                  <a:lnTo>
                    <a:pt x="148" y="64"/>
                  </a:lnTo>
                  <a:lnTo>
                    <a:pt x="160" y="81"/>
                  </a:lnTo>
                  <a:lnTo>
                    <a:pt x="168" y="100"/>
                  </a:lnTo>
                  <a:lnTo>
                    <a:pt x="174" y="121"/>
                  </a:lnTo>
                  <a:lnTo>
                    <a:pt x="177" y="144"/>
                  </a:lnTo>
                  <a:lnTo>
                    <a:pt x="175" y="171"/>
                  </a:lnTo>
                  <a:lnTo>
                    <a:pt x="169" y="200"/>
                  </a:lnTo>
                  <a:lnTo>
                    <a:pt x="157" y="231"/>
                  </a:lnTo>
                  <a:lnTo>
                    <a:pt x="142" y="266"/>
                  </a:lnTo>
                  <a:lnTo>
                    <a:pt x="139" y="265"/>
                  </a:lnTo>
                  <a:lnTo>
                    <a:pt x="133" y="264"/>
                  </a:lnTo>
                  <a:lnTo>
                    <a:pt x="123" y="260"/>
                  </a:lnTo>
                  <a:lnTo>
                    <a:pt x="110" y="253"/>
                  </a:lnTo>
                  <a:lnTo>
                    <a:pt x="96" y="247"/>
                  </a:lnTo>
                  <a:lnTo>
                    <a:pt x="82" y="236"/>
                  </a:lnTo>
                  <a:lnTo>
                    <a:pt x="65" y="226"/>
                  </a:lnTo>
                  <a:lnTo>
                    <a:pt x="51" y="213"/>
                  </a:lnTo>
                  <a:lnTo>
                    <a:pt x="35" y="199"/>
                  </a:lnTo>
                  <a:lnTo>
                    <a:pt x="22" y="182"/>
                  </a:lnTo>
                  <a:lnTo>
                    <a:pt x="12" y="164"/>
                  </a:lnTo>
                  <a:lnTo>
                    <a:pt x="4" y="143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7" y="69"/>
                  </a:lnTo>
                  <a:lnTo>
                    <a:pt x="18" y="40"/>
                  </a:lnTo>
                  <a:lnTo>
                    <a:pt x="36" y="9"/>
                  </a:lnTo>
                  <a:lnTo>
                    <a:pt x="36" y="12"/>
                  </a:lnTo>
                  <a:lnTo>
                    <a:pt x="34" y="20"/>
                  </a:lnTo>
                  <a:lnTo>
                    <a:pt x="30" y="33"/>
                  </a:lnTo>
                  <a:lnTo>
                    <a:pt x="27" y="48"/>
                  </a:lnTo>
                  <a:lnTo>
                    <a:pt x="26" y="66"/>
                  </a:lnTo>
                  <a:lnTo>
                    <a:pt x="26" y="87"/>
                  </a:lnTo>
                  <a:lnTo>
                    <a:pt x="30" y="108"/>
                  </a:lnTo>
                  <a:lnTo>
                    <a:pt x="38" y="131"/>
                  </a:lnTo>
                  <a:lnTo>
                    <a:pt x="51" y="153"/>
                  </a:lnTo>
                  <a:lnTo>
                    <a:pt x="49" y="149"/>
                  </a:lnTo>
                  <a:lnTo>
                    <a:pt x="47" y="140"/>
                  </a:lnTo>
                  <a:lnTo>
                    <a:pt x="44" y="126"/>
                  </a:lnTo>
                  <a:lnTo>
                    <a:pt x="40" y="109"/>
                  </a:lnTo>
                  <a:lnTo>
                    <a:pt x="39" y="88"/>
                  </a:lnTo>
                  <a:lnTo>
                    <a:pt x="39" y="66"/>
                  </a:lnTo>
                  <a:lnTo>
                    <a:pt x="42" y="44"/>
                  </a:lnTo>
                  <a:lnTo>
                    <a:pt x="48" y="2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40" name="任意多边形: 形状 49"/>
            <p:cNvSpPr/>
            <p:nvPr/>
          </p:nvSpPr>
          <p:spPr bwMode="auto">
            <a:xfrm>
              <a:off x="3334990" y="2942431"/>
              <a:ext cx="280988" cy="406400"/>
            </a:xfrm>
            <a:custGeom>
              <a:avLst/>
              <a:gdLst>
                <a:gd name="T0" fmla="*/ 135 w 177"/>
                <a:gd name="T1" fmla="*/ 0 h 256"/>
                <a:gd name="T2" fmla="*/ 133 w 177"/>
                <a:gd name="T3" fmla="*/ 1 h 256"/>
                <a:gd name="T4" fmla="*/ 125 w 177"/>
                <a:gd name="T5" fmla="*/ 5 h 256"/>
                <a:gd name="T6" fmla="*/ 115 w 177"/>
                <a:gd name="T7" fmla="*/ 12 h 256"/>
                <a:gd name="T8" fmla="*/ 102 w 177"/>
                <a:gd name="T9" fmla="*/ 21 h 256"/>
                <a:gd name="T10" fmla="*/ 87 w 177"/>
                <a:gd name="T11" fmla="*/ 33 h 256"/>
                <a:gd name="T12" fmla="*/ 73 w 177"/>
                <a:gd name="T13" fmla="*/ 47 h 256"/>
                <a:gd name="T14" fmla="*/ 60 w 177"/>
                <a:gd name="T15" fmla="*/ 65 h 256"/>
                <a:gd name="T16" fmla="*/ 51 w 177"/>
                <a:gd name="T17" fmla="*/ 87 h 256"/>
                <a:gd name="T18" fmla="*/ 44 w 177"/>
                <a:gd name="T19" fmla="*/ 112 h 256"/>
                <a:gd name="T20" fmla="*/ 46 w 177"/>
                <a:gd name="T21" fmla="*/ 108 h 256"/>
                <a:gd name="T22" fmla="*/ 50 w 177"/>
                <a:gd name="T23" fmla="*/ 100 h 256"/>
                <a:gd name="T24" fmla="*/ 57 w 177"/>
                <a:gd name="T25" fmla="*/ 88 h 256"/>
                <a:gd name="T26" fmla="*/ 68 w 177"/>
                <a:gd name="T27" fmla="*/ 73 h 256"/>
                <a:gd name="T28" fmla="*/ 81 w 177"/>
                <a:gd name="T29" fmla="*/ 57 h 256"/>
                <a:gd name="T30" fmla="*/ 96 w 177"/>
                <a:gd name="T31" fmla="*/ 42 h 256"/>
                <a:gd name="T32" fmla="*/ 115 w 177"/>
                <a:gd name="T33" fmla="*/ 27 h 256"/>
                <a:gd name="T34" fmla="*/ 135 w 177"/>
                <a:gd name="T35" fmla="*/ 17 h 256"/>
                <a:gd name="T36" fmla="*/ 158 w 177"/>
                <a:gd name="T37" fmla="*/ 9 h 256"/>
                <a:gd name="T38" fmla="*/ 159 w 177"/>
                <a:gd name="T39" fmla="*/ 12 h 256"/>
                <a:gd name="T40" fmla="*/ 161 w 177"/>
                <a:gd name="T41" fmla="*/ 17 h 256"/>
                <a:gd name="T42" fmla="*/ 165 w 177"/>
                <a:gd name="T43" fmla="*/ 27 h 256"/>
                <a:gd name="T44" fmla="*/ 169 w 177"/>
                <a:gd name="T45" fmla="*/ 39 h 256"/>
                <a:gd name="T46" fmla="*/ 173 w 177"/>
                <a:gd name="T47" fmla="*/ 53 h 256"/>
                <a:gd name="T48" fmla="*/ 176 w 177"/>
                <a:gd name="T49" fmla="*/ 70 h 256"/>
                <a:gd name="T50" fmla="*/ 177 w 177"/>
                <a:gd name="T51" fmla="*/ 88 h 256"/>
                <a:gd name="T52" fmla="*/ 177 w 177"/>
                <a:gd name="T53" fmla="*/ 108 h 256"/>
                <a:gd name="T54" fmla="*/ 173 w 177"/>
                <a:gd name="T55" fmla="*/ 129 h 256"/>
                <a:gd name="T56" fmla="*/ 167 w 177"/>
                <a:gd name="T57" fmla="*/ 149 h 256"/>
                <a:gd name="T58" fmla="*/ 158 w 177"/>
                <a:gd name="T59" fmla="*/ 170 h 256"/>
                <a:gd name="T60" fmla="*/ 142 w 177"/>
                <a:gd name="T61" fmla="*/ 190 h 256"/>
                <a:gd name="T62" fmla="*/ 122 w 177"/>
                <a:gd name="T63" fmla="*/ 209 h 256"/>
                <a:gd name="T64" fmla="*/ 98 w 177"/>
                <a:gd name="T65" fmla="*/ 226 h 256"/>
                <a:gd name="T66" fmla="*/ 65 w 177"/>
                <a:gd name="T67" fmla="*/ 242 h 256"/>
                <a:gd name="T68" fmla="*/ 28 w 177"/>
                <a:gd name="T69" fmla="*/ 256 h 256"/>
                <a:gd name="T70" fmla="*/ 26 w 177"/>
                <a:gd name="T71" fmla="*/ 253 h 256"/>
                <a:gd name="T72" fmla="*/ 24 w 177"/>
                <a:gd name="T73" fmla="*/ 247 h 256"/>
                <a:gd name="T74" fmla="*/ 20 w 177"/>
                <a:gd name="T75" fmla="*/ 238 h 256"/>
                <a:gd name="T76" fmla="*/ 15 w 177"/>
                <a:gd name="T77" fmla="*/ 225 h 256"/>
                <a:gd name="T78" fmla="*/ 11 w 177"/>
                <a:gd name="T79" fmla="*/ 209 h 256"/>
                <a:gd name="T80" fmla="*/ 5 w 177"/>
                <a:gd name="T81" fmla="*/ 192 h 256"/>
                <a:gd name="T82" fmla="*/ 3 w 177"/>
                <a:gd name="T83" fmla="*/ 174 h 256"/>
                <a:gd name="T84" fmla="*/ 0 w 177"/>
                <a:gd name="T85" fmla="*/ 153 h 256"/>
                <a:gd name="T86" fmla="*/ 0 w 177"/>
                <a:gd name="T87" fmla="*/ 132 h 256"/>
                <a:gd name="T88" fmla="*/ 3 w 177"/>
                <a:gd name="T89" fmla="*/ 112 h 256"/>
                <a:gd name="T90" fmla="*/ 8 w 177"/>
                <a:gd name="T91" fmla="*/ 91 h 256"/>
                <a:gd name="T92" fmla="*/ 17 w 177"/>
                <a:gd name="T93" fmla="*/ 71 h 256"/>
                <a:gd name="T94" fmla="*/ 31 w 177"/>
                <a:gd name="T95" fmla="*/ 53 h 256"/>
                <a:gd name="T96" fmla="*/ 48 w 177"/>
                <a:gd name="T97" fmla="*/ 36 h 256"/>
                <a:gd name="T98" fmla="*/ 72 w 177"/>
                <a:gd name="T99" fmla="*/ 21 h 256"/>
                <a:gd name="T100" fmla="*/ 100 w 177"/>
                <a:gd name="T101" fmla="*/ 9 h 256"/>
                <a:gd name="T102" fmla="*/ 135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35" y="0"/>
                  </a:moveTo>
                  <a:lnTo>
                    <a:pt x="133" y="1"/>
                  </a:lnTo>
                  <a:lnTo>
                    <a:pt x="125" y="5"/>
                  </a:lnTo>
                  <a:lnTo>
                    <a:pt x="115" y="12"/>
                  </a:lnTo>
                  <a:lnTo>
                    <a:pt x="102" y="21"/>
                  </a:lnTo>
                  <a:lnTo>
                    <a:pt x="87" y="33"/>
                  </a:lnTo>
                  <a:lnTo>
                    <a:pt x="73" y="47"/>
                  </a:lnTo>
                  <a:lnTo>
                    <a:pt x="60" y="65"/>
                  </a:lnTo>
                  <a:lnTo>
                    <a:pt x="51" y="87"/>
                  </a:lnTo>
                  <a:lnTo>
                    <a:pt x="44" y="112"/>
                  </a:lnTo>
                  <a:lnTo>
                    <a:pt x="46" y="108"/>
                  </a:lnTo>
                  <a:lnTo>
                    <a:pt x="50" y="100"/>
                  </a:lnTo>
                  <a:lnTo>
                    <a:pt x="57" y="88"/>
                  </a:lnTo>
                  <a:lnTo>
                    <a:pt x="68" y="73"/>
                  </a:lnTo>
                  <a:lnTo>
                    <a:pt x="81" y="57"/>
                  </a:lnTo>
                  <a:lnTo>
                    <a:pt x="96" y="42"/>
                  </a:lnTo>
                  <a:lnTo>
                    <a:pt x="115" y="27"/>
                  </a:lnTo>
                  <a:lnTo>
                    <a:pt x="135" y="17"/>
                  </a:lnTo>
                  <a:lnTo>
                    <a:pt x="158" y="9"/>
                  </a:lnTo>
                  <a:lnTo>
                    <a:pt x="159" y="12"/>
                  </a:lnTo>
                  <a:lnTo>
                    <a:pt x="161" y="17"/>
                  </a:lnTo>
                  <a:lnTo>
                    <a:pt x="165" y="27"/>
                  </a:lnTo>
                  <a:lnTo>
                    <a:pt x="169" y="39"/>
                  </a:lnTo>
                  <a:lnTo>
                    <a:pt x="173" y="53"/>
                  </a:lnTo>
                  <a:lnTo>
                    <a:pt x="176" y="70"/>
                  </a:lnTo>
                  <a:lnTo>
                    <a:pt x="177" y="88"/>
                  </a:lnTo>
                  <a:lnTo>
                    <a:pt x="177" y="108"/>
                  </a:lnTo>
                  <a:lnTo>
                    <a:pt x="173" y="129"/>
                  </a:lnTo>
                  <a:lnTo>
                    <a:pt x="167" y="149"/>
                  </a:lnTo>
                  <a:lnTo>
                    <a:pt x="158" y="170"/>
                  </a:lnTo>
                  <a:lnTo>
                    <a:pt x="142" y="190"/>
                  </a:lnTo>
                  <a:lnTo>
                    <a:pt x="122" y="209"/>
                  </a:lnTo>
                  <a:lnTo>
                    <a:pt x="98" y="226"/>
                  </a:lnTo>
                  <a:lnTo>
                    <a:pt x="65" y="242"/>
                  </a:lnTo>
                  <a:lnTo>
                    <a:pt x="28" y="256"/>
                  </a:lnTo>
                  <a:lnTo>
                    <a:pt x="26" y="253"/>
                  </a:lnTo>
                  <a:lnTo>
                    <a:pt x="24" y="247"/>
                  </a:lnTo>
                  <a:lnTo>
                    <a:pt x="20" y="238"/>
                  </a:lnTo>
                  <a:lnTo>
                    <a:pt x="15" y="225"/>
                  </a:lnTo>
                  <a:lnTo>
                    <a:pt x="11" y="209"/>
                  </a:lnTo>
                  <a:lnTo>
                    <a:pt x="5" y="192"/>
                  </a:lnTo>
                  <a:lnTo>
                    <a:pt x="3" y="174"/>
                  </a:lnTo>
                  <a:lnTo>
                    <a:pt x="0" y="153"/>
                  </a:lnTo>
                  <a:lnTo>
                    <a:pt x="0" y="132"/>
                  </a:lnTo>
                  <a:lnTo>
                    <a:pt x="3" y="112"/>
                  </a:lnTo>
                  <a:lnTo>
                    <a:pt x="8" y="91"/>
                  </a:lnTo>
                  <a:lnTo>
                    <a:pt x="17" y="71"/>
                  </a:lnTo>
                  <a:lnTo>
                    <a:pt x="31" y="53"/>
                  </a:lnTo>
                  <a:lnTo>
                    <a:pt x="48" y="36"/>
                  </a:lnTo>
                  <a:lnTo>
                    <a:pt x="72" y="21"/>
                  </a:lnTo>
                  <a:lnTo>
                    <a:pt x="100" y="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41" name="任意多边形: 形状 50"/>
            <p:cNvSpPr/>
            <p:nvPr/>
          </p:nvSpPr>
          <p:spPr bwMode="auto">
            <a:xfrm>
              <a:off x="2347565" y="2512219"/>
              <a:ext cx="277813" cy="422275"/>
            </a:xfrm>
            <a:custGeom>
              <a:avLst/>
              <a:gdLst>
                <a:gd name="T0" fmla="*/ 60 w 175"/>
                <a:gd name="T1" fmla="*/ 0 h 266"/>
                <a:gd name="T2" fmla="*/ 61 w 175"/>
                <a:gd name="T3" fmla="*/ 1 h 266"/>
                <a:gd name="T4" fmla="*/ 66 w 175"/>
                <a:gd name="T5" fmla="*/ 2 h 266"/>
                <a:gd name="T6" fmla="*/ 75 w 175"/>
                <a:gd name="T7" fmla="*/ 6 h 266"/>
                <a:gd name="T8" fmla="*/ 84 w 175"/>
                <a:gd name="T9" fmla="*/ 11 h 266"/>
                <a:gd name="T10" fmla="*/ 97 w 175"/>
                <a:gd name="T11" fmla="*/ 18 h 266"/>
                <a:gd name="T12" fmla="*/ 110 w 175"/>
                <a:gd name="T13" fmla="*/ 27 h 266"/>
                <a:gd name="T14" fmla="*/ 123 w 175"/>
                <a:gd name="T15" fmla="*/ 37 h 266"/>
                <a:gd name="T16" fmla="*/ 136 w 175"/>
                <a:gd name="T17" fmla="*/ 49 h 266"/>
                <a:gd name="T18" fmla="*/ 148 w 175"/>
                <a:gd name="T19" fmla="*/ 65 h 266"/>
                <a:gd name="T20" fmla="*/ 158 w 175"/>
                <a:gd name="T21" fmla="*/ 80 h 266"/>
                <a:gd name="T22" fmla="*/ 167 w 175"/>
                <a:gd name="T23" fmla="*/ 100 h 266"/>
                <a:gd name="T24" fmla="*/ 173 w 175"/>
                <a:gd name="T25" fmla="*/ 120 h 266"/>
                <a:gd name="T26" fmla="*/ 175 w 175"/>
                <a:gd name="T27" fmla="*/ 145 h 266"/>
                <a:gd name="T28" fmla="*/ 174 w 175"/>
                <a:gd name="T29" fmla="*/ 171 h 266"/>
                <a:gd name="T30" fmla="*/ 169 w 175"/>
                <a:gd name="T31" fmla="*/ 200 h 266"/>
                <a:gd name="T32" fmla="*/ 157 w 175"/>
                <a:gd name="T33" fmla="*/ 232 h 266"/>
                <a:gd name="T34" fmla="*/ 140 w 175"/>
                <a:gd name="T35" fmla="*/ 266 h 266"/>
                <a:gd name="T36" fmla="*/ 139 w 175"/>
                <a:gd name="T37" fmla="*/ 266 h 266"/>
                <a:gd name="T38" fmla="*/ 132 w 175"/>
                <a:gd name="T39" fmla="*/ 263 h 266"/>
                <a:gd name="T40" fmla="*/ 122 w 175"/>
                <a:gd name="T41" fmla="*/ 259 h 266"/>
                <a:gd name="T42" fmla="*/ 110 w 175"/>
                <a:gd name="T43" fmla="*/ 253 h 266"/>
                <a:gd name="T44" fmla="*/ 96 w 175"/>
                <a:gd name="T45" fmla="*/ 246 h 266"/>
                <a:gd name="T46" fmla="*/ 80 w 175"/>
                <a:gd name="T47" fmla="*/ 237 h 266"/>
                <a:gd name="T48" fmla="*/ 65 w 175"/>
                <a:gd name="T49" fmla="*/ 226 h 266"/>
                <a:gd name="T50" fmla="*/ 49 w 175"/>
                <a:gd name="T51" fmla="*/ 213 h 266"/>
                <a:gd name="T52" fmla="*/ 35 w 175"/>
                <a:gd name="T53" fmla="*/ 198 h 266"/>
                <a:gd name="T54" fmla="*/ 22 w 175"/>
                <a:gd name="T55" fmla="*/ 181 h 266"/>
                <a:gd name="T56" fmla="*/ 11 w 175"/>
                <a:gd name="T57" fmla="*/ 163 h 266"/>
                <a:gd name="T58" fmla="*/ 4 w 175"/>
                <a:gd name="T59" fmla="*/ 143 h 266"/>
                <a:gd name="T60" fmla="*/ 0 w 175"/>
                <a:gd name="T61" fmla="*/ 120 h 266"/>
                <a:gd name="T62" fmla="*/ 1 w 175"/>
                <a:gd name="T63" fmla="*/ 96 h 266"/>
                <a:gd name="T64" fmla="*/ 6 w 175"/>
                <a:gd name="T65" fmla="*/ 70 h 266"/>
                <a:gd name="T66" fmla="*/ 18 w 175"/>
                <a:gd name="T67" fmla="*/ 40 h 266"/>
                <a:gd name="T68" fmla="*/ 36 w 175"/>
                <a:gd name="T69" fmla="*/ 9 h 266"/>
                <a:gd name="T70" fmla="*/ 35 w 175"/>
                <a:gd name="T71" fmla="*/ 11 h 266"/>
                <a:gd name="T72" fmla="*/ 32 w 175"/>
                <a:gd name="T73" fmla="*/ 21 h 266"/>
                <a:gd name="T74" fmla="*/ 30 w 175"/>
                <a:gd name="T75" fmla="*/ 32 h 266"/>
                <a:gd name="T76" fmla="*/ 27 w 175"/>
                <a:gd name="T77" fmla="*/ 48 h 266"/>
                <a:gd name="T78" fmla="*/ 24 w 175"/>
                <a:gd name="T79" fmla="*/ 66 h 266"/>
                <a:gd name="T80" fmla="*/ 26 w 175"/>
                <a:gd name="T81" fmla="*/ 87 h 266"/>
                <a:gd name="T82" fmla="*/ 30 w 175"/>
                <a:gd name="T83" fmla="*/ 109 h 266"/>
                <a:gd name="T84" fmla="*/ 37 w 175"/>
                <a:gd name="T85" fmla="*/ 131 h 266"/>
                <a:gd name="T86" fmla="*/ 50 w 175"/>
                <a:gd name="T87" fmla="*/ 153 h 266"/>
                <a:gd name="T88" fmla="*/ 49 w 175"/>
                <a:gd name="T89" fmla="*/ 149 h 266"/>
                <a:gd name="T90" fmla="*/ 47 w 175"/>
                <a:gd name="T91" fmla="*/ 140 h 266"/>
                <a:gd name="T92" fmla="*/ 43 w 175"/>
                <a:gd name="T93" fmla="*/ 127 h 266"/>
                <a:gd name="T94" fmla="*/ 40 w 175"/>
                <a:gd name="T95" fmla="*/ 109 h 266"/>
                <a:gd name="T96" fmla="*/ 37 w 175"/>
                <a:gd name="T97" fmla="*/ 88 h 266"/>
                <a:gd name="T98" fmla="*/ 37 w 175"/>
                <a:gd name="T99" fmla="*/ 66 h 266"/>
                <a:gd name="T100" fmla="*/ 41 w 175"/>
                <a:gd name="T101" fmla="*/ 44 h 266"/>
                <a:gd name="T102" fmla="*/ 48 w 175"/>
                <a:gd name="T103" fmla="*/ 22 h 266"/>
                <a:gd name="T104" fmla="*/ 60 w 175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6">
                  <a:moveTo>
                    <a:pt x="60" y="0"/>
                  </a:moveTo>
                  <a:lnTo>
                    <a:pt x="61" y="1"/>
                  </a:lnTo>
                  <a:lnTo>
                    <a:pt x="66" y="2"/>
                  </a:lnTo>
                  <a:lnTo>
                    <a:pt x="75" y="6"/>
                  </a:lnTo>
                  <a:lnTo>
                    <a:pt x="84" y="11"/>
                  </a:lnTo>
                  <a:lnTo>
                    <a:pt x="97" y="18"/>
                  </a:lnTo>
                  <a:lnTo>
                    <a:pt x="110" y="27"/>
                  </a:lnTo>
                  <a:lnTo>
                    <a:pt x="123" y="37"/>
                  </a:lnTo>
                  <a:lnTo>
                    <a:pt x="136" y="49"/>
                  </a:lnTo>
                  <a:lnTo>
                    <a:pt x="148" y="65"/>
                  </a:lnTo>
                  <a:lnTo>
                    <a:pt x="158" y="80"/>
                  </a:lnTo>
                  <a:lnTo>
                    <a:pt x="167" y="100"/>
                  </a:lnTo>
                  <a:lnTo>
                    <a:pt x="173" y="120"/>
                  </a:lnTo>
                  <a:lnTo>
                    <a:pt x="175" y="145"/>
                  </a:lnTo>
                  <a:lnTo>
                    <a:pt x="174" y="171"/>
                  </a:lnTo>
                  <a:lnTo>
                    <a:pt x="169" y="200"/>
                  </a:lnTo>
                  <a:lnTo>
                    <a:pt x="157" y="232"/>
                  </a:lnTo>
                  <a:lnTo>
                    <a:pt x="140" y="266"/>
                  </a:lnTo>
                  <a:lnTo>
                    <a:pt x="139" y="266"/>
                  </a:lnTo>
                  <a:lnTo>
                    <a:pt x="132" y="263"/>
                  </a:lnTo>
                  <a:lnTo>
                    <a:pt x="122" y="259"/>
                  </a:lnTo>
                  <a:lnTo>
                    <a:pt x="110" y="253"/>
                  </a:lnTo>
                  <a:lnTo>
                    <a:pt x="96" y="246"/>
                  </a:lnTo>
                  <a:lnTo>
                    <a:pt x="80" y="237"/>
                  </a:lnTo>
                  <a:lnTo>
                    <a:pt x="65" y="226"/>
                  </a:lnTo>
                  <a:lnTo>
                    <a:pt x="49" y="213"/>
                  </a:lnTo>
                  <a:lnTo>
                    <a:pt x="35" y="198"/>
                  </a:lnTo>
                  <a:lnTo>
                    <a:pt x="22" y="181"/>
                  </a:lnTo>
                  <a:lnTo>
                    <a:pt x="11" y="163"/>
                  </a:lnTo>
                  <a:lnTo>
                    <a:pt x="4" y="143"/>
                  </a:lnTo>
                  <a:lnTo>
                    <a:pt x="0" y="120"/>
                  </a:lnTo>
                  <a:lnTo>
                    <a:pt x="1" y="96"/>
                  </a:lnTo>
                  <a:lnTo>
                    <a:pt x="6" y="70"/>
                  </a:lnTo>
                  <a:lnTo>
                    <a:pt x="18" y="40"/>
                  </a:lnTo>
                  <a:lnTo>
                    <a:pt x="36" y="9"/>
                  </a:lnTo>
                  <a:lnTo>
                    <a:pt x="35" y="11"/>
                  </a:lnTo>
                  <a:lnTo>
                    <a:pt x="32" y="21"/>
                  </a:lnTo>
                  <a:lnTo>
                    <a:pt x="30" y="32"/>
                  </a:lnTo>
                  <a:lnTo>
                    <a:pt x="27" y="48"/>
                  </a:lnTo>
                  <a:lnTo>
                    <a:pt x="24" y="66"/>
                  </a:lnTo>
                  <a:lnTo>
                    <a:pt x="26" y="87"/>
                  </a:lnTo>
                  <a:lnTo>
                    <a:pt x="30" y="109"/>
                  </a:lnTo>
                  <a:lnTo>
                    <a:pt x="37" y="131"/>
                  </a:lnTo>
                  <a:lnTo>
                    <a:pt x="50" y="153"/>
                  </a:lnTo>
                  <a:lnTo>
                    <a:pt x="49" y="149"/>
                  </a:lnTo>
                  <a:lnTo>
                    <a:pt x="47" y="140"/>
                  </a:lnTo>
                  <a:lnTo>
                    <a:pt x="43" y="127"/>
                  </a:lnTo>
                  <a:lnTo>
                    <a:pt x="40" y="109"/>
                  </a:lnTo>
                  <a:lnTo>
                    <a:pt x="37" y="88"/>
                  </a:lnTo>
                  <a:lnTo>
                    <a:pt x="37" y="66"/>
                  </a:lnTo>
                  <a:lnTo>
                    <a:pt x="41" y="44"/>
                  </a:lnTo>
                  <a:lnTo>
                    <a:pt x="48" y="2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42" name="任意多边形: 形状 51"/>
            <p:cNvSpPr/>
            <p:nvPr/>
          </p:nvSpPr>
          <p:spPr bwMode="auto">
            <a:xfrm>
              <a:off x="2658715" y="2934494"/>
              <a:ext cx="280988" cy="406400"/>
            </a:xfrm>
            <a:custGeom>
              <a:avLst/>
              <a:gdLst>
                <a:gd name="T0" fmla="*/ 135 w 177"/>
                <a:gd name="T1" fmla="*/ 0 h 256"/>
                <a:gd name="T2" fmla="*/ 133 w 177"/>
                <a:gd name="T3" fmla="*/ 1 h 256"/>
                <a:gd name="T4" fmla="*/ 125 w 177"/>
                <a:gd name="T5" fmla="*/ 5 h 256"/>
                <a:gd name="T6" fmla="*/ 114 w 177"/>
                <a:gd name="T7" fmla="*/ 12 h 256"/>
                <a:gd name="T8" fmla="*/ 101 w 177"/>
                <a:gd name="T9" fmla="*/ 21 h 256"/>
                <a:gd name="T10" fmla="*/ 87 w 177"/>
                <a:gd name="T11" fmla="*/ 32 h 256"/>
                <a:gd name="T12" fmla="*/ 73 w 177"/>
                <a:gd name="T13" fmla="*/ 48 h 256"/>
                <a:gd name="T14" fmla="*/ 61 w 177"/>
                <a:gd name="T15" fmla="*/ 66 h 256"/>
                <a:gd name="T16" fmla="*/ 51 w 177"/>
                <a:gd name="T17" fmla="*/ 87 h 256"/>
                <a:gd name="T18" fmla="*/ 44 w 177"/>
                <a:gd name="T19" fmla="*/ 112 h 256"/>
                <a:gd name="T20" fmla="*/ 45 w 177"/>
                <a:gd name="T21" fmla="*/ 109 h 256"/>
                <a:gd name="T22" fmla="*/ 49 w 177"/>
                <a:gd name="T23" fmla="*/ 100 h 256"/>
                <a:gd name="T24" fmla="*/ 57 w 177"/>
                <a:gd name="T25" fmla="*/ 88 h 256"/>
                <a:gd name="T26" fmla="*/ 68 w 177"/>
                <a:gd name="T27" fmla="*/ 74 h 256"/>
                <a:gd name="T28" fmla="*/ 81 w 177"/>
                <a:gd name="T29" fmla="*/ 57 h 256"/>
                <a:gd name="T30" fmla="*/ 96 w 177"/>
                <a:gd name="T31" fmla="*/ 41 h 256"/>
                <a:gd name="T32" fmla="*/ 114 w 177"/>
                <a:gd name="T33" fmla="*/ 27 h 256"/>
                <a:gd name="T34" fmla="*/ 135 w 177"/>
                <a:gd name="T35" fmla="*/ 17 h 256"/>
                <a:gd name="T36" fmla="*/ 159 w 177"/>
                <a:gd name="T37" fmla="*/ 10 h 256"/>
                <a:gd name="T38" fmla="*/ 159 w 177"/>
                <a:gd name="T39" fmla="*/ 12 h 256"/>
                <a:gd name="T40" fmla="*/ 161 w 177"/>
                <a:gd name="T41" fmla="*/ 18 h 256"/>
                <a:gd name="T42" fmla="*/ 165 w 177"/>
                <a:gd name="T43" fmla="*/ 27 h 256"/>
                <a:gd name="T44" fmla="*/ 169 w 177"/>
                <a:gd name="T45" fmla="*/ 39 h 256"/>
                <a:gd name="T46" fmla="*/ 173 w 177"/>
                <a:gd name="T47" fmla="*/ 54 h 256"/>
                <a:gd name="T48" fmla="*/ 175 w 177"/>
                <a:gd name="T49" fmla="*/ 70 h 256"/>
                <a:gd name="T50" fmla="*/ 177 w 177"/>
                <a:gd name="T51" fmla="*/ 89 h 256"/>
                <a:gd name="T52" fmla="*/ 177 w 177"/>
                <a:gd name="T53" fmla="*/ 109 h 256"/>
                <a:gd name="T54" fmla="*/ 174 w 177"/>
                <a:gd name="T55" fmla="*/ 128 h 256"/>
                <a:gd name="T56" fmla="*/ 168 w 177"/>
                <a:gd name="T57" fmla="*/ 149 h 256"/>
                <a:gd name="T58" fmla="*/ 157 w 177"/>
                <a:gd name="T59" fmla="*/ 170 h 256"/>
                <a:gd name="T60" fmla="*/ 143 w 177"/>
                <a:gd name="T61" fmla="*/ 189 h 256"/>
                <a:gd name="T62" fmla="*/ 122 w 177"/>
                <a:gd name="T63" fmla="*/ 209 h 256"/>
                <a:gd name="T64" fmla="*/ 97 w 177"/>
                <a:gd name="T65" fmla="*/ 226 h 256"/>
                <a:gd name="T66" fmla="*/ 66 w 177"/>
                <a:gd name="T67" fmla="*/ 243 h 256"/>
                <a:gd name="T68" fmla="*/ 27 w 177"/>
                <a:gd name="T69" fmla="*/ 256 h 256"/>
                <a:gd name="T70" fmla="*/ 26 w 177"/>
                <a:gd name="T71" fmla="*/ 253 h 256"/>
                <a:gd name="T72" fmla="*/ 23 w 177"/>
                <a:gd name="T73" fmla="*/ 248 h 256"/>
                <a:gd name="T74" fmla="*/ 19 w 177"/>
                <a:gd name="T75" fmla="*/ 237 h 256"/>
                <a:gd name="T76" fmla="*/ 14 w 177"/>
                <a:gd name="T77" fmla="*/ 224 h 256"/>
                <a:gd name="T78" fmla="*/ 10 w 177"/>
                <a:gd name="T79" fmla="*/ 210 h 256"/>
                <a:gd name="T80" fmla="*/ 5 w 177"/>
                <a:gd name="T81" fmla="*/ 192 h 256"/>
                <a:gd name="T82" fmla="*/ 3 w 177"/>
                <a:gd name="T83" fmla="*/ 174 h 256"/>
                <a:gd name="T84" fmla="*/ 0 w 177"/>
                <a:gd name="T85" fmla="*/ 154 h 256"/>
                <a:gd name="T86" fmla="*/ 0 w 177"/>
                <a:gd name="T87" fmla="*/ 134 h 256"/>
                <a:gd name="T88" fmla="*/ 3 w 177"/>
                <a:gd name="T89" fmla="*/ 113 h 256"/>
                <a:gd name="T90" fmla="*/ 9 w 177"/>
                <a:gd name="T91" fmla="*/ 92 h 256"/>
                <a:gd name="T92" fmla="*/ 18 w 177"/>
                <a:gd name="T93" fmla="*/ 71 h 256"/>
                <a:gd name="T94" fmla="*/ 31 w 177"/>
                <a:gd name="T95" fmla="*/ 53 h 256"/>
                <a:gd name="T96" fmla="*/ 49 w 177"/>
                <a:gd name="T97" fmla="*/ 36 h 256"/>
                <a:gd name="T98" fmla="*/ 71 w 177"/>
                <a:gd name="T99" fmla="*/ 22 h 256"/>
                <a:gd name="T100" fmla="*/ 100 w 177"/>
                <a:gd name="T101" fmla="*/ 9 h 256"/>
                <a:gd name="T102" fmla="*/ 135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35" y="0"/>
                  </a:moveTo>
                  <a:lnTo>
                    <a:pt x="133" y="1"/>
                  </a:lnTo>
                  <a:lnTo>
                    <a:pt x="125" y="5"/>
                  </a:lnTo>
                  <a:lnTo>
                    <a:pt x="114" y="12"/>
                  </a:lnTo>
                  <a:lnTo>
                    <a:pt x="101" y="21"/>
                  </a:lnTo>
                  <a:lnTo>
                    <a:pt x="87" y="32"/>
                  </a:lnTo>
                  <a:lnTo>
                    <a:pt x="73" y="48"/>
                  </a:lnTo>
                  <a:lnTo>
                    <a:pt x="61" y="66"/>
                  </a:lnTo>
                  <a:lnTo>
                    <a:pt x="51" y="87"/>
                  </a:lnTo>
                  <a:lnTo>
                    <a:pt x="44" y="112"/>
                  </a:lnTo>
                  <a:lnTo>
                    <a:pt x="45" y="109"/>
                  </a:lnTo>
                  <a:lnTo>
                    <a:pt x="49" y="100"/>
                  </a:lnTo>
                  <a:lnTo>
                    <a:pt x="57" y="88"/>
                  </a:lnTo>
                  <a:lnTo>
                    <a:pt x="68" y="74"/>
                  </a:lnTo>
                  <a:lnTo>
                    <a:pt x="81" y="57"/>
                  </a:lnTo>
                  <a:lnTo>
                    <a:pt x="96" y="41"/>
                  </a:lnTo>
                  <a:lnTo>
                    <a:pt x="114" y="27"/>
                  </a:lnTo>
                  <a:lnTo>
                    <a:pt x="135" y="17"/>
                  </a:lnTo>
                  <a:lnTo>
                    <a:pt x="159" y="10"/>
                  </a:lnTo>
                  <a:lnTo>
                    <a:pt x="159" y="12"/>
                  </a:lnTo>
                  <a:lnTo>
                    <a:pt x="161" y="18"/>
                  </a:lnTo>
                  <a:lnTo>
                    <a:pt x="165" y="27"/>
                  </a:lnTo>
                  <a:lnTo>
                    <a:pt x="169" y="39"/>
                  </a:lnTo>
                  <a:lnTo>
                    <a:pt x="173" y="54"/>
                  </a:lnTo>
                  <a:lnTo>
                    <a:pt x="175" y="70"/>
                  </a:lnTo>
                  <a:lnTo>
                    <a:pt x="177" y="89"/>
                  </a:lnTo>
                  <a:lnTo>
                    <a:pt x="177" y="109"/>
                  </a:lnTo>
                  <a:lnTo>
                    <a:pt x="174" y="128"/>
                  </a:lnTo>
                  <a:lnTo>
                    <a:pt x="168" y="149"/>
                  </a:lnTo>
                  <a:lnTo>
                    <a:pt x="157" y="170"/>
                  </a:lnTo>
                  <a:lnTo>
                    <a:pt x="143" y="189"/>
                  </a:lnTo>
                  <a:lnTo>
                    <a:pt x="122" y="209"/>
                  </a:lnTo>
                  <a:lnTo>
                    <a:pt x="97" y="226"/>
                  </a:lnTo>
                  <a:lnTo>
                    <a:pt x="66" y="243"/>
                  </a:lnTo>
                  <a:lnTo>
                    <a:pt x="27" y="256"/>
                  </a:lnTo>
                  <a:lnTo>
                    <a:pt x="26" y="253"/>
                  </a:lnTo>
                  <a:lnTo>
                    <a:pt x="23" y="248"/>
                  </a:lnTo>
                  <a:lnTo>
                    <a:pt x="19" y="237"/>
                  </a:lnTo>
                  <a:lnTo>
                    <a:pt x="14" y="224"/>
                  </a:lnTo>
                  <a:lnTo>
                    <a:pt x="10" y="210"/>
                  </a:lnTo>
                  <a:lnTo>
                    <a:pt x="5" y="192"/>
                  </a:lnTo>
                  <a:lnTo>
                    <a:pt x="3" y="174"/>
                  </a:lnTo>
                  <a:lnTo>
                    <a:pt x="0" y="154"/>
                  </a:lnTo>
                  <a:lnTo>
                    <a:pt x="0" y="134"/>
                  </a:lnTo>
                  <a:lnTo>
                    <a:pt x="3" y="113"/>
                  </a:lnTo>
                  <a:lnTo>
                    <a:pt x="9" y="92"/>
                  </a:lnTo>
                  <a:lnTo>
                    <a:pt x="18" y="71"/>
                  </a:lnTo>
                  <a:lnTo>
                    <a:pt x="31" y="53"/>
                  </a:lnTo>
                  <a:lnTo>
                    <a:pt x="49" y="36"/>
                  </a:lnTo>
                  <a:lnTo>
                    <a:pt x="71" y="22"/>
                  </a:lnTo>
                  <a:lnTo>
                    <a:pt x="100" y="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  <p:sp>
          <p:nvSpPr>
            <p:cNvPr id="43" name="任意多边形: 形状 52"/>
            <p:cNvSpPr/>
            <p:nvPr/>
          </p:nvSpPr>
          <p:spPr bwMode="auto">
            <a:xfrm>
              <a:off x="582265" y="1702594"/>
              <a:ext cx="4622800" cy="3960813"/>
            </a:xfrm>
            <a:custGeom>
              <a:avLst/>
              <a:gdLst>
                <a:gd name="T0" fmla="*/ 1771 w 2912"/>
                <a:gd name="T1" fmla="*/ 212 h 2495"/>
                <a:gd name="T2" fmla="*/ 1821 w 2912"/>
                <a:gd name="T3" fmla="*/ 523 h 2495"/>
                <a:gd name="T4" fmla="*/ 2166 w 2912"/>
                <a:gd name="T5" fmla="*/ 719 h 2495"/>
                <a:gd name="T6" fmla="*/ 2127 w 2912"/>
                <a:gd name="T7" fmla="*/ 721 h 2495"/>
                <a:gd name="T8" fmla="*/ 1993 w 2912"/>
                <a:gd name="T9" fmla="*/ 734 h 2495"/>
                <a:gd name="T10" fmla="*/ 1970 w 2912"/>
                <a:gd name="T11" fmla="*/ 668 h 2495"/>
                <a:gd name="T12" fmla="*/ 1784 w 2912"/>
                <a:gd name="T13" fmla="*/ 579 h 2495"/>
                <a:gd name="T14" fmla="*/ 1693 w 2912"/>
                <a:gd name="T15" fmla="*/ 823 h 2495"/>
                <a:gd name="T16" fmla="*/ 1672 w 2912"/>
                <a:gd name="T17" fmla="*/ 1263 h 2495"/>
                <a:gd name="T18" fmla="*/ 2279 w 2912"/>
                <a:gd name="T19" fmla="*/ 1043 h 2495"/>
                <a:gd name="T20" fmla="*/ 2512 w 2912"/>
                <a:gd name="T21" fmla="*/ 751 h 2495"/>
                <a:gd name="T22" fmla="*/ 2531 w 2912"/>
                <a:gd name="T23" fmla="*/ 416 h 2495"/>
                <a:gd name="T24" fmla="*/ 2540 w 2912"/>
                <a:gd name="T25" fmla="*/ 680 h 2495"/>
                <a:gd name="T26" fmla="*/ 2714 w 2912"/>
                <a:gd name="T27" fmla="*/ 610 h 2495"/>
                <a:gd name="T28" fmla="*/ 2812 w 2912"/>
                <a:gd name="T29" fmla="*/ 553 h 2495"/>
                <a:gd name="T30" fmla="*/ 2414 w 2912"/>
                <a:gd name="T31" fmla="*/ 1060 h 2495"/>
                <a:gd name="T32" fmla="*/ 2656 w 2912"/>
                <a:gd name="T33" fmla="*/ 1202 h 2495"/>
                <a:gd name="T34" fmla="*/ 2899 w 2912"/>
                <a:gd name="T35" fmla="*/ 1204 h 2495"/>
                <a:gd name="T36" fmla="*/ 2652 w 2912"/>
                <a:gd name="T37" fmla="*/ 1277 h 2495"/>
                <a:gd name="T38" fmla="*/ 2305 w 2912"/>
                <a:gd name="T39" fmla="*/ 1129 h 2495"/>
                <a:gd name="T40" fmla="*/ 1921 w 2912"/>
                <a:gd name="T41" fmla="*/ 1342 h 2495"/>
                <a:gd name="T42" fmla="*/ 1916 w 2912"/>
                <a:gd name="T43" fmla="*/ 1456 h 2495"/>
                <a:gd name="T44" fmla="*/ 2436 w 2912"/>
                <a:gd name="T45" fmla="*/ 1563 h 2495"/>
                <a:gd name="T46" fmla="*/ 2652 w 2912"/>
                <a:gd name="T47" fmla="*/ 1526 h 2495"/>
                <a:gd name="T48" fmla="*/ 2372 w 2912"/>
                <a:gd name="T49" fmla="*/ 1620 h 2495"/>
                <a:gd name="T50" fmla="*/ 2395 w 2912"/>
                <a:gd name="T51" fmla="*/ 1808 h 2495"/>
                <a:gd name="T52" fmla="*/ 2223 w 2912"/>
                <a:gd name="T53" fmla="*/ 1608 h 2495"/>
                <a:gd name="T54" fmla="*/ 1763 w 2912"/>
                <a:gd name="T55" fmla="*/ 1592 h 2495"/>
                <a:gd name="T56" fmla="*/ 1711 w 2912"/>
                <a:gd name="T57" fmla="*/ 2043 h 2495"/>
                <a:gd name="T58" fmla="*/ 1944 w 2912"/>
                <a:gd name="T59" fmla="*/ 2432 h 2495"/>
                <a:gd name="T60" fmla="*/ 1675 w 2912"/>
                <a:gd name="T61" fmla="*/ 2448 h 2495"/>
                <a:gd name="T62" fmla="*/ 1097 w 2912"/>
                <a:gd name="T63" fmla="*/ 2487 h 2495"/>
                <a:gd name="T64" fmla="*/ 1415 w 2912"/>
                <a:gd name="T65" fmla="*/ 2369 h 2495"/>
                <a:gd name="T66" fmla="*/ 1296 w 2912"/>
                <a:gd name="T67" fmla="*/ 1765 h 2495"/>
                <a:gd name="T68" fmla="*/ 867 w 2912"/>
                <a:gd name="T69" fmla="*/ 1553 h 2495"/>
                <a:gd name="T70" fmla="*/ 596 w 2912"/>
                <a:gd name="T71" fmla="*/ 1669 h 2495"/>
                <a:gd name="T72" fmla="*/ 372 w 2912"/>
                <a:gd name="T73" fmla="*/ 1769 h 2495"/>
                <a:gd name="T74" fmla="*/ 574 w 2912"/>
                <a:gd name="T75" fmla="*/ 1595 h 2495"/>
                <a:gd name="T76" fmla="*/ 281 w 2912"/>
                <a:gd name="T77" fmla="*/ 1443 h 2495"/>
                <a:gd name="T78" fmla="*/ 2 w 2912"/>
                <a:gd name="T79" fmla="*/ 1182 h 2495"/>
                <a:gd name="T80" fmla="*/ 232 w 2912"/>
                <a:gd name="T81" fmla="*/ 1374 h 2495"/>
                <a:gd name="T82" fmla="*/ 367 w 2912"/>
                <a:gd name="T83" fmla="*/ 1342 h 2495"/>
                <a:gd name="T84" fmla="*/ 420 w 2912"/>
                <a:gd name="T85" fmla="*/ 1194 h 2495"/>
                <a:gd name="T86" fmla="*/ 488 w 2912"/>
                <a:gd name="T87" fmla="*/ 1417 h 2495"/>
                <a:gd name="T88" fmla="*/ 984 w 2912"/>
                <a:gd name="T89" fmla="*/ 1443 h 2495"/>
                <a:gd name="T90" fmla="*/ 1199 w 2912"/>
                <a:gd name="T91" fmla="*/ 1196 h 2495"/>
                <a:gd name="T92" fmla="*/ 926 w 2912"/>
                <a:gd name="T93" fmla="*/ 678 h 2495"/>
                <a:gd name="T94" fmla="*/ 648 w 2912"/>
                <a:gd name="T95" fmla="*/ 566 h 2495"/>
                <a:gd name="T96" fmla="*/ 849 w 2912"/>
                <a:gd name="T97" fmla="*/ 630 h 2495"/>
                <a:gd name="T98" fmla="*/ 837 w 2912"/>
                <a:gd name="T99" fmla="*/ 342 h 2495"/>
                <a:gd name="T100" fmla="*/ 912 w 2912"/>
                <a:gd name="T101" fmla="*/ 194 h 2495"/>
                <a:gd name="T102" fmla="*/ 940 w 2912"/>
                <a:gd name="T103" fmla="*/ 460 h 2495"/>
                <a:gd name="T104" fmla="*/ 1181 w 2912"/>
                <a:gd name="T105" fmla="*/ 331 h 2495"/>
                <a:gd name="T106" fmla="*/ 947 w 2912"/>
                <a:gd name="T107" fmla="*/ 528 h 2495"/>
                <a:gd name="T108" fmla="*/ 1166 w 2912"/>
                <a:gd name="T109" fmla="*/ 904 h 2495"/>
                <a:gd name="T110" fmla="*/ 1496 w 2912"/>
                <a:gd name="T111" fmla="*/ 1139 h 2495"/>
                <a:gd name="T112" fmla="*/ 1564 w 2912"/>
                <a:gd name="T113" fmla="*/ 746 h 2495"/>
                <a:gd name="T114" fmla="*/ 1334 w 2912"/>
                <a:gd name="T115" fmla="*/ 449 h 2495"/>
                <a:gd name="T116" fmla="*/ 1517 w 2912"/>
                <a:gd name="T117" fmla="*/ 654 h 2495"/>
                <a:gd name="T118" fmla="*/ 1701 w 2912"/>
                <a:gd name="T119" fmla="*/ 386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12" h="2495">
                  <a:moveTo>
                    <a:pt x="1750" y="0"/>
                  </a:moveTo>
                  <a:lnTo>
                    <a:pt x="1750" y="2"/>
                  </a:lnTo>
                  <a:lnTo>
                    <a:pt x="1752" y="7"/>
                  </a:lnTo>
                  <a:lnTo>
                    <a:pt x="1755" y="16"/>
                  </a:lnTo>
                  <a:lnTo>
                    <a:pt x="1759" y="31"/>
                  </a:lnTo>
                  <a:lnTo>
                    <a:pt x="1763" y="49"/>
                  </a:lnTo>
                  <a:lnTo>
                    <a:pt x="1765" y="72"/>
                  </a:lnTo>
                  <a:lnTo>
                    <a:pt x="1768" y="100"/>
                  </a:lnTo>
                  <a:lnTo>
                    <a:pt x="1771" y="132"/>
                  </a:lnTo>
                  <a:lnTo>
                    <a:pt x="1772" y="170"/>
                  </a:lnTo>
                  <a:lnTo>
                    <a:pt x="1771" y="212"/>
                  </a:lnTo>
                  <a:lnTo>
                    <a:pt x="1768" y="262"/>
                  </a:lnTo>
                  <a:lnTo>
                    <a:pt x="1763" y="315"/>
                  </a:lnTo>
                  <a:lnTo>
                    <a:pt x="1756" y="376"/>
                  </a:lnTo>
                  <a:lnTo>
                    <a:pt x="1746" y="442"/>
                  </a:lnTo>
                  <a:lnTo>
                    <a:pt x="1732" y="515"/>
                  </a:lnTo>
                  <a:lnTo>
                    <a:pt x="1734" y="515"/>
                  </a:lnTo>
                  <a:lnTo>
                    <a:pt x="1743" y="515"/>
                  </a:lnTo>
                  <a:lnTo>
                    <a:pt x="1756" y="516"/>
                  </a:lnTo>
                  <a:lnTo>
                    <a:pt x="1775" y="518"/>
                  </a:lnTo>
                  <a:lnTo>
                    <a:pt x="1797" y="519"/>
                  </a:lnTo>
                  <a:lnTo>
                    <a:pt x="1821" y="523"/>
                  </a:lnTo>
                  <a:lnTo>
                    <a:pt x="1850" y="528"/>
                  </a:lnTo>
                  <a:lnTo>
                    <a:pt x="1880" y="534"/>
                  </a:lnTo>
                  <a:lnTo>
                    <a:pt x="1912" y="543"/>
                  </a:lnTo>
                  <a:lnTo>
                    <a:pt x="1946" y="555"/>
                  </a:lnTo>
                  <a:lnTo>
                    <a:pt x="1980" y="568"/>
                  </a:lnTo>
                  <a:lnTo>
                    <a:pt x="2014" y="585"/>
                  </a:lnTo>
                  <a:lnTo>
                    <a:pt x="2048" y="604"/>
                  </a:lnTo>
                  <a:lnTo>
                    <a:pt x="2080" y="628"/>
                  </a:lnTo>
                  <a:lnTo>
                    <a:pt x="2111" y="654"/>
                  </a:lnTo>
                  <a:lnTo>
                    <a:pt x="2140" y="685"/>
                  </a:lnTo>
                  <a:lnTo>
                    <a:pt x="2166" y="719"/>
                  </a:lnTo>
                  <a:lnTo>
                    <a:pt x="2189" y="758"/>
                  </a:lnTo>
                  <a:lnTo>
                    <a:pt x="2207" y="802"/>
                  </a:lnTo>
                  <a:lnTo>
                    <a:pt x="2223" y="850"/>
                  </a:lnTo>
                  <a:lnTo>
                    <a:pt x="2222" y="847"/>
                  </a:lnTo>
                  <a:lnTo>
                    <a:pt x="2216" y="838"/>
                  </a:lnTo>
                  <a:lnTo>
                    <a:pt x="2209" y="825"/>
                  </a:lnTo>
                  <a:lnTo>
                    <a:pt x="2197" y="807"/>
                  </a:lnTo>
                  <a:lnTo>
                    <a:pt x="2183" y="788"/>
                  </a:lnTo>
                  <a:lnTo>
                    <a:pt x="2167" y="765"/>
                  </a:lnTo>
                  <a:lnTo>
                    <a:pt x="2148" y="743"/>
                  </a:lnTo>
                  <a:lnTo>
                    <a:pt x="2127" y="721"/>
                  </a:lnTo>
                  <a:lnTo>
                    <a:pt x="2103" y="699"/>
                  </a:lnTo>
                  <a:lnTo>
                    <a:pt x="2077" y="681"/>
                  </a:lnTo>
                  <a:lnTo>
                    <a:pt x="2051" y="666"/>
                  </a:lnTo>
                  <a:lnTo>
                    <a:pt x="2022" y="654"/>
                  </a:lnTo>
                  <a:lnTo>
                    <a:pt x="1992" y="647"/>
                  </a:lnTo>
                  <a:lnTo>
                    <a:pt x="1993" y="650"/>
                  </a:lnTo>
                  <a:lnTo>
                    <a:pt x="1996" y="659"/>
                  </a:lnTo>
                  <a:lnTo>
                    <a:pt x="1997" y="672"/>
                  </a:lnTo>
                  <a:lnTo>
                    <a:pt x="1998" y="690"/>
                  </a:lnTo>
                  <a:lnTo>
                    <a:pt x="1997" y="711"/>
                  </a:lnTo>
                  <a:lnTo>
                    <a:pt x="1993" y="734"/>
                  </a:lnTo>
                  <a:lnTo>
                    <a:pt x="1984" y="759"/>
                  </a:lnTo>
                  <a:lnTo>
                    <a:pt x="1968" y="785"/>
                  </a:lnTo>
                  <a:lnTo>
                    <a:pt x="1946" y="812"/>
                  </a:lnTo>
                  <a:lnTo>
                    <a:pt x="1949" y="810"/>
                  </a:lnTo>
                  <a:lnTo>
                    <a:pt x="1953" y="802"/>
                  </a:lnTo>
                  <a:lnTo>
                    <a:pt x="1960" y="790"/>
                  </a:lnTo>
                  <a:lnTo>
                    <a:pt x="1967" y="773"/>
                  </a:lnTo>
                  <a:lnTo>
                    <a:pt x="1972" y="751"/>
                  </a:lnTo>
                  <a:lnTo>
                    <a:pt x="1976" y="727"/>
                  </a:lnTo>
                  <a:lnTo>
                    <a:pt x="1976" y="699"/>
                  </a:lnTo>
                  <a:lnTo>
                    <a:pt x="1970" y="668"/>
                  </a:lnTo>
                  <a:lnTo>
                    <a:pt x="1958" y="633"/>
                  </a:lnTo>
                  <a:lnTo>
                    <a:pt x="1955" y="632"/>
                  </a:lnTo>
                  <a:lnTo>
                    <a:pt x="1947" y="628"/>
                  </a:lnTo>
                  <a:lnTo>
                    <a:pt x="1934" y="623"/>
                  </a:lnTo>
                  <a:lnTo>
                    <a:pt x="1919" y="615"/>
                  </a:lnTo>
                  <a:lnTo>
                    <a:pt x="1899" y="607"/>
                  </a:lnTo>
                  <a:lnTo>
                    <a:pt x="1877" y="599"/>
                  </a:lnTo>
                  <a:lnTo>
                    <a:pt x="1855" y="592"/>
                  </a:lnTo>
                  <a:lnTo>
                    <a:pt x="1830" y="585"/>
                  </a:lnTo>
                  <a:lnTo>
                    <a:pt x="1807" y="581"/>
                  </a:lnTo>
                  <a:lnTo>
                    <a:pt x="1784" y="579"/>
                  </a:lnTo>
                  <a:lnTo>
                    <a:pt x="1763" y="580"/>
                  </a:lnTo>
                  <a:lnTo>
                    <a:pt x="1742" y="584"/>
                  </a:lnTo>
                  <a:lnTo>
                    <a:pt x="1725" y="593"/>
                  </a:lnTo>
                  <a:lnTo>
                    <a:pt x="1725" y="597"/>
                  </a:lnTo>
                  <a:lnTo>
                    <a:pt x="1724" y="610"/>
                  </a:lnTo>
                  <a:lnTo>
                    <a:pt x="1721" y="629"/>
                  </a:lnTo>
                  <a:lnTo>
                    <a:pt x="1717" y="655"/>
                  </a:lnTo>
                  <a:lnTo>
                    <a:pt x="1712" y="689"/>
                  </a:lnTo>
                  <a:lnTo>
                    <a:pt x="1707" y="728"/>
                  </a:lnTo>
                  <a:lnTo>
                    <a:pt x="1701" y="773"/>
                  </a:lnTo>
                  <a:lnTo>
                    <a:pt x="1693" y="823"/>
                  </a:lnTo>
                  <a:lnTo>
                    <a:pt x="1684" y="877"/>
                  </a:lnTo>
                  <a:lnTo>
                    <a:pt x="1673" y="936"/>
                  </a:lnTo>
                  <a:lnTo>
                    <a:pt x="1662" y="998"/>
                  </a:lnTo>
                  <a:lnTo>
                    <a:pt x="1650" y="1063"/>
                  </a:lnTo>
                  <a:lnTo>
                    <a:pt x="1636" y="1130"/>
                  </a:lnTo>
                  <a:lnTo>
                    <a:pt x="1621" y="1199"/>
                  </a:lnTo>
                  <a:lnTo>
                    <a:pt x="1606" y="1269"/>
                  </a:lnTo>
                  <a:lnTo>
                    <a:pt x="1611" y="1269"/>
                  </a:lnTo>
                  <a:lnTo>
                    <a:pt x="1623" y="1268"/>
                  </a:lnTo>
                  <a:lnTo>
                    <a:pt x="1643" y="1267"/>
                  </a:lnTo>
                  <a:lnTo>
                    <a:pt x="1672" y="1263"/>
                  </a:lnTo>
                  <a:lnTo>
                    <a:pt x="1706" y="1257"/>
                  </a:lnTo>
                  <a:lnTo>
                    <a:pt x="1746" y="1250"/>
                  </a:lnTo>
                  <a:lnTo>
                    <a:pt x="1791" y="1241"/>
                  </a:lnTo>
                  <a:lnTo>
                    <a:pt x="1842" y="1228"/>
                  </a:lnTo>
                  <a:lnTo>
                    <a:pt x="1897" y="1213"/>
                  </a:lnTo>
                  <a:lnTo>
                    <a:pt x="1955" y="1195"/>
                  </a:lnTo>
                  <a:lnTo>
                    <a:pt x="2016" y="1173"/>
                  </a:lnTo>
                  <a:lnTo>
                    <a:pt x="2080" y="1147"/>
                  </a:lnTo>
                  <a:lnTo>
                    <a:pt x="2146" y="1117"/>
                  </a:lnTo>
                  <a:lnTo>
                    <a:pt x="2213" y="1082"/>
                  </a:lnTo>
                  <a:lnTo>
                    <a:pt x="2279" y="1043"/>
                  </a:lnTo>
                  <a:lnTo>
                    <a:pt x="2346" y="999"/>
                  </a:lnTo>
                  <a:lnTo>
                    <a:pt x="2413" y="950"/>
                  </a:lnTo>
                  <a:lnTo>
                    <a:pt x="2478" y="895"/>
                  </a:lnTo>
                  <a:lnTo>
                    <a:pt x="2541" y="833"/>
                  </a:lnTo>
                  <a:lnTo>
                    <a:pt x="2543" y="830"/>
                  </a:lnTo>
                  <a:lnTo>
                    <a:pt x="2540" y="824"/>
                  </a:lnTo>
                  <a:lnTo>
                    <a:pt x="2538" y="815"/>
                  </a:lnTo>
                  <a:lnTo>
                    <a:pt x="2531" y="803"/>
                  </a:lnTo>
                  <a:lnTo>
                    <a:pt x="2526" y="789"/>
                  </a:lnTo>
                  <a:lnTo>
                    <a:pt x="2518" y="772"/>
                  </a:lnTo>
                  <a:lnTo>
                    <a:pt x="2512" y="751"/>
                  </a:lnTo>
                  <a:lnTo>
                    <a:pt x="2505" y="728"/>
                  </a:lnTo>
                  <a:lnTo>
                    <a:pt x="2500" y="701"/>
                  </a:lnTo>
                  <a:lnTo>
                    <a:pt x="2496" y="671"/>
                  </a:lnTo>
                  <a:lnTo>
                    <a:pt x="2493" y="636"/>
                  </a:lnTo>
                  <a:lnTo>
                    <a:pt x="2495" y="598"/>
                  </a:lnTo>
                  <a:lnTo>
                    <a:pt x="2499" y="555"/>
                  </a:lnTo>
                  <a:lnTo>
                    <a:pt x="2505" y="510"/>
                  </a:lnTo>
                  <a:lnTo>
                    <a:pt x="2517" y="459"/>
                  </a:lnTo>
                  <a:lnTo>
                    <a:pt x="2532" y="405"/>
                  </a:lnTo>
                  <a:lnTo>
                    <a:pt x="2532" y="407"/>
                  </a:lnTo>
                  <a:lnTo>
                    <a:pt x="2531" y="416"/>
                  </a:lnTo>
                  <a:lnTo>
                    <a:pt x="2531" y="429"/>
                  </a:lnTo>
                  <a:lnTo>
                    <a:pt x="2531" y="446"/>
                  </a:lnTo>
                  <a:lnTo>
                    <a:pt x="2530" y="467"/>
                  </a:lnTo>
                  <a:lnTo>
                    <a:pt x="2530" y="490"/>
                  </a:lnTo>
                  <a:lnTo>
                    <a:pt x="2530" y="515"/>
                  </a:lnTo>
                  <a:lnTo>
                    <a:pt x="2530" y="542"/>
                  </a:lnTo>
                  <a:lnTo>
                    <a:pt x="2531" y="571"/>
                  </a:lnTo>
                  <a:lnTo>
                    <a:pt x="2532" y="599"/>
                  </a:lnTo>
                  <a:lnTo>
                    <a:pt x="2534" y="627"/>
                  </a:lnTo>
                  <a:lnTo>
                    <a:pt x="2536" y="654"/>
                  </a:lnTo>
                  <a:lnTo>
                    <a:pt x="2540" y="680"/>
                  </a:lnTo>
                  <a:lnTo>
                    <a:pt x="2544" y="703"/>
                  </a:lnTo>
                  <a:lnTo>
                    <a:pt x="2551" y="724"/>
                  </a:lnTo>
                  <a:lnTo>
                    <a:pt x="2557" y="742"/>
                  </a:lnTo>
                  <a:lnTo>
                    <a:pt x="2565" y="755"/>
                  </a:lnTo>
                  <a:lnTo>
                    <a:pt x="2573" y="763"/>
                  </a:lnTo>
                  <a:lnTo>
                    <a:pt x="2583" y="767"/>
                  </a:lnTo>
                  <a:lnTo>
                    <a:pt x="2596" y="764"/>
                  </a:lnTo>
                  <a:lnTo>
                    <a:pt x="2609" y="755"/>
                  </a:lnTo>
                  <a:lnTo>
                    <a:pt x="2625" y="740"/>
                  </a:lnTo>
                  <a:lnTo>
                    <a:pt x="2671" y="677"/>
                  </a:lnTo>
                  <a:lnTo>
                    <a:pt x="2714" y="610"/>
                  </a:lnTo>
                  <a:lnTo>
                    <a:pt x="2756" y="538"/>
                  </a:lnTo>
                  <a:lnTo>
                    <a:pt x="2794" y="462"/>
                  </a:lnTo>
                  <a:lnTo>
                    <a:pt x="2827" y="380"/>
                  </a:lnTo>
                  <a:lnTo>
                    <a:pt x="2829" y="384"/>
                  </a:lnTo>
                  <a:lnTo>
                    <a:pt x="2829" y="393"/>
                  </a:lnTo>
                  <a:lnTo>
                    <a:pt x="2830" y="407"/>
                  </a:lnTo>
                  <a:lnTo>
                    <a:pt x="2829" y="428"/>
                  </a:lnTo>
                  <a:lnTo>
                    <a:pt x="2827" y="453"/>
                  </a:lnTo>
                  <a:lnTo>
                    <a:pt x="2825" y="482"/>
                  </a:lnTo>
                  <a:lnTo>
                    <a:pt x="2820" y="515"/>
                  </a:lnTo>
                  <a:lnTo>
                    <a:pt x="2812" y="553"/>
                  </a:lnTo>
                  <a:lnTo>
                    <a:pt x="2801" y="592"/>
                  </a:lnTo>
                  <a:lnTo>
                    <a:pt x="2787" y="634"/>
                  </a:lnTo>
                  <a:lnTo>
                    <a:pt x="2768" y="678"/>
                  </a:lnTo>
                  <a:lnTo>
                    <a:pt x="2745" y="725"/>
                  </a:lnTo>
                  <a:lnTo>
                    <a:pt x="2717" y="773"/>
                  </a:lnTo>
                  <a:lnTo>
                    <a:pt x="2683" y="821"/>
                  </a:lnTo>
                  <a:lnTo>
                    <a:pt x="2643" y="869"/>
                  </a:lnTo>
                  <a:lnTo>
                    <a:pt x="2597" y="919"/>
                  </a:lnTo>
                  <a:lnTo>
                    <a:pt x="2544" y="967"/>
                  </a:lnTo>
                  <a:lnTo>
                    <a:pt x="2483" y="1015"/>
                  </a:lnTo>
                  <a:lnTo>
                    <a:pt x="2414" y="1060"/>
                  </a:lnTo>
                  <a:lnTo>
                    <a:pt x="2418" y="1063"/>
                  </a:lnTo>
                  <a:lnTo>
                    <a:pt x="2426" y="1068"/>
                  </a:lnTo>
                  <a:lnTo>
                    <a:pt x="2437" y="1078"/>
                  </a:lnTo>
                  <a:lnTo>
                    <a:pt x="2456" y="1090"/>
                  </a:lnTo>
                  <a:lnTo>
                    <a:pt x="2476" y="1104"/>
                  </a:lnTo>
                  <a:lnTo>
                    <a:pt x="2500" y="1121"/>
                  </a:lnTo>
                  <a:lnTo>
                    <a:pt x="2527" y="1138"/>
                  </a:lnTo>
                  <a:lnTo>
                    <a:pt x="2557" y="1155"/>
                  </a:lnTo>
                  <a:lnTo>
                    <a:pt x="2588" y="1172"/>
                  </a:lnTo>
                  <a:lnTo>
                    <a:pt x="2622" y="1187"/>
                  </a:lnTo>
                  <a:lnTo>
                    <a:pt x="2656" y="1202"/>
                  </a:lnTo>
                  <a:lnTo>
                    <a:pt x="2691" y="1215"/>
                  </a:lnTo>
                  <a:lnTo>
                    <a:pt x="2725" y="1225"/>
                  </a:lnTo>
                  <a:lnTo>
                    <a:pt x="2760" y="1230"/>
                  </a:lnTo>
                  <a:lnTo>
                    <a:pt x="2794" y="1233"/>
                  </a:lnTo>
                  <a:lnTo>
                    <a:pt x="2826" y="1232"/>
                  </a:lnTo>
                  <a:lnTo>
                    <a:pt x="2857" y="1224"/>
                  </a:lnTo>
                  <a:lnTo>
                    <a:pt x="2886" y="1211"/>
                  </a:lnTo>
                  <a:lnTo>
                    <a:pt x="2912" y="1191"/>
                  </a:lnTo>
                  <a:lnTo>
                    <a:pt x="2911" y="1194"/>
                  </a:lnTo>
                  <a:lnTo>
                    <a:pt x="2907" y="1198"/>
                  </a:lnTo>
                  <a:lnTo>
                    <a:pt x="2899" y="1204"/>
                  </a:lnTo>
                  <a:lnTo>
                    <a:pt x="2890" y="1213"/>
                  </a:lnTo>
                  <a:lnTo>
                    <a:pt x="2877" y="1224"/>
                  </a:lnTo>
                  <a:lnTo>
                    <a:pt x="2862" y="1234"/>
                  </a:lnTo>
                  <a:lnTo>
                    <a:pt x="2844" y="1245"/>
                  </a:lnTo>
                  <a:lnTo>
                    <a:pt x="2825" y="1255"/>
                  </a:lnTo>
                  <a:lnTo>
                    <a:pt x="2801" y="1264"/>
                  </a:lnTo>
                  <a:lnTo>
                    <a:pt x="2777" y="1272"/>
                  </a:lnTo>
                  <a:lnTo>
                    <a:pt x="2748" y="1277"/>
                  </a:lnTo>
                  <a:lnTo>
                    <a:pt x="2718" y="1281"/>
                  </a:lnTo>
                  <a:lnTo>
                    <a:pt x="2687" y="1281"/>
                  </a:lnTo>
                  <a:lnTo>
                    <a:pt x="2652" y="1277"/>
                  </a:lnTo>
                  <a:lnTo>
                    <a:pt x="2615" y="1269"/>
                  </a:lnTo>
                  <a:lnTo>
                    <a:pt x="2575" y="1256"/>
                  </a:lnTo>
                  <a:lnTo>
                    <a:pt x="2535" y="1238"/>
                  </a:lnTo>
                  <a:lnTo>
                    <a:pt x="2491" y="1215"/>
                  </a:lnTo>
                  <a:lnTo>
                    <a:pt x="2445" y="1185"/>
                  </a:lnTo>
                  <a:lnTo>
                    <a:pt x="2398" y="1147"/>
                  </a:lnTo>
                  <a:lnTo>
                    <a:pt x="2349" y="1102"/>
                  </a:lnTo>
                  <a:lnTo>
                    <a:pt x="2345" y="1104"/>
                  </a:lnTo>
                  <a:lnTo>
                    <a:pt x="2337" y="1109"/>
                  </a:lnTo>
                  <a:lnTo>
                    <a:pt x="2323" y="1117"/>
                  </a:lnTo>
                  <a:lnTo>
                    <a:pt x="2305" y="1129"/>
                  </a:lnTo>
                  <a:lnTo>
                    <a:pt x="2283" y="1143"/>
                  </a:lnTo>
                  <a:lnTo>
                    <a:pt x="2257" y="1159"/>
                  </a:lnTo>
                  <a:lnTo>
                    <a:pt x="2227" y="1176"/>
                  </a:lnTo>
                  <a:lnTo>
                    <a:pt x="2194" y="1195"/>
                  </a:lnTo>
                  <a:lnTo>
                    <a:pt x="2159" y="1216"/>
                  </a:lnTo>
                  <a:lnTo>
                    <a:pt x="2122" y="1237"/>
                  </a:lnTo>
                  <a:lnTo>
                    <a:pt x="2083" y="1257"/>
                  </a:lnTo>
                  <a:lnTo>
                    <a:pt x="2044" y="1280"/>
                  </a:lnTo>
                  <a:lnTo>
                    <a:pt x="2002" y="1300"/>
                  </a:lnTo>
                  <a:lnTo>
                    <a:pt x="1962" y="1321"/>
                  </a:lnTo>
                  <a:lnTo>
                    <a:pt x="1921" y="1342"/>
                  </a:lnTo>
                  <a:lnTo>
                    <a:pt x="1881" y="1360"/>
                  </a:lnTo>
                  <a:lnTo>
                    <a:pt x="1842" y="1378"/>
                  </a:lnTo>
                  <a:lnTo>
                    <a:pt x="1804" y="1392"/>
                  </a:lnTo>
                  <a:lnTo>
                    <a:pt x="1769" y="1405"/>
                  </a:lnTo>
                  <a:lnTo>
                    <a:pt x="1773" y="1407"/>
                  </a:lnTo>
                  <a:lnTo>
                    <a:pt x="1782" y="1411"/>
                  </a:lnTo>
                  <a:lnTo>
                    <a:pt x="1799" y="1417"/>
                  </a:lnTo>
                  <a:lnTo>
                    <a:pt x="1821" y="1425"/>
                  </a:lnTo>
                  <a:lnTo>
                    <a:pt x="1849" y="1434"/>
                  </a:lnTo>
                  <a:lnTo>
                    <a:pt x="1880" y="1444"/>
                  </a:lnTo>
                  <a:lnTo>
                    <a:pt x="1916" y="1456"/>
                  </a:lnTo>
                  <a:lnTo>
                    <a:pt x="1955" y="1468"/>
                  </a:lnTo>
                  <a:lnTo>
                    <a:pt x="1998" y="1481"/>
                  </a:lnTo>
                  <a:lnTo>
                    <a:pt x="2042" y="1494"/>
                  </a:lnTo>
                  <a:lnTo>
                    <a:pt x="2090" y="1505"/>
                  </a:lnTo>
                  <a:lnTo>
                    <a:pt x="2139" y="1518"/>
                  </a:lnTo>
                  <a:lnTo>
                    <a:pt x="2188" y="1529"/>
                  </a:lnTo>
                  <a:lnTo>
                    <a:pt x="2239" y="1539"/>
                  </a:lnTo>
                  <a:lnTo>
                    <a:pt x="2289" y="1548"/>
                  </a:lnTo>
                  <a:lnTo>
                    <a:pt x="2339" y="1555"/>
                  </a:lnTo>
                  <a:lnTo>
                    <a:pt x="2388" y="1560"/>
                  </a:lnTo>
                  <a:lnTo>
                    <a:pt x="2436" y="1563"/>
                  </a:lnTo>
                  <a:lnTo>
                    <a:pt x="2482" y="1564"/>
                  </a:lnTo>
                  <a:lnTo>
                    <a:pt x="2525" y="1561"/>
                  </a:lnTo>
                  <a:lnTo>
                    <a:pt x="2564" y="1556"/>
                  </a:lnTo>
                  <a:lnTo>
                    <a:pt x="2601" y="1547"/>
                  </a:lnTo>
                  <a:lnTo>
                    <a:pt x="2634" y="1534"/>
                  </a:lnTo>
                  <a:lnTo>
                    <a:pt x="2661" y="1518"/>
                  </a:lnTo>
                  <a:lnTo>
                    <a:pt x="2684" y="1498"/>
                  </a:lnTo>
                  <a:lnTo>
                    <a:pt x="2682" y="1499"/>
                  </a:lnTo>
                  <a:lnTo>
                    <a:pt x="2677" y="1505"/>
                  </a:lnTo>
                  <a:lnTo>
                    <a:pt x="2666" y="1515"/>
                  </a:lnTo>
                  <a:lnTo>
                    <a:pt x="2652" y="1526"/>
                  </a:lnTo>
                  <a:lnTo>
                    <a:pt x="2635" y="1540"/>
                  </a:lnTo>
                  <a:lnTo>
                    <a:pt x="2613" y="1555"/>
                  </a:lnTo>
                  <a:lnTo>
                    <a:pt x="2588" y="1569"/>
                  </a:lnTo>
                  <a:lnTo>
                    <a:pt x="2560" y="1582"/>
                  </a:lnTo>
                  <a:lnTo>
                    <a:pt x="2527" y="1594"/>
                  </a:lnTo>
                  <a:lnTo>
                    <a:pt x="2492" y="1603"/>
                  </a:lnTo>
                  <a:lnTo>
                    <a:pt x="2453" y="1609"/>
                  </a:lnTo>
                  <a:lnTo>
                    <a:pt x="2411" y="1612"/>
                  </a:lnTo>
                  <a:lnTo>
                    <a:pt x="2366" y="1609"/>
                  </a:lnTo>
                  <a:lnTo>
                    <a:pt x="2369" y="1612"/>
                  </a:lnTo>
                  <a:lnTo>
                    <a:pt x="2372" y="1620"/>
                  </a:lnTo>
                  <a:lnTo>
                    <a:pt x="2379" y="1633"/>
                  </a:lnTo>
                  <a:lnTo>
                    <a:pt x="2387" y="1650"/>
                  </a:lnTo>
                  <a:lnTo>
                    <a:pt x="2393" y="1670"/>
                  </a:lnTo>
                  <a:lnTo>
                    <a:pt x="2400" y="1696"/>
                  </a:lnTo>
                  <a:lnTo>
                    <a:pt x="2405" y="1726"/>
                  </a:lnTo>
                  <a:lnTo>
                    <a:pt x="2408" y="1760"/>
                  </a:lnTo>
                  <a:lnTo>
                    <a:pt x="2406" y="1798"/>
                  </a:lnTo>
                  <a:lnTo>
                    <a:pt x="2400" y="1838"/>
                  </a:lnTo>
                  <a:lnTo>
                    <a:pt x="2400" y="1835"/>
                  </a:lnTo>
                  <a:lnTo>
                    <a:pt x="2397" y="1825"/>
                  </a:lnTo>
                  <a:lnTo>
                    <a:pt x="2395" y="1808"/>
                  </a:lnTo>
                  <a:lnTo>
                    <a:pt x="2391" y="1788"/>
                  </a:lnTo>
                  <a:lnTo>
                    <a:pt x="2384" y="1765"/>
                  </a:lnTo>
                  <a:lnTo>
                    <a:pt x="2378" y="1740"/>
                  </a:lnTo>
                  <a:lnTo>
                    <a:pt x="2367" y="1714"/>
                  </a:lnTo>
                  <a:lnTo>
                    <a:pt x="2357" y="1688"/>
                  </a:lnTo>
                  <a:lnTo>
                    <a:pt x="2344" y="1665"/>
                  </a:lnTo>
                  <a:lnTo>
                    <a:pt x="2328" y="1644"/>
                  </a:lnTo>
                  <a:lnTo>
                    <a:pt x="2310" y="1627"/>
                  </a:lnTo>
                  <a:lnTo>
                    <a:pt x="2291" y="1616"/>
                  </a:lnTo>
                  <a:lnTo>
                    <a:pt x="2268" y="1611"/>
                  </a:lnTo>
                  <a:lnTo>
                    <a:pt x="2223" y="1608"/>
                  </a:lnTo>
                  <a:lnTo>
                    <a:pt x="2172" y="1604"/>
                  </a:lnTo>
                  <a:lnTo>
                    <a:pt x="2118" y="1600"/>
                  </a:lnTo>
                  <a:lnTo>
                    <a:pt x="2059" y="1594"/>
                  </a:lnTo>
                  <a:lnTo>
                    <a:pt x="1999" y="1586"/>
                  </a:lnTo>
                  <a:lnTo>
                    <a:pt x="1940" y="1576"/>
                  </a:lnTo>
                  <a:lnTo>
                    <a:pt x="1881" y="1563"/>
                  </a:lnTo>
                  <a:lnTo>
                    <a:pt x="1851" y="1557"/>
                  </a:lnTo>
                  <a:lnTo>
                    <a:pt x="1824" y="1559"/>
                  </a:lnTo>
                  <a:lnTo>
                    <a:pt x="1801" y="1565"/>
                  </a:lnTo>
                  <a:lnTo>
                    <a:pt x="1780" y="1576"/>
                  </a:lnTo>
                  <a:lnTo>
                    <a:pt x="1763" y="1592"/>
                  </a:lnTo>
                  <a:lnTo>
                    <a:pt x="1749" y="1613"/>
                  </a:lnTo>
                  <a:lnTo>
                    <a:pt x="1737" y="1639"/>
                  </a:lnTo>
                  <a:lnTo>
                    <a:pt x="1726" y="1669"/>
                  </a:lnTo>
                  <a:lnTo>
                    <a:pt x="1719" y="1704"/>
                  </a:lnTo>
                  <a:lnTo>
                    <a:pt x="1713" y="1742"/>
                  </a:lnTo>
                  <a:lnTo>
                    <a:pt x="1710" y="1785"/>
                  </a:lnTo>
                  <a:lnTo>
                    <a:pt x="1708" y="1830"/>
                  </a:lnTo>
                  <a:lnTo>
                    <a:pt x="1707" y="1879"/>
                  </a:lnTo>
                  <a:lnTo>
                    <a:pt x="1707" y="1931"/>
                  </a:lnTo>
                  <a:lnTo>
                    <a:pt x="1708" y="1986"/>
                  </a:lnTo>
                  <a:lnTo>
                    <a:pt x="1711" y="2043"/>
                  </a:lnTo>
                  <a:lnTo>
                    <a:pt x="1713" y="2104"/>
                  </a:lnTo>
                  <a:lnTo>
                    <a:pt x="1716" y="2166"/>
                  </a:lnTo>
                  <a:lnTo>
                    <a:pt x="1719" y="2231"/>
                  </a:lnTo>
                  <a:lnTo>
                    <a:pt x="1721" y="2297"/>
                  </a:lnTo>
                  <a:lnTo>
                    <a:pt x="1724" y="2365"/>
                  </a:lnTo>
                  <a:lnTo>
                    <a:pt x="1764" y="2371"/>
                  </a:lnTo>
                  <a:lnTo>
                    <a:pt x="1803" y="2382"/>
                  </a:lnTo>
                  <a:lnTo>
                    <a:pt x="1841" y="2392"/>
                  </a:lnTo>
                  <a:lnTo>
                    <a:pt x="1877" y="2405"/>
                  </a:lnTo>
                  <a:lnTo>
                    <a:pt x="1912" y="2418"/>
                  </a:lnTo>
                  <a:lnTo>
                    <a:pt x="1944" y="2432"/>
                  </a:lnTo>
                  <a:lnTo>
                    <a:pt x="1972" y="2445"/>
                  </a:lnTo>
                  <a:lnTo>
                    <a:pt x="1997" y="2458"/>
                  </a:lnTo>
                  <a:lnTo>
                    <a:pt x="2019" y="2470"/>
                  </a:lnTo>
                  <a:lnTo>
                    <a:pt x="2036" y="2480"/>
                  </a:lnTo>
                  <a:lnTo>
                    <a:pt x="2049" y="2487"/>
                  </a:lnTo>
                  <a:lnTo>
                    <a:pt x="2057" y="2492"/>
                  </a:lnTo>
                  <a:lnTo>
                    <a:pt x="2059" y="2495"/>
                  </a:lnTo>
                  <a:lnTo>
                    <a:pt x="1955" y="2478"/>
                  </a:lnTo>
                  <a:lnTo>
                    <a:pt x="1855" y="2465"/>
                  </a:lnTo>
                  <a:lnTo>
                    <a:pt x="1763" y="2454"/>
                  </a:lnTo>
                  <a:lnTo>
                    <a:pt x="1675" y="2448"/>
                  </a:lnTo>
                  <a:lnTo>
                    <a:pt x="1593" y="2445"/>
                  </a:lnTo>
                  <a:lnTo>
                    <a:pt x="1516" y="2444"/>
                  </a:lnTo>
                  <a:lnTo>
                    <a:pt x="1446" y="2445"/>
                  </a:lnTo>
                  <a:lnTo>
                    <a:pt x="1381" y="2448"/>
                  </a:lnTo>
                  <a:lnTo>
                    <a:pt x="1322" y="2452"/>
                  </a:lnTo>
                  <a:lnTo>
                    <a:pt x="1270" y="2457"/>
                  </a:lnTo>
                  <a:lnTo>
                    <a:pt x="1224" y="2462"/>
                  </a:lnTo>
                  <a:lnTo>
                    <a:pt x="1183" y="2469"/>
                  </a:lnTo>
                  <a:lnTo>
                    <a:pt x="1148" y="2475"/>
                  </a:lnTo>
                  <a:lnTo>
                    <a:pt x="1120" y="2482"/>
                  </a:lnTo>
                  <a:lnTo>
                    <a:pt x="1097" y="2487"/>
                  </a:lnTo>
                  <a:lnTo>
                    <a:pt x="1082" y="2491"/>
                  </a:lnTo>
                  <a:lnTo>
                    <a:pt x="1073" y="2493"/>
                  </a:lnTo>
                  <a:lnTo>
                    <a:pt x="1069" y="2495"/>
                  </a:lnTo>
                  <a:lnTo>
                    <a:pt x="1127" y="2463"/>
                  </a:lnTo>
                  <a:lnTo>
                    <a:pt x="1182" y="2439"/>
                  </a:lnTo>
                  <a:lnTo>
                    <a:pt x="1233" y="2419"/>
                  </a:lnTo>
                  <a:lnTo>
                    <a:pt x="1279" y="2402"/>
                  </a:lnTo>
                  <a:lnTo>
                    <a:pt x="1321" y="2391"/>
                  </a:lnTo>
                  <a:lnTo>
                    <a:pt x="1357" y="2382"/>
                  </a:lnTo>
                  <a:lnTo>
                    <a:pt x="1390" y="2374"/>
                  </a:lnTo>
                  <a:lnTo>
                    <a:pt x="1415" y="2369"/>
                  </a:lnTo>
                  <a:lnTo>
                    <a:pt x="1434" y="2365"/>
                  </a:lnTo>
                  <a:lnTo>
                    <a:pt x="1433" y="2280"/>
                  </a:lnTo>
                  <a:lnTo>
                    <a:pt x="1429" y="2204"/>
                  </a:lnTo>
                  <a:lnTo>
                    <a:pt x="1422" y="2134"/>
                  </a:lnTo>
                  <a:lnTo>
                    <a:pt x="1413" y="2069"/>
                  </a:lnTo>
                  <a:lnTo>
                    <a:pt x="1402" y="2009"/>
                  </a:lnTo>
                  <a:lnTo>
                    <a:pt x="1387" y="1953"/>
                  </a:lnTo>
                  <a:lnTo>
                    <a:pt x="1370" y="1903"/>
                  </a:lnTo>
                  <a:lnTo>
                    <a:pt x="1350" y="1855"/>
                  </a:lnTo>
                  <a:lnTo>
                    <a:pt x="1325" y="1809"/>
                  </a:lnTo>
                  <a:lnTo>
                    <a:pt x="1296" y="1765"/>
                  </a:lnTo>
                  <a:lnTo>
                    <a:pt x="1264" y="1724"/>
                  </a:lnTo>
                  <a:lnTo>
                    <a:pt x="1227" y="1682"/>
                  </a:lnTo>
                  <a:lnTo>
                    <a:pt x="1187" y="1640"/>
                  </a:lnTo>
                  <a:lnTo>
                    <a:pt x="1161" y="1621"/>
                  </a:lnTo>
                  <a:lnTo>
                    <a:pt x="1130" y="1604"/>
                  </a:lnTo>
                  <a:lnTo>
                    <a:pt x="1095" y="1590"/>
                  </a:lnTo>
                  <a:lnTo>
                    <a:pt x="1056" y="1579"/>
                  </a:lnTo>
                  <a:lnTo>
                    <a:pt x="1013" y="1570"/>
                  </a:lnTo>
                  <a:lnTo>
                    <a:pt x="967" y="1564"/>
                  </a:lnTo>
                  <a:lnTo>
                    <a:pt x="918" y="1559"/>
                  </a:lnTo>
                  <a:lnTo>
                    <a:pt x="867" y="1553"/>
                  </a:lnTo>
                  <a:lnTo>
                    <a:pt x="814" y="1550"/>
                  </a:lnTo>
                  <a:lnTo>
                    <a:pt x="760" y="1546"/>
                  </a:lnTo>
                  <a:lnTo>
                    <a:pt x="704" y="1542"/>
                  </a:lnTo>
                  <a:lnTo>
                    <a:pt x="702" y="1544"/>
                  </a:lnTo>
                  <a:lnTo>
                    <a:pt x="697" y="1552"/>
                  </a:lnTo>
                  <a:lnTo>
                    <a:pt x="691" y="1565"/>
                  </a:lnTo>
                  <a:lnTo>
                    <a:pt x="679" y="1581"/>
                  </a:lnTo>
                  <a:lnTo>
                    <a:pt x="665" y="1600"/>
                  </a:lnTo>
                  <a:lnTo>
                    <a:pt x="646" y="1622"/>
                  </a:lnTo>
                  <a:lnTo>
                    <a:pt x="623" y="1646"/>
                  </a:lnTo>
                  <a:lnTo>
                    <a:pt x="596" y="1669"/>
                  </a:lnTo>
                  <a:lnTo>
                    <a:pt x="563" y="1694"/>
                  </a:lnTo>
                  <a:lnTo>
                    <a:pt x="526" y="1718"/>
                  </a:lnTo>
                  <a:lnTo>
                    <a:pt x="483" y="1742"/>
                  </a:lnTo>
                  <a:lnTo>
                    <a:pt x="435" y="1764"/>
                  </a:lnTo>
                  <a:lnTo>
                    <a:pt x="380" y="1783"/>
                  </a:lnTo>
                  <a:lnTo>
                    <a:pt x="319" y="1799"/>
                  </a:lnTo>
                  <a:lnTo>
                    <a:pt x="322" y="1798"/>
                  </a:lnTo>
                  <a:lnTo>
                    <a:pt x="329" y="1794"/>
                  </a:lnTo>
                  <a:lnTo>
                    <a:pt x="340" y="1787"/>
                  </a:lnTo>
                  <a:lnTo>
                    <a:pt x="355" y="1779"/>
                  </a:lnTo>
                  <a:lnTo>
                    <a:pt x="372" y="1769"/>
                  </a:lnTo>
                  <a:lnTo>
                    <a:pt x="392" y="1757"/>
                  </a:lnTo>
                  <a:lnTo>
                    <a:pt x="414" y="1744"/>
                  </a:lnTo>
                  <a:lnTo>
                    <a:pt x="436" y="1730"/>
                  </a:lnTo>
                  <a:lnTo>
                    <a:pt x="458" y="1714"/>
                  </a:lnTo>
                  <a:lnTo>
                    <a:pt x="480" y="1698"/>
                  </a:lnTo>
                  <a:lnTo>
                    <a:pt x="502" y="1681"/>
                  </a:lnTo>
                  <a:lnTo>
                    <a:pt x="522" y="1664"/>
                  </a:lnTo>
                  <a:lnTo>
                    <a:pt x="540" y="1647"/>
                  </a:lnTo>
                  <a:lnTo>
                    <a:pt x="554" y="1629"/>
                  </a:lnTo>
                  <a:lnTo>
                    <a:pt x="566" y="1612"/>
                  </a:lnTo>
                  <a:lnTo>
                    <a:pt x="574" y="1595"/>
                  </a:lnTo>
                  <a:lnTo>
                    <a:pt x="576" y="1579"/>
                  </a:lnTo>
                  <a:lnTo>
                    <a:pt x="574" y="1565"/>
                  </a:lnTo>
                  <a:lnTo>
                    <a:pt x="566" y="1551"/>
                  </a:lnTo>
                  <a:lnTo>
                    <a:pt x="550" y="1538"/>
                  </a:lnTo>
                  <a:lnTo>
                    <a:pt x="528" y="1528"/>
                  </a:lnTo>
                  <a:lnTo>
                    <a:pt x="487" y="1511"/>
                  </a:lnTo>
                  <a:lnTo>
                    <a:pt x="445" y="1496"/>
                  </a:lnTo>
                  <a:lnTo>
                    <a:pt x="403" y="1483"/>
                  </a:lnTo>
                  <a:lnTo>
                    <a:pt x="362" y="1470"/>
                  </a:lnTo>
                  <a:lnTo>
                    <a:pt x="322" y="1456"/>
                  </a:lnTo>
                  <a:lnTo>
                    <a:pt x="281" y="1443"/>
                  </a:lnTo>
                  <a:lnTo>
                    <a:pt x="244" y="1429"/>
                  </a:lnTo>
                  <a:lnTo>
                    <a:pt x="207" y="1412"/>
                  </a:lnTo>
                  <a:lnTo>
                    <a:pt x="172" y="1395"/>
                  </a:lnTo>
                  <a:lnTo>
                    <a:pt x="140" y="1374"/>
                  </a:lnTo>
                  <a:lnTo>
                    <a:pt x="108" y="1351"/>
                  </a:lnTo>
                  <a:lnTo>
                    <a:pt x="81" y="1325"/>
                  </a:lnTo>
                  <a:lnTo>
                    <a:pt x="55" y="1295"/>
                  </a:lnTo>
                  <a:lnTo>
                    <a:pt x="33" y="1261"/>
                  </a:lnTo>
                  <a:lnTo>
                    <a:pt x="15" y="1224"/>
                  </a:lnTo>
                  <a:lnTo>
                    <a:pt x="0" y="1180"/>
                  </a:lnTo>
                  <a:lnTo>
                    <a:pt x="2" y="1182"/>
                  </a:lnTo>
                  <a:lnTo>
                    <a:pt x="8" y="1191"/>
                  </a:lnTo>
                  <a:lnTo>
                    <a:pt x="16" y="1204"/>
                  </a:lnTo>
                  <a:lnTo>
                    <a:pt x="29" y="1220"/>
                  </a:lnTo>
                  <a:lnTo>
                    <a:pt x="45" y="1239"/>
                  </a:lnTo>
                  <a:lnTo>
                    <a:pt x="63" y="1260"/>
                  </a:lnTo>
                  <a:lnTo>
                    <a:pt x="85" y="1281"/>
                  </a:lnTo>
                  <a:lnTo>
                    <a:pt x="108" y="1303"/>
                  </a:lnTo>
                  <a:lnTo>
                    <a:pt x="136" y="1324"/>
                  </a:lnTo>
                  <a:lnTo>
                    <a:pt x="166" y="1343"/>
                  </a:lnTo>
                  <a:lnTo>
                    <a:pt x="198" y="1360"/>
                  </a:lnTo>
                  <a:lnTo>
                    <a:pt x="232" y="1374"/>
                  </a:lnTo>
                  <a:lnTo>
                    <a:pt x="268" y="1383"/>
                  </a:lnTo>
                  <a:lnTo>
                    <a:pt x="307" y="1387"/>
                  </a:lnTo>
                  <a:lnTo>
                    <a:pt x="309" y="1387"/>
                  </a:lnTo>
                  <a:lnTo>
                    <a:pt x="312" y="1387"/>
                  </a:lnTo>
                  <a:lnTo>
                    <a:pt x="316" y="1387"/>
                  </a:lnTo>
                  <a:lnTo>
                    <a:pt x="323" y="1386"/>
                  </a:lnTo>
                  <a:lnTo>
                    <a:pt x="331" y="1382"/>
                  </a:lnTo>
                  <a:lnTo>
                    <a:pt x="340" y="1377"/>
                  </a:lnTo>
                  <a:lnTo>
                    <a:pt x="349" y="1369"/>
                  </a:lnTo>
                  <a:lnTo>
                    <a:pt x="358" y="1357"/>
                  </a:lnTo>
                  <a:lnTo>
                    <a:pt x="367" y="1342"/>
                  </a:lnTo>
                  <a:lnTo>
                    <a:pt x="376" y="1322"/>
                  </a:lnTo>
                  <a:lnTo>
                    <a:pt x="384" y="1298"/>
                  </a:lnTo>
                  <a:lnTo>
                    <a:pt x="392" y="1268"/>
                  </a:lnTo>
                  <a:lnTo>
                    <a:pt x="398" y="1232"/>
                  </a:lnTo>
                  <a:lnTo>
                    <a:pt x="403" y="1189"/>
                  </a:lnTo>
                  <a:lnTo>
                    <a:pt x="406" y="1138"/>
                  </a:lnTo>
                  <a:lnTo>
                    <a:pt x="407" y="1141"/>
                  </a:lnTo>
                  <a:lnTo>
                    <a:pt x="410" y="1147"/>
                  </a:lnTo>
                  <a:lnTo>
                    <a:pt x="414" y="1159"/>
                  </a:lnTo>
                  <a:lnTo>
                    <a:pt x="418" y="1174"/>
                  </a:lnTo>
                  <a:lnTo>
                    <a:pt x="420" y="1194"/>
                  </a:lnTo>
                  <a:lnTo>
                    <a:pt x="423" y="1219"/>
                  </a:lnTo>
                  <a:lnTo>
                    <a:pt x="424" y="1247"/>
                  </a:lnTo>
                  <a:lnTo>
                    <a:pt x="422" y="1281"/>
                  </a:lnTo>
                  <a:lnTo>
                    <a:pt x="418" y="1318"/>
                  </a:lnTo>
                  <a:lnTo>
                    <a:pt x="409" y="1361"/>
                  </a:lnTo>
                  <a:lnTo>
                    <a:pt x="396" y="1407"/>
                  </a:lnTo>
                  <a:lnTo>
                    <a:pt x="399" y="1408"/>
                  </a:lnTo>
                  <a:lnTo>
                    <a:pt x="412" y="1409"/>
                  </a:lnTo>
                  <a:lnTo>
                    <a:pt x="431" y="1411"/>
                  </a:lnTo>
                  <a:lnTo>
                    <a:pt x="457" y="1413"/>
                  </a:lnTo>
                  <a:lnTo>
                    <a:pt x="488" y="1417"/>
                  </a:lnTo>
                  <a:lnTo>
                    <a:pt x="524" y="1420"/>
                  </a:lnTo>
                  <a:lnTo>
                    <a:pt x="563" y="1424"/>
                  </a:lnTo>
                  <a:lnTo>
                    <a:pt x="607" y="1428"/>
                  </a:lnTo>
                  <a:lnTo>
                    <a:pt x="653" y="1430"/>
                  </a:lnTo>
                  <a:lnTo>
                    <a:pt x="701" y="1434"/>
                  </a:lnTo>
                  <a:lnTo>
                    <a:pt x="750" y="1437"/>
                  </a:lnTo>
                  <a:lnTo>
                    <a:pt x="800" y="1439"/>
                  </a:lnTo>
                  <a:lnTo>
                    <a:pt x="848" y="1442"/>
                  </a:lnTo>
                  <a:lnTo>
                    <a:pt x="896" y="1443"/>
                  </a:lnTo>
                  <a:lnTo>
                    <a:pt x="941" y="1443"/>
                  </a:lnTo>
                  <a:lnTo>
                    <a:pt x="984" y="1443"/>
                  </a:lnTo>
                  <a:lnTo>
                    <a:pt x="1025" y="1442"/>
                  </a:lnTo>
                  <a:lnTo>
                    <a:pt x="1060" y="1439"/>
                  </a:lnTo>
                  <a:lnTo>
                    <a:pt x="1090" y="1435"/>
                  </a:lnTo>
                  <a:lnTo>
                    <a:pt x="1116" y="1429"/>
                  </a:lnTo>
                  <a:lnTo>
                    <a:pt x="1134" y="1422"/>
                  </a:lnTo>
                  <a:lnTo>
                    <a:pt x="1144" y="1413"/>
                  </a:lnTo>
                  <a:lnTo>
                    <a:pt x="1172" y="1370"/>
                  </a:lnTo>
                  <a:lnTo>
                    <a:pt x="1190" y="1328"/>
                  </a:lnTo>
                  <a:lnTo>
                    <a:pt x="1200" y="1285"/>
                  </a:lnTo>
                  <a:lnTo>
                    <a:pt x="1203" y="1241"/>
                  </a:lnTo>
                  <a:lnTo>
                    <a:pt x="1199" y="1196"/>
                  </a:lnTo>
                  <a:lnTo>
                    <a:pt x="1188" y="1152"/>
                  </a:lnTo>
                  <a:lnTo>
                    <a:pt x="1173" y="1108"/>
                  </a:lnTo>
                  <a:lnTo>
                    <a:pt x="1153" y="1063"/>
                  </a:lnTo>
                  <a:lnTo>
                    <a:pt x="1130" y="1017"/>
                  </a:lnTo>
                  <a:lnTo>
                    <a:pt x="1104" y="971"/>
                  </a:lnTo>
                  <a:lnTo>
                    <a:pt x="1075" y="924"/>
                  </a:lnTo>
                  <a:lnTo>
                    <a:pt x="1044" y="876"/>
                  </a:lnTo>
                  <a:lnTo>
                    <a:pt x="1014" y="828"/>
                  </a:lnTo>
                  <a:lnTo>
                    <a:pt x="983" y="780"/>
                  </a:lnTo>
                  <a:lnTo>
                    <a:pt x="954" y="729"/>
                  </a:lnTo>
                  <a:lnTo>
                    <a:pt x="926" y="678"/>
                  </a:lnTo>
                  <a:lnTo>
                    <a:pt x="923" y="678"/>
                  </a:lnTo>
                  <a:lnTo>
                    <a:pt x="915" y="678"/>
                  </a:lnTo>
                  <a:lnTo>
                    <a:pt x="904" y="677"/>
                  </a:lnTo>
                  <a:lnTo>
                    <a:pt x="887" y="675"/>
                  </a:lnTo>
                  <a:lnTo>
                    <a:pt x="865" y="669"/>
                  </a:lnTo>
                  <a:lnTo>
                    <a:pt x="839" y="662"/>
                  </a:lnTo>
                  <a:lnTo>
                    <a:pt x="809" y="651"/>
                  </a:lnTo>
                  <a:lnTo>
                    <a:pt x="775" y="637"/>
                  </a:lnTo>
                  <a:lnTo>
                    <a:pt x="736" y="619"/>
                  </a:lnTo>
                  <a:lnTo>
                    <a:pt x="693" y="595"/>
                  </a:lnTo>
                  <a:lnTo>
                    <a:pt x="648" y="566"/>
                  </a:lnTo>
                  <a:lnTo>
                    <a:pt x="650" y="567"/>
                  </a:lnTo>
                  <a:lnTo>
                    <a:pt x="658" y="571"/>
                  </a:lnTo>
                  <a:lnTo>
                    <a:pt x="672" y="575"/>
                  </a:lnTo>
                  <a:lnTo>
                    <a:pt x="689" y="581"/>
                  </a:lnTo>
                  <a:lnTo>
                    <a:pt x="709" y="588"/>
                  </a:lnTo>
                  <a:lnTo>
                    <a:pt x="732" y="595"/>
                  </a:lnTo>
                  <a:lnTo>
                    <a:pt x="756" y="603"/>
                  </a:lnTo>
                  <a:lnTo>
                    <a:pt x="780" y="611"/>
                  </a:lnTo>
                  <a:lnTo>
                    <a:pt x="805" y="619"/>
                  </a:lnTo>
                  <a:lnTo>
                    <a:pt x="828" y="625"/>
                  </a:lnTo>
                  <a:lnTo>
                    <a:pt x="849" y="630"/>
                  </a:lnTo>
                  <a:lnTo>
                    <a:pt x="869" y="634"/>
                  </a:lnTo>
                  <a:lnTo>
                    <a:pt x="884" y="637"/>
                  </a:lnTo>
                  <a:lnTo>
                    <a:pt x="896" y="638"/>
                  </a:lnTo>
                  <a:lnTo>
                    <a:pt x="901" y="636"/>
                  </a:lnTo>
                  <a:lnTo>
                    <a:pt x="902" y="632"/>
                  </a:lnTo>
                  <a:lnTo>
                    <a:pt x="883" y="585"/>
                  </a:lnTo>
                  <a:lnTo>
                    <a:pt x="866" y="538"/>
                  </a:lnTo>
                  <a:lnTo>
                    <a:pt x="853" y="490"/>
                  </a:lnTo>
                  <a:lnTo>
                    <a:pt x="843" y="442"/>
                  </a:lnTo>
                  <a:lnTo>
                    <a:pt x="837" y="393"/>
                  </a:lnTo>
                  <a:lnTo>
                    <a:pt x="837" y="342"/>
                  </a:lnTo>
                  <a:lnTo>
                    <a:pt x="843" y="292"/>
                  </a:lnTo>
                  <a:lnTo>
                    <a:pt x="853" y="240"/>
                  </a:lnTo>
                  <a:lnTo>
                    <a:pt x="871" y="188"/>
                  </a:lnTo>
                  <a:lnTo>
                    <a:pt x="896" y="133"/>
                  </a:lnTo>
                  <a:lnTo>
                    <a:pt x="928" y="79"/>
                  </a:lnTo>
                  <a:lnTo>
                    <a:pt x="928" y="83"/>
                  </a:lnTo>
                  <a:lnTo>
                    <a:pt x="926" y="94"/>
                  </a:lnTo>
                  <a:lnTo>
                    <a:pt x="923" y="112"/>
                  </a:lnTo>
                  <a:lnTo>
                    <a:pt x="919" y="136"/>
                  </a:lnTo>
                  <a:lnTo>
                    <a:pt x="915" y="163"/>
                  </a:lnTo>
                  <a:lnTo>
                    <a:pt x="912" y="194"/>
                  </a:lnTo>
                  <a:lnTo>
                    <a:pt x="909" y="228"/>
                  </a:lnTo>
                  <a:lnTo>
                    <a:pt x="906" y="263"/>
                  </a:lnTo>
                  <a:lnTo>
                    <a:pt x="904" y="298"/>
                  </a:lnTo>
                  <a:lnTo>
                    <a:pt x="904" y="332"/>
                  </a:lnTo>
                  <a:lnTo>
                    <a:pt x="905" y="366"/>
                  </a:lnTo>
                  <a:lnTo>
                    <a:pt x="909" y="395"/>
                  </a:lnTo>
                  <a:lnTo>
                    <a:pt x="915" y="421"/>
                  </a:lnTo>
                  <a:lnTo>
                    <a:pt x="923" y="444"/>
                  </a:lnTo>
                  <a:lnTo>
                    <a:pt x="935" y="459"/>
                  </a:lnTo>
                  <a:lnTo>
                    <a:pt x="936" y="459"/>
                  </a:lnTo>
                  <a:lnTo>
                    <a:pt x="940" y="460"/>
                  </a:lnTo>
                  <a:lnTo>
                    <a:pt x="947" y="460"/>
                  </a:lnTo>
                  <a:lnTo>
                    <a:pt x="957" y="460"/>
                  </a:lnTo>
                  <a:lnTo>
                    <a:pt x="969" y="459"/>
                  </a:lnTo>
                  <a:lnTo>
                    <a:pt x="984" y="457"/>
                  </a:lnTo>
                  <a:lnTo>
                    <a:pt x="1003" y="450"/>
                  </a:lnTo>
                  <a:lnTo>
                    <a:pt x="1025" y="441"/>
                  </a:lnTo>
                  <a:lnTo>
                    <a:pt x="1049" y="429"/>
                  </a:lnTo>
                  <a:lnTo>
                    <a:pt x="1077" y="412"/>
                  </a:lnTo>
                  <a:lnTo>
                    <a:pt x="1108" y="390"/>
                  </a:lnTo>
                  <a:lnTo>
                    <a:pt x="1143" y="363"/>
                  </a:lnTo>
                  <a:lnTo>
                    <a:pt x="1181" y="331"/>
                  </a:lnTo>
                  <a:lnTo>
                    <a:pt x="1179" y="334"/>
                  </a:lnTo>
                  <a:lnTo>
                    <a:pt x="1175" y="342"/>
                  </a:lnTo>
                  <a:lnTo>
                    <a:pt x="1168" y="357"/>
                  </a:lnTo>
                  <a:lnTo>
                    <a:pt x="1156" y="375"/>
                  </a:lnTo>
                  <a:lnTo>
                    <a:pt x="1140" y="395"/>
                  </a:lnTo>
                  <a:lnTo>
                    <a:pt x="1121" y="418"/>
                  </a:lnTo>
                  <a:lnTo>
                    <a:pt x="1096" y="441"/>
                  </a:lnTo>
                  <a:lnTo>
                    <a:pt x="1066" y="466"/>
                  </a:lnTo>
                  <a:lnTo>
                    <a:pt x="1032" y="488"/>
                  </a:lnTo>
                  <a:lnTo>
                    <a:pt x="992" y="510"/>
                  </a:lnTo>
                  <a:lnTo>
                    <a:pt x="947" y="528"/>
                  </a:lnTo>
                  <a:lnTo>
                    <a:pt x="948" y="532"/>
                  </a:lnTo>
                  <a:lnTo>
                    <a:pt x="953" y="542"/>
                  </a:lnTo>
                  <a:lnTo>
                    <a:pt x="961" y="560"/>
                  </a:lnTo>
                  <a:lnTo>
                    <a:pt x="971" y="584"/>
                  </a:lnTo>
                  <a:lnTo>
                    <a:pt x="987" y="614"/>
                  </a:lnTo>
                  <a:lnTo>
                    <a:pt x="1005" y="649"/>
                  </a:lnTo>
                  <a:lnTo>
                    <a:pt x="1029" y="690"/>
                  </a:lnTo>
                  <a:lnTo>
                    <a:pt x="1056" y="737"/>
                  </a:lnTo>
                  <a:lnTo>
                    <a:pt x="1087" y="788"/>
                  </a:lnTo>
                  <a:lnTo>
                    <a:pt x="1125" y="843"/>
                  </a:lnTo>
                  <a:lnTo>
                    <a:pt x="1166" y="904"/>
                  </a:lnTo>
                  <a:lnTo>
                    <a:pt x="1213" y="968"/>
                  </a:lnTo>
                  <a:lnTo>
                    <a:pt x="1265" y="1035"/>
                  </a:lnTo>
                  <a:lnTo>
                    <a:pt x="1322" y="1107"/>
                  </a:lnTo>
                  <a:lnTo>
                    <a:pt x="1386" y="1181"/>
                  </a:lnTo>
                  <a:lnTo>
                    <a:pt x="1456" y="1257"/>
                  </a:lnTo>
                  <a:lnTo>
                    <a:pt x="1457" y="1254"/>
                  </a:lnTo>
                  <a:lnTo>
                    <a:pt x="1461" y="1243"/>
                  </a:lnTo>
                  <a:lnTo>
                    <a:pt x="1467" y="1226"/>
                  </a:lnTo>
                  <a:lnTo>
                    <a:pt x="1476" y="1203"/>
                  </a:lnTo>
                  <a:lnTo>
                    <a:pt x="1485" y="1174"/>
                  </a:lnTo>
                  <a:lnTo>
                    <a:pt x="1496" y="1139"/>
                  </a:lnTo>
                  <a:lnTo>
                    <a:pt x="1509" y="1100"/>
                  </a:lnTo>
                  <a:lnTo>
                    <a:pt x="1524" y="1056"/>
                  </a:lnTo>
                  <a:lnTo>
                    <a:pt x="1539" y="1008"/>
                  </a:lnTo>
                  <a:lnTo>
                    <a:pt x="1555" y="956"/>
                  </a:lnTo>
                  <a:lnTo>
                    <a:pt x="1572" y="900"/>
                  </a:lnTo>
                  <a:lnTo>
                    <a:pt x="1589" y="842"/>
                  </a:lnTo>
                  <a:lnTo>
                    <a:pt x="1606" y="781"/>
                  </a:lnTo>
                  <a:lnTo>
                    <a:pt x="1603" y="776"/>
                  </a:lnTo>
                  <a:lnTo>
                    <a:pt x="1595" y="768"/>
                  </a:lnTo>
                  <a:lnTo>
                    <a:pt x="1582" y="759"/>
                  </a:lnTo>
                  <a:lnTo>
                    <a:pt x="1564" y="746"/>
                  </a:lnTo>
                  <a:lnTo>
                    <a:pt x="1542" y="730"/>
                  </a:lnTo>
                  <a:lnTo>
                    <a:pt x="1519" y="711"/>
                  </a:lnTo>
                  <a:lnTo>
                    <a:pt x="1491" y="688"/>
                  </a:lnTo>
                  <a:lnTo>
                    <a:pt x="1464" y="660"/>
                  </a:lnTo>
                  <a:lnTo>
                    <a:pt x="1434" y="628"/>
                  </a:lnTo>
                  <a:lnTo>
                    <a:pt x="1405" y="590"/>
                  </a:lnTo>
                  <a:lnTo>
                    <a:pt x="1378" y="547"/>
                  </a:lnTo>
                  <a:lnTo>
                    <a:pt x="1352" y="498"/>
                  </a:lnTo>
                  <a:lnTo>
                    <a:pt x="1329" y="444"/>
                  </a:lnTo>
                  <a:lnTo>
                    <a:pt x="1329" y="444"/>
                  </a:lnTo>
                  <a:lnTo>
                    <a:pt x="1334" y="449"/>
                  </a:lnTo>
                  <a:lnTo>
                    <a:pt x="1342" y="459"/>
                  </a:lnTo>
                  <a:lnTo>
                    <a:pt x="1352" y="472"/>
                  </a:lnTo>
                  <a:lnTo>
                    <a:pt x="1365" y="488"/>
                  </a:lnTo>
                  <a:lnTo>
                    <a:pt x="1381" y="506"/>
                  </a:lnTo>
                  <a:lnTo>
                    <a:pt x="1398" y="527"/>
                  </a:lnTo>
                  <a:lnTo>
                    <a:pt x="1416" y="547"/>
                  </a:lnTo>
                  <a:lnTo>
                    <a:pt x="1435" y="569"/>
                  </a:lnTo>
                  <a:lnTo>
                    <a:pt x="1455" y="592"/>
                  </a:lnTo>
                  <a:lnTo>
                    <a:pt x="1476" y="614"/>
                  </a:lnTo>
                  <a:lnTo>
                    <a:pt x="1496" y="634"/>
                  </a:lnTo>
                  <a:lnTo>
                    <a:pt x="1517" y="654"/>
                  </a:lnTo>
                  <a:lnTo>
                    <a:pt x="1537" y="671"/>
                  </a:lnTo>
                  <a:lnTo>
                    <a:pt x="1556" y="685"/>
                  </a:lnTo>
                  <a:lnTo>
                    <a:pt x="1574" y="695"/>
                  </a:lnTo>
                  <a:lnTo>
                    <a:pt x="1590" y="703"/>
                  </a:lnTo>
                  <a:lnTo>
                    <a:pt x="1604" y="706"/>
                  </a:lnTo>
                  <a:lnTo>
                    <a:pt x="1616" y="703"/>
                  </a:lnTo>
                  <a:lnTo>
                    <a:pt x="1626" y="694"/>
                  </a:lnTo>
                  <a:lnTo>
                    <a:pt x="1632" y="680"/>
                  </a:lnTo>
                  <a:lnTo>
                    <a:pt x="1656" y="584"/>
                  </a:lnTo>
                  <a:lnTo>
                    <a:pt x="1680" y="486"/>
                  </a:lnTo>
                  <a:lnTo>
                    <a:pt x="1701" y="386"/>
                  </a:lnTo>
                  <a:lnTo>
                    <a:pt x="1717" y="286"/>
                  </a:lnTo>
                  <a:lnTo>
                    <a:pt x="1733" y="188"/>
                  </a:lnTo>
                  <a:lnTo>
                    <a:pt x="1743" y="92"/>
                  </a:lnTo>
                  <a:lnTo>
                    <a:pt x="17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45052" y="2180884"/>
            <a:ext cx="4676354" cy="2823984"/>
            <a:chOff x="4983789" y="1635663"/>
            <a:chExt cx="3507265" cy="2117988"/>
          </a:xfrm>
        </p:grpSpPr>
        <p:grpSp>
          <p:nvGrpSpPr>
            <p:cNvPr id="45" name="组合 44"/>
            <p:cNvGrpSpPr/>
            <p:nvPr/>
          </p:nvGrpSpPr>
          <p:grpSpPr>
            <a:xfrm>
              <a:off x="5254689" y="1635663"/>
              <a:ext cx="3236365" cy="2117988"/>
              <a:chOff x="7613322" y="2352118"/>
              <a:chExt cx="4315153" cy="2823984"/>
            </a:xfrm>
          </p:grpSpPr>
          <p:sp>
            <p:nvSpPr>
              <p:cNvPr id="56" name="文本框 12"/>
              <p:cNvSpPr txBox="1"/>
              <p:nvPr/>
            </p:nvSpPr>
            <p:spPr>
              <a:xfrm>
                <a:off x="7613322" y="2352118"/>
                <a:ext cx="4315153" cy="616730"/>
              </a:xfrm>
              <a:prstGeom prst="rect">
                <a:avLst/>
              </a:prstGeom>
            </p:spPr>
            <p:txBody>
              <a:bodyPr vert="horz" wrap="square" lIns="146304" tIns="73152" rIns="146304" bIns="73152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6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此部分内容作为文字排版占位显示（建议使用主题字体）</a:t>
                </a:r>
                <a:br>
                  <a:rPr lang="zh-CN" altLang="en-US" sz="106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</a:br>
                <a:r>
                  <a:rPr lang="zh-CN" altLang="en-US" sz="106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如需更改请在（设置形状格式）菜单下（文本选项）中调整</a:t>
                </a:r>
                <a:endParaRPr lang="zh-CN" altLang="en-US" sz="10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腾祥铁山楷书繁" panose="01010104010101010101" pitchFamily="2" charset="-122"/>
                  <a:ea typeface="腾祥铁山楷书繁" panose="01010104010101010101" pitchFamily="2" charset="-122"/>
                </a:endParaRPr>
              </a:p>
            </p:txBody>
          </p:sp>
          <p:sp>
            <p:nvSpPr>
              <p:cNvPr id="54" name="文本框 10"/>
              <p:cNvSpPr txBox="1"/>
              <p:nvPr/>
            </p:nvSpPr>
            <p:spPr>
              <a:xfrm>
                <a:off x="7613322" y="3455745"/>
                <a:ext cx="4315153" cy="616730"/>
              </a:xfrm>
              <a:prstGeom prst="rect">
                <a:avLst/>
              </a:prstGeom>
            </p:spPr>
            <p:txBody>
              <a:bodyPr vert="horz" wrap="square" lIns="146304" tIns="73152" rIns="146304" bIns="73152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6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此部分内容作为文字排版占位显示（建议使用主题字体）</a:t>
                </a:r>
                <a:br>
                  <a:rPr lang="zh-CN" altLang="en-US" sz="106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</a:br>
                <a:r>
                  <a:rPr lang="zh-CN" altLang="en-US" sz="106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如需更改请在（设置形状格式）菜单下（文本选项）中调整</a:t>
                </a:r>
                <a:endParaRPr lang="zh-CN" altLang="en-US" sz="10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腾祥铁山楷书繁" panose="01010104010101010101" pitchFamily="2" charset="-122"/>
                  <a:ea typeface="腾祥铁山楷书繁" panose="01010104010101010101" pitchFamily="2" charset="-122"/>
                </a:endParaRPr>
              </a:p>
            </p:txBody>
          </p:sp>
          <p:sp>
            <p:nvSpPr>
              <p:cNvPr id="52" name="文本框 8"/>
              <p:cNvSpPr txBox="1"/>
              <p:nvPr/>
            </p:nvSpPr>
            <p:spPr>
              <a:xfrm>
                <a:off x="7613322" y="4559372"/>
                <a:ext cx="4315153" cy="616730"/>
              </a:xfrm>
              <a:prstGeom prst="rect">
                <a:avLst/>
              </a:prstGeom>
            </p:spPr>
            <p:txBody>
              <a:bodyPr vert="horz" wrap="square" lIns="146304" tIns="73152" rIns="146304" bIns="73152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6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此部分内容作为文字排版占位显示（建议使用主题字体）</a:t>
                </a:r>
                <a:br>
                  <a:rPr lang="zh-CN" altLang="en-US" sz="106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</a:br>
                <a:r>
                  <a:rPr lang="zh-CN" altLang="en-US" sz="106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如需更改请在（设置形状格式）菜单下（文本选项）中调整</a:t>
                </a:r>
                <a:endParaRPr lang="zh-CN" altLang="en-US" sz="10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腾祥铁山楷书繁" panose="01010104010101010101" pitchFamily="2" charset="-122"/>
                  <a:ea typeface="腾祥铁山楷书繁" panose="01010104010101010101" pitchFamily="2" charset="-122"/>
                </a:endParaRPr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>
              <a:off x="4983789" y="2269268"/>
              <a:ext cx="3236257" cy="0"/>
            </a:xfrm>
            <a:prstGeom prst="line">
              <a:avLst/>
            </a:prstGeom>
            <a:ln w="31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983789" y="3112230"/>
              <a:ext cx="3236257" cy="0"/>
            </a:xfrm>
            <a:prstGeom prst="line">
              <a:avLst/>
            </a:prstGeom>
            <a:ln w="31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27196" y="2821987"/>
            <a:ext cx="3657600" cy="2447365"/>
          </a:xfrm>
          <a:prstGeom prst="rect">
            <a:avLst/>
          </a:prstGeom>
          <a:solidFill>
            <a:srgbClr val="6EB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857845" y="3589691"/>
            <a:ext cx="2031325" cy="911955"/>
            <a:chOff x="468937" y="2419540"/>
            <a:chExt cx="2031325" cy="911955"/>
          </a:xfrm>
        </p:grpSpPr>
        <p:sp>
          <p:nvSpPr>
            <p:cNvPr id="10" name="TextBox 18"/>
            <p:cNvSpPr txBox="1"/>
            <p:nvPr/>
          </p:nvSpPr>
          <p:spPr>
            <a:xfrm flipH="1">
              <a:off x="468937" y="241954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Roboto Black" charset="0"/>
                  <a:ea typeface="Roboto Black" charset="0"/>
                  <a:cs typeface="Roboto Black" charset="0"/>
                </a:rPr>
                <a:t>添加标题文字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66724" y="1324820"/>
            <a:ext cx="2031325" cy="911955"/>
            <a:chOff x="468937" y="2419540"/>
            <a:chExt cx="2031325" cy="911955"/>
          </a:xfrm>
        </p:grpSpPr>
        <p:sp>
          <p:nvSpPr>
            <p:cNvPr id="13" name="TextBox 18"/>
            <p:cNvSpPr txBox="1"/>
            <p:nvPr/>
          </p:nvSpPr>
          <p:spPr>
            <a:xfrm flipH="1">
              <a:off x="468937" y="241954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Roboto Black" charset="0"/>
                  <a:ea typeface="Roboto Black" charset="0"/>
                  <a:cs typeface="Roboto Black" charset="0"/>
                </a:rPr>
                <a:t>添加标题文字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637794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72" y="0"/>
            <a:ext cx="12189658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172" y="-1"/>
            <a:ext cx="12189658" cy="64199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516313" y="1713300"/>
            <a:ext cx="8674518" cy="5144700"/>
          </a:xfrm>
          <a:prstGeom prst="rect">
            <a:avLst/>
          </a:prstGeom>
        </p:spPr>
      </p:pic>
      <p:sp>
        <p:nvSpPr>
          <p:cNvPr id="4" name="TextBox 54"/>
          <p:cNvSpPr txBox="1"/>
          <p:nvPr/>
        </p:nvSpPr>
        <p:spPr>
          <a:xfrm>
            <a:off x="5888826" y="1225919"/>
            <a:ext cx="3094117" cy="210596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085" dirty="0" smtClean="0">
                <a:solidFill>
                  <a:srgbClr val="21801A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迷你简行楷" panose="03000509000000000000" pitchFamily="65" charset="-122"/>
                <a:ea typeface="迷你简行楷" panose="03000509000000000000" pitchFamily="65" charset="-122"/>
                <a:cs typeface="Arial" panose="020B0604020202020204" pitchFamily="34" charset="0"/>
              </a:rPr>
              <a:t>part</a:t>
            </a:r>
            <a:endParaRPr lang="zh-CN" altLang="en-US" sz="13085" dirty="0">
              <a:solidFill>
                <a:srgbClr val="21801A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迷你简行楷" panose="03000509000000000000" pitchFamily="65" charset="-122"/>
              <a:ea typeface="迷你简行楷" panose="03000509000000000000" pitchFamily="65" charset="-122"/>
              <a:cs typeface="Arial" panose="020B0604020202020204" pitchFamily="34" charset="0"/>
            </a:endParaRPr>
          </a:p>
        </p:txBody>
      </p:sp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7713704" y="3070380"/>
            <a:ext cx="138691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8000" dirty="0" smtClean="0">
                <a:solidFill>
                  <a:srgbClr val="218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8000" dirty="0">
              <a:solidFill>
                <a:srgbClr val="2180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t="32129"/>
          <a:stretch>
            <a:fillRect/>
          </a:stretch>
        </p:blipFill>
        <p:spPr>
          <a:xfrm flipH="1">
            <a:off x="-20969" y="-21919"/>
            <a:ext cx="4449808" cy="30201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27" y="2054038"/>
            <a:ext cx="4131037" cy="34494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5379392" y="3010994"/>
            <a:ext cx="2056246" cy="985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flipH="1">
            <a:off x="8857753" y="2054038"/>
            <a:ext cx="1700264" cy="8149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79666" y="1213024"/>
            <a:ext cx="271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329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此处添加</a:t>
            </a:r>
            <a:r>
              <a:rPr lang="zh-CN" altLang="en-US" sz="2800" dirty="0">
                <a:solidFill>
                  <a:srgbClr val="329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标题</a:t>
            </a:r>
            <a:endParaRPr lang="zh-CN" altLang="en-US" sz="2800" dirty="0">
              <a:solidFill>
                <a:srgbClr val="3290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871116" y="1785293"/>
            <a:ext cx="6086416" cy="38040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333804" y="1677694"/>
            <a:ext cx="2031325" cy="911955"/>
            <a:chOff x="468937" y="2419540"/>
            <a:chExt cx="2031325" cy="911955"/>
          </a:xfrm>
        </p:grpSpPr>
        <p:sp>
          <p:nvSpPr>
            <p:cNvPr id="9" name="TextBox 18"/>
            <p:cNvSpPr txBox="1"/>
            <p:nvPr/>
          </p:nvSpPr>
          <p:spPr>
            <a:xfrm flipH="1">
              <a:off x="468937" y="241954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Roboto Black" charset="0"/>
                  <a:ea typeface="Roboto Black" charset="0"/>
                  <a:cs typeface="Roboto Black" charset="0"/>
                </a:rPr>
                <a:t>添加标题文字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72844" y="3064462"/>
            <a:ext cx="2031325" cy="911955"/>
            <a:chOff x="468937" y="2419540"/>
            <a:chExt cx="2031325" cy="911955"/>
          </a:xfrm>
        </p:grpSpPr>
        <p:sp>
          <p:nvSpPr>
            <p:cNvPr id="12" name="TextBox 18"/>
            <p:cNvSpPr txBox="1"/>
            <p:nvPr/>
          </p:nvSpPr>
          <p:spPr>
            <a:xfrm flipH="1">
              <a:off x="468937" y="241954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Roboto Black" charset="0"/>
                  <a:ea typeface="Roboto Black" charset="0"/>
                  <a:cs typeface="Roboto Black" charset="0"/>
                </a:rPr>
                <a:t>添加标题文字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37108" y="4679902"/>
            <a:ext cx="2031325" cy="911955"/>
            <a:chOff x="468937" y="2419540"/>
            <a:chExt cx="2031325" cy="911955"/>
          </a:xfrm>
        </p:grpSpPr>
        <p:sp>
          <p:nvSpPr>
            <p:cNvPr id="15" name="TextBox 18"/>
            <p:cNvSpPr txBox="1"/>
            <p:nvPr/>
          </p:nvSpPr>
          <p:spPr>
            <a:xfrm flipH="1">
              <a:off x="468937" y="241954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Roboto Black" charset="0"/>
                  <a:ea typeface="Roboto Black" charset="0"/>
                  <a:cs typeface="Roboto Black" charset="0"/>
                </a:rPr>
                <a:t>添加标题文字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72" y="0"/>
            <a:ext cx="12189658" cy="6858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 cstate="screen"/>
          <a:srcRect t="32129"/>
          <a:stretch>
            <a:fillRect/>
          </a:stretch>
        </p:blipFill>
        <p:spPr>
          <a:xfrm>
            <a:off x="6778762" y="0"/>
            <a:ext cx="5449726" cy="3698814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 cstate="screen"/>
          <a:srcRect t="39127" b="16381"/>
          <a:stretch>
            <a:fillRect/>
          </a:stretch>
        </p:blipFill>
        <p:spPr>
          <a:xfrm flipH="1">
            <a:off x="19239" y="3714023"/>
            <a:ext cx="5301084" cy="3143977"/>
          </a:xfrm>
          <a:prstGeom prst="rect">
            <a:avLst/>
          </a:prstGeom>
        </p:spPr>
      </p:pic>
      <p:sp>
        <p:nvSpPr>
          <p:cNvPr id="59" name="圆角矩形 25"/>
          <p:cNvSpPr/>
          <p:nvPr/>
        </p:nvSpPr>
        <p:spPr>
          <a:xfrm rot="743606">
            <a:off x="3692727" y="1861266"/>
            <a:ext cx="958128" cy="958128"/>
          </a:xfrm>
          <a:prstGeom prst="roundRect">
            <a:avLst/>
          </a:prstGeom>
          <a:solidFill>
            <a:srgbClr val="A7C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198858" y="1660313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925339" y="1769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添加标题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198858" y="2187170"/>
            <a:ext cx="2424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添加文本添加文本添加文本添加文本添加文本添加文本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3787" y="2959126"/>
            <a:ext cx="1809021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姚体" panose="02010601030101010101" pitchFamily="2" charset="-122"/>
              </a:rPr>
              <a:t>目录</a:t>
            </a:r>
            <a:endParaRPr lang="zh-CN" altLang="en-US" sz="6000" b="1" spc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姚体" panose="02010601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3787" y="3954440"/>
            <a:ext cx="3004318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姚体" panose="02010601030101010101" pitchFamily="2" charset="-122"/>
              </a:rPr>
              <a:t>CONTENTS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姚体" panose="02010601030101010101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3329795" y="1671518"/>
            <a:ext cx="1685811" cy="1407652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 rot="743606">
            <a:off x="3692727" y="4131016"/>
            <a:ext cx="958128" cy="958128"/>
          </a:xfrm>
          <a:prstGeom prst="roundRect">
            <a:avLst/>
          </a:prstGeom>
          <a:solidFill>
            <a:srgbClr val="A7C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98858" y="3930063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25339" y="40393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添加标题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8858" y="4456920"/>
            <a:ext cx="2424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添加文本添加文本添加文本添加文本添加文本添加文本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3282536" y="3906254"/>
            <a:ext cx="1685811" cy="1407652"/>
          </a:xfrm>
          <a:prstGeom prst="rect">
            <a:avLst/>
          </a:prstGeom>
        </p:spPr>
      </p:pic>
      <p:sp>
        <p:nvSpPr>
          <p:cNvPr id="32" name="圆角矩形 25"/>
          <p:cNvSpPr/>
          <p:nvPr/>
        </p:nvSpPr>
        <p:spPr>
          <a:xfrm rot="743606">
            <a:off x="7863660" y="1861266"/>
            <a:ext cx="958128" cy="958128"/>
          </a:xfrm>
          <a:prstGeom prst="roundRect">
            <a:avLst/>
          </a:prstGeom>
          <a:solidFill>
            <a:srgbClr val="A7C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369791" y="1660313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96272" y="1769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添加标题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369791" y="2187170"/>
            <a:ext cx="2424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添加文本添加文本添加文本添加文本添加文本添加文本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586385" y="1732687"/>
            <a:ext cx="1685811" cy="1407652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 rot="743606">
            <a:off x="7863660" y="4131016"/>
            <a:ext cx="958128" cy="958128"/>
          </a:xfrm>
          <a:prstGeom prst="roundRect">
            <a:avLst/>
          </a:prstGeom>
          <a:solidFill>
            <a:srgbClr val="A7C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369791" y="3930063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96272" y="40393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添加标题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369791" y="4456920"/>
            <a:ext cx="2424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添加文本添加文本添加文本添加文本添加文本添加文本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455806" y="3954440"/>
            <a:ext cx="1685811" cy="1407652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flipH="1">
            <a:off x="507335" y="571727"/>
            <a:ext cx="2843208" cy="2374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172" y="-1"/>
            <a:ext cx="12189658" cy="64199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878377" y="3114198"/>
            <a:ext cx="6312453" cy="37438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/>
          <a:srcRect t="32129"/>
          <a:stretch>
            <a:fillRect/>
          </a:stretch>
        </p:blipFill>
        <p:spPr>
          <a:xfrm>
            <a:off x="6778762" y="0"/>
            <a:ext cx="5449726" cy="36988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93509" y="3504175"/>
            <a:ext cx="3262450" cy="272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72" y="0"/>
            <a:ext cx="12189658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172" y="-1"/>
            <a:ext cx="12189658" cy="64199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391525" y="4604700"/>
            <a:ext cx="3799305" cy="2253299"/>
          </a:xfrm>
          <a:prstGeom prst="rect">
            <a:avLst/>
          </a:prstGeom>
        </p:spPr>
      </p:pic>
      <p:sp>
        <p:nvSpPr>
          <p:cNvPr id="4" name="TextBox 54"/>
          <p:cNvSpPr txBox="1"/>
          <p:nvPr/>
        </p:nvSpPr>
        <p:spPr>
          <a:xfrm>
            <a:off x="4803271" y="1486842"/>
            <a:ext cx="2198294" cy="34490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3085" dirty="0" smtClean="0">
                <a:solidFill>
                  <a:srgbClr val="21801A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Arial" panose="020B0604020202020204" pitchFamily="34" charset="0"/>
              </a:rPr>
              <a:t>谢谢</a:t>
            </a:r>
            <a:endParaRPr lang="zh-CN" altLang="en-US" sz="13085" dirty="0">
              <a:solidFill>
                <a:srgbClr val="21801A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楷体_GB2312" panose="02010609030101010101" pitchFamily="49" charset="-122"/>
              <a:ea typeface="楷体_GB2312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6847676" y="2697749"/>
            <a:ext cx="307777" cy="339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dist">
              <a:defRPr/>
            </a:pPr>
            <a:r>
              <a:rPr lang="zh-CN" altLang="en-US" sz="2000" dirty="0">
                <a:solidFill>
                  <a:srgbClr val="218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好雨知时节，当春乃</a:t>
            </a:r>
            <a:r>
              <a:rPr lang="zh-CN" altLang="en-US" sz="2000" dirty="0" smtClean="0">
                <a:solidFill>
                  <a:srgbClr val="218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</a:t>
            </a:r>
            <a:r>
              <a:rPr lang="zh-CN" altLang="en-US" sz="2000" dirty="0">
                <a:solidFill>
                  <a:srgbClr val="218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</a:t>
            </a:r>
            <a:endParaRPr lang="zh-CN" altLang="en-US" sz="2000" dirty="0">
              <a:solidFill>
                <a:srgbClr val="2180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t="32129"/>
          <a:stretch>
            <a:fillRect/>
          </a:stretch>
        </p:blipFill>
        <p:spPr>
          <a:xfrm>
            <a:off x="8116566" y="0"/>
            <a:ext cx="4111921" cy="2790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493509" y="3504175"/>
            <a:ext cx="3262450" cy="27241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507254" y="2403503"/>
            <a:ext cx="2056246" cy="985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flipH="1">
            <a:off x="6569201" y="1486843"/>
            <a:ext cx="1700264" cy="814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72" y="0"/>
            <a:ext cx="12189658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172" y="-1"/>
            <a:ext cx="12189658" cy="64199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516313" y="1713300"/>
            <a:ext cx="8674518" cy="5144700"/>
          </a:xfrm>
          <a:prstGeom prst="rect">
            <a:avLst/>
          </a:prstGeom>
        </p:spPr>
      </p:pic>
      <p:sp>
        <p:nvSpPr>
          <p:cNvPr id="4" name="TextBox 54"/>
          <p:cNvSpPr txBox="1"/>
          <p:nvPr/>
        </p:nvSpPr>
        <p:spPr>
          <a:xfrm>
            <a:off x="5888826" y="1225919"/>
            <a:ext cx="3094117" cy="210596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085" dirty="0" smtClean="0">
                <a:solidFill>
                  <a:srgbClr val="21801A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迷你简行楷" panose="03000509000000000000" pitchFamily="65" charset="-122"/>
                <a:ea typeface="迷你简行楷" panose="03000509000000000000" pitchFamily="65" charset="-122"/>
                <a:cs typeface="Arial" panose="020B0604020202020204" pitchFamily="34" charset="0"/>
              </a:rPr>
              <a:t>part</a:t>
            </a:r>
            <a:endParaRPr lang="zh-CN" altLang="en-US" sz="13085" dirty="0">
              <a:solidFill>
                <a:srgbClr val="21801A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迷你简行楷" panose="03000509000000000000" pitchFamily="65" charset="-122"/>
              <a:ea typeface="迷你简行楷" panose="03000509000000000000" pitchFamily="65" charset="-122"/>
              <a:cs typeface="Arial" panose="020B0604020202020204" pitchFamily="34" charset="0"/>
            </a:endParaRPr>
          </a:p>
        </p:txBody>
      </p:sp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7713704" y="3070380"/>
            <a:ext cx="138691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8000" dirty="0" smtClean="0">
                <a:solidFill>
                  <a:srgbClr val="218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8000" dirty="0">
              <a:solidFill>
                <a:srgbClr val="2180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t="32129"/>
          <a:stretch>
            <a:fillRect/>
          </a:stretch>
        </p:blipFill>
        <p:spPr>
          <a:xfrm flipH="1">
            <a:off x="-20969" y="-21919"/>
            <a:ext cx="4449808" cy="30201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27" y="2054038"/>
            <a:ext cx="4131037" cy="34494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5379392" y="3010994"/>
            <a:ext cx="2056246" cy="985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flipH="1">
            <a:off x="8857753" y="2054038"/>
            <a:ext cx="1700264" cy="8149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79666" y="1213024"/>
            <a:ext cx="271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329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此处添加</a:t>
            </a:r>
            <a:r>
              <a:rPr lang="zh-CN" altLang="en-US" sz="2800" dirty="0">
                <a:solidFill>
                  <a:srgbClr val="329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标题</a:t>
            </a:r>
            <a:endParaRPr lang="zh-CN" altLang="en-US" sz="2800" dirty="0">
              <a:solidFill>
                <a:srgbClr val="3290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388904" y="1255032"/>
            <a:ext cx="4587887" cy="4407868"/>
          </a:xfrm>
          <a:prstGeom prst="ellipse">
            <a:avLst/>
          </a:prstGeom>
          <a:solidFill>
            <a:srgbClr val="A7C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腾祥铁山楷书繁" panose="01010104010101010101" pitchFamily="2" charset="-122"/>
              <a:ea typeface="腾祥铁山楷书繁" panose="0101010401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68969" y="1344980"/>
            <a:ext cx="3035190" cy="4227971"/>
          </a:xfrm>
          <a:prstGeom prst="rect">
            <a:avLst/>
          </a:prstGeom>
          <a:noFill/>
        </p:spPr>
        <p:txBody>
          <a:bodyPr vert="wordArtVertRtl" wrap="square">
            <a:spAutoFit/>
          </a:bodyPr>
          <a:lstStyle/>
          <a:p>
            <a:pPr algn="ctr"/>
            <a:r>
              <a:rPr lang="zh-CN" altLang="en-US" sz="2000" dirty="0"/>
              <a:t>清明最早只是一种节气的名称，其变成纪念祖先的节日与寒食节有关。晋文公把寒食节的后一天定为清明节。在山西大部分地区是在清明节前一天过寒食节；榆社县等地是在清明节前两天过寒食节；垣曲县还讲究清明节前一天为寒食节，前二天为小寒食。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540" y="825005"/>
            <a:ext cx="4507762" cy="3763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screen"/>
          <a:srcRect t="32129"/>
          <a:stretch>
            <a:fillRect/>
          </a:stretch>
        </p:blipFill>
        <p:spPr>
          <a:xfrm flipH="1">
            <a:off x="-20969" y="-21919"/>
            <a:ext cx="3827051" cy="25974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traight Connector 277"/>
          <p:cNvCxnSpPr/>
          <p:nvPr/>
        </p:nvCxnSpPr>
        <p:spPr>
          <a:xfrm>
            <a:off x="6113112" y="2266520"/>
            <a:ext cx="0" cy="29091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7011381" y="1453751"/>
            <a:ext cx="3007295" cy="261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：“春分后十五日，斗指丁，为清明，时万物皆洁齐而清明，盖时当气清景明，万物皆显，因此得名。”清明一到，气温升高，正是春耕的大好时节，故有“清明前后，种瓜点豆”之说。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9" name="图片 15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372270" y="3322574"/>
            <a:ext cx="4428288" cy="2767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693" y="2127129"/>
            <a:ext cx="6303587" cy="3539706"/>
          </a:xfrm>
          <a:prstGeom prst="rect">
            <a:avLst/>
          </a:prstGeom>
        </p:spPr>
      </p:pic>
      <p:sp>
        <p:nvSpPr>
          <p:cNvPr id="7" name="等腰三角形 6"/>
          <p:cNvSpPr/>
          <p:nvPr/>
        </p:nvSpPr>
        <p:spPr>
          <a:xfrm rot="16200000" flipH="1">
            <a:off x="6892131" y="1553369"/>
            <a:ext cx="4513262" cy="6096000"/>
          </a:xfrm>
          <a:prstGeom prst="triangle">
            <a:avLst>
              <a:gd name="adj" fmla="val 100000"/>
            </a:avLst>
          </a:prstGeom>
          <a:solidFill>
            <a:srgbClr val="3290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15314" y="1526334"/>
            <a:ext cx="2031325" cy="911955"/>
            <a:chOff x="468937" y="2419540"/>
            <a:chExt cx="2031325" cy="911955"/>
          </a:xfrm>
        </p:grpSpPr>
        <p:sp>
          <p:nvSpPr>
            <p:cNvPr id="12" name="TextBox 18"/>
            <p:cNvSpPr txBox="1"/>
            <p:nvPr/>
          </p:nvSpPr>
          <p:spPr>
            <a:xfrm flipH="1">
              <a:off x="468937" y="241954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Roboto Black" charset="0"/>
                  <a:ea typeface="Roboto Black" charset="0"/>
                  <a:cs typeface="Roboto Black" charset="0"/>
                </a:rPr>
                <a:t>添加标题文字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15314" y="3154680"/>
            <a:ext cx="2031325" cy="911955"/>
            <a:chOff x="468937" y="2419540"/>
            <a:chExt cx="2031325" cy="911955"/>
          </a:xfrm>
        </p:grpSpPr>
        <p:sp>
          <p:nvSpPr>
            <p:cNvPr id="15" name="TextBox 18"/>
            <p:cNvSpPr txBox="1"/>
            <p:nvPr/>
          </p:nvSpPr>
          <p:spPr>
            <a:xfrm flipH="1">
              <a:off x="468937" y="241954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Roboto Black" charset="0"/>
                  <a:ea typeface="Roboto Black" charset="0"/>
                  <a:cs typeface="Roboto Black" charset="0"/>
                </a:rPr>
                <a:t>添加标题文字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15313" y="4754880"/>
            <a:ext cx="2031325" cy="911955"/>
            <a:chOff x="468937" y="2419540"/>
            <a:chExt cx="2031325" cy="911955"/>
          </a:xfrm>
        </p:grpSpPr>
        <p:sp>
          <p:nvSpPr>
            <p:cNvPr id="18" name="TextBox 18"/>
            <p:cNvSpPr txBox="1"/>
            <p:nvPr/>
          </p:nvSpPr>
          <p:spPr>
            <a:xfrm flipH="1">
              <a:off x="468937" y="241954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Roboto Black" charset="0"/>
                  <a:ea typeface="Roboto Black" charset="0"/>
                  <a:cs typeface="Roboto Black" charset="0"/>
                </a:rPr>
                <a:t>添加标题文字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65552c98-b763-49cc-9b50-5b336425df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9139" y="1571380"/>
            <a:ext cx="10601734" cy="4929847"/>
            <a:chOff x="719139" y="1237272"/>
            <a:chExt cx="10601734" cy="4929847"/>
          </a:xfrm>
        </p:grpSpPr>
        <p:sp>
          <p:nvSpPr>
            <p:cNvPr id="315" name="îṡlîḑé"/>
            <p:cNvSpPr/>
            <p:nvPr/>
          </p:nvSpPr>
          <p:spPr>
            <a:xfrm>
              <a:off x="719139" y="4374331"/>
              <a:ext cx="5454792" cy="1605041"/>
            </a:xfrm>
            <a:prstGeom prst="rect">
              <a:avLst/>
            </a:prstGeom>
            <a:solidFill>
              <a:srgbClr val="6EB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316" name="íś1iḑê"/>
            <p:cNvGrpSpPr/>
            <p:nvPr/>
          </p:nvGrpSpPr>
          <p:grpSpPr>
            <a:xfrm>
              <a:off x="1534236" y="4865495"/>
              <a:ext cx="2703556" cy="758868"/>
              <a:chOff x="1137782" y="3390212"/>
              <a:chExt cx="2703556" cy="758868"/>
            </a:xfrm>
          </p:grpSpPr>
          <p:sp>
            <p:nvSpPr>
              <p:cNvPr id="346" name="ísliḓê"/>
              <p:cNvSpPr txBox="1"/>
              <p:nvPr/>
            </p:nvSpPr>
            <p:spPr>
              <a:xfrm>
                <a:off x="1137783" y="3681692"/>
                <a:ext cx="2703555" cy="4673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r>
                  <a:rPr lang="zh-CN" altLang="en-US" sz="1000">
                    <a:solidFill>
                      <a:schemeClr val="bg1"/>
                    </a:solidFill>
                  </a:rPr>
                  <a:t>选中</a:t>
                </a:r>
                <a:r>
                  <a:rPr lang="en-US" altLang="zh-CN" sz="1000">
                    <a:solidFill>
                      <a:schemeClr val="bg1"/>
                    </a:solidFill>
                  </a:rPr>
                  <a:t>PPT</a:t>
                </a:r>
                <a:r>
                  <a:rPr lang="zh-CN" altLang="en-US" sz="1000">
                    <a:solidFill>
                      <a:schemeClr val="bg1"/>
                    </a:solidFill>
                  </a:rPr>
                  <a:t>页面中图示里的图标（可按住</a:t>
                </a:r>
                <a:r>
                  <a:rPr lang="en-US" altLang="zh-CN" sz="1000">
                    <a:solidFill>
                      <a:schemeClr val="bg1"/>
                    </a:solidFill>
                  </a:rPr>
                  <a:t>shift</a:t>
                </a:r>
                <a:r>
                  <a:rPr lang="zh-CN" altLang="en-US" sz="1000">
                    <a:solidFill>
                      <a:schemeClr val="bg1"/>
                    </a:solidFill>
                  </a:rPr>
                  <a:t>键多选）在</a:t>
                </a:r>
                <a:r>
                  <a:rPr lang="en-US" altLang="zh-CN" sz="1000">
                    <a:solidFill>
                      <a:schemeClr val="bg1"/>
                    </a:solidFill>
                  </a:rPr>
                  <a:t>iSlide</a:t>
                </a:r>
                <a:r>
                  <a:rPr lang="zh-CN" altLang="en-US" sz="1000">
                    <a:solidFill>
                      <a:schemeClr val="bg1"/>
                    </a:solidFill>
                  </a:rPr>
                  <a:t>菜单面板打开“图标库”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7" name="ïSļîḓé"/>
              <p:cNvSpPr txBox="1"/>
              <p:nvPr/>
            </p:nvSpPr>
            <p:spPr>
              <a:xfrm>
                <a:off x="1137782" y="3390212"/>
                <a:ext cx="2703556" cy="29148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r>
                  <a:rPr lang="zh-CN" altLang="en-US" sz="1400" b="1">
                    <a:solidFill>
                      <a:schemeClr val="bg1"/>
                    </a:solidFill>
                  </a:rPr>
                  <a:t>替换图示中的图标</a:t>
                </a:r>
                <a:endParaRPr lang="zh-CN" altLang="en-US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7" name="iślíďê"/>
            <p:cNvGrpSpPr/>
            <p:nvPr/>
          </p:nvGrpSpPr>
          <p:grpSpPr>
            <a:xfrm>
              <a:off x="4488066" y="2492896"/>
              <a:ext cx="4044310" cy="3674223"/>
              <a:chOff x="6625659" y="1948559"/>
              <a:chExt cx="4834970" cy="4392532"/>
            </a:xfrm>
          </p:grpSpPr>
          <p:sp>
            <p:nvSpPr>
              <p:cNvPr id="332" name="îṥ1iďé"/>
              <p:cNvSpPr/>
              <p:nvPr/>
            </p:nvSpPr>
            <p:spPr>
              <a:xfrm>
                <a:off x="6625659" y="1948559"/>
                <a:ext cx="4834970" cy="416808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3" name="í$ľíḋe"/>
              <p:cNvSpPr/>
              <p:nvPr/>
            </p:nvSpPr>
            <p:spPr>
              <a:xfrm>
                <a:off x="7957264" y="3488955"/>
                <a:ext cx="2171760" cy="1872208"/>
              </a:xfrm>
              <a:prstGeom prst="triangle">
                <a:avLst/>
              </a:prstGeom>
              <a:solidFill>
                <a:srgbClr val="A7CF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2800"/>
                  <a:t>关键词</a:t>
                </a:r>
                <a:endParaRPr lang="zh-CN" altLang="en-US" sz="2800" dirty="0"/>
              </a:p>
            </p:txBody>
          </p:sp>
          <p:grpSp>
            <p:nvGrpSpPr>
              <p:cNvPr id="334" name="ïSḻîḋê"/>
              <p:cNvGrpSpPr/>
              <p:nvPr/>
            </p:nvGrpSpPr>
            <p:grpSpPr>
              <a:xfrm>
                <a:off x="8790784" y="3340747"/>
                <a:ext cx="504720" cy="504720"/>
                <a:chOff x="4792557" y="2249137"/>
                <a:chExt cx="648072" cy="648072"/>
              </a:xfrm>
            </p:grpSpPr>
            <p:sp>
              <p:nvSpPr>
                <p:cNvPr id="344" name="íşlíḍê"/>
                <p:cNvSpPr/>
                <p:nvPr/>
              </p:nvSpPr>
              <p:spPr>
                <a:xfrm>
                  <a:off x="4792557" y="2249137"/>
                  <a:ext cx="648072" cy="648072"/>
                </a:xfrm>
                <a:prstGeom prst="ellipse">
                  <a:avLst/>
                </a:prstGeom>
                <a:solidFill>
                  <a:srgbClr val="6EBA3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5" name="íṣľïḍê"/>
                <p:cNvSpPr/>
                <p:nvPr/>
              </p:nvSpPr>
              <p:spPr bwMode="auto">
                <a:xfrm>
                  <a:off x="4926447" y="2390028"/>
                  <a:ext cx="380293" cy="366291"/>
                </a:xfrm>
                <a:custGeom>
                  <a:avLst/>
                  <a:gdLst>
                    <a:gd name="T0" fmla="*/ 4096 w 6827"/>
                    <a:gd name="T1" fmla="*/ 4551 h 6827"/>
                    <a:gd name="T2" fmla="*/ 6258 w 6827"/>
                    <a:gd name="T3" fmla="*/ 4096 h 6827"/>
                    <a:gd name="T4" fmla="*/ 2348 w 6827"/>
                    <a:gd name="T5" fmla="*/ 4911 h 6827"/>
                    <a:gd name="T6" fmla="*/ 569 w 6827"/>
                    <a:gd name="T7" fmla="*/ 4551 h 6827"/>
                    <a:gd name="T8" fmla="*/ 569 w 6827"/>
                    <a:gd name="T9" fmla="*/ 3982 h 6827"/>
                    <a:gd name="T10" fmla="*/ 1707 w 6827"/>
                    <a:gd name="T11" fmla="*/ 2503 h 6827"/>
                    <a:gd name="T12" fmla="*/ 3868 w 6827"/>
                    <a:gd name="T13" fmla="*/ 2731 h 6827"/>
                    <a:gd name="T14" fmla="*/ 5827 w 6827"/>
                    <a:gd name="T15" fmla="*/ 2004 h 6827"/>
                    <a:gd name="T16" fmla="*/ 6258 w 6827"/>
                    <a:gd name="T17" fmla="*/ 1820 h 6827"/>
                    <a:gd name="T18" fmla="*/ 4779 w 6827"/>
                    <a:gd name="T19" fmla="*/ 0 h 6827"/>
                    <a:gd name="T20" fmla="*/ 2854 w 6827"/>
                    <a:gd name="T21" fmla="*/ 2381 h 6827"/>
                    <a:gd name="T22" fmla="*/ 1239 w 6827"/>
                    <a:gd name="T23" fmla="*/ 2257 h 6827"/>
                    <a:gd name="T24" fmla="*/ 569 w 6827"/>
                    <a:gd name="T25" fmla="*/ 2844 h 6827"/>
                    <a:gd name="T26" fmla="*/ 569 w 6827"/>
                    <a:gd name="T27" fmla="*/ 2276 h 6827"/>
                    <a:gd name="T28" fmla="*/ 569 w 6827"/>
                    <a:gd name="T29" fmla="*/ 1707 h 6827"/>
                    <a:gd name="T30" fmla="*/ 569 w 6827"/>
                    <a:gd name="T31" fmla="*/ 1138 h 6827"/>
                    <a:gd name="T32" fmla="*/ 569 w 6827"/>
                    <a:gd name="T33" fmla="*/ 569 h 6827"/>
                    <a:gd name="T34" fmla="*/ 341 w 6827"/>
                    <a:gd name="T35" fmla="*/ 0 h 6827"/>
                    <a:gd name="T36" fmla="*/ 114 w 6827"/>
                    <a:gd name="T37" fmla="*/ 569 h 6827"/>
                    <a:gd name="T38" fmla="*/ 114 w 6827"/>
                    <a:gd name="T39" fmla="*/ 1138 h 6827"/>
                    <a:gd name="T40" fmla="*/ 114 w 6827"/>
                    <a:gd name="T41" fmla="*/ 1707 h 6827"/>
                    <a:gd name="T42" fmla="*/ 114 w 6827"/>
                    <a:gd name="T43" fmla="*/ 2276 h 6827"/>
                    <a:gd name="T44" fmla="*/ 114 w 6827"/>
                    <a:gd name="T45" fmla="*/ 2844 h 6827"/>
                    <a:gd name="T46" fmla="*/ 114 w 6827"/>
                    <a:gd name="T47" fmla="*/ 3413 h 6827"/>
                    <a:gd name="T48" fmla="*/ 114 w 6827"/>
                    <a:gd name="T49" fmla="*/ 3982 h 6827"/>
                    <a:gd name="T50" fmla="*/ 114 w 6827"/>
                    <a:gd name="T51" fmla="*/ 4551 h 6827"/>
                    <a:gd name="T52" fmla="*/ 114 w 6827"/>
                    <a:gd name="T53" fmla="*/ 5120 h 6827"/>
                    <a:gd name="T54" fmla="*/ 114 w 6827"/>
                    <a:gd name="T55" fmla="*/ 5689 h 6827"/>
                    <a:gd name="T56" fmla="*/ 114 w 6827"/>
                    <a:gd name="T57" fmla="*/ 6258 h 6827"/>
                    <a:gd name="T58" fmla="*/ 683 w 6827"/>
                    <a:gd name="T59" fmla="*/ 6713 h 6827"/>
                    <a:gd name="T60" fmla="*/ 1252 w 6827"/>
                    <a:gd name="T61" fmla="*/ 6713 h 6827"/>
                    <a:gd name="T62" fmla="*/ 1820 w 6827"/>
                    <a:gd name="T63" fmla="*/ 6713 h 6827"/>
                    <a:gd name="T64" fmla="*/ 2389 w 6827"/>
                    <a:gd name="T65" fmla="*/ 6713 h 6827"/>
                    <a:gd name="T66" fmla="*/ 2958 w 6827"/>
                    <a:gd name="T67" fmla="*/ 6713 h 6827"/>
                    <a:gd name="T68" fmla="*/ 3527 w 6827"/>
                    <a:gd name="T69" fmla="*/ 6713 h 6827"/>
                    <a:gd name="T70" fmla="*/ 4096 w 6827"/>
                    <a:gd name="T71" fmla="*/ 6713 h 6827"/>
                    <a:gd name="T72" fmla="*/ 4665 w 6827"/>
                    <a:gd name="T73" fmla="*/ 6713 h 6827"/>
                    <a:gd name="T74" fmla="*/ 5234 w 6827"/>
                    <a:gd name="T75" fmla="*/ 6713 h 6827"/>
                    <a:gd name="T76" fmla="*/ 5803 w 6827"/>
                    <a:gd name="T77" fmla="*/ 6713 h 6827"/>
                    <a:gd name="T78" fmla="*/ 6371 w 6827"/>
                    <a:gd name="T79" fmla="*/ 6713 h 6827"/>
                    <a:gd name="T80" fmla="*/ 6827 w 6827"/>
                    <a:gd name="T81" fmla="*/ 6485 h 6827"/>
                    <a:gd name="T82" fmla="*/ 6371 w 6827"/>
                    <a:gd name="T83" fmla="*/ 6258 h 6827"/>
                    <a:gd name="T84" fmla="*/ 5803 w 6827"/>
                    <a:gd name="T85" fmla="*/ 6258 h 6827"/>
                    <a:gd name="T86" fmla="*/ 5234 w 6827"/>
                    <a:gd name="T87" fmla="*/ 6258 h 6827"/>
                    <a:gd name="T88" fmla="*/ 4665 w 6827"/>
                    <a:gd name="T89" fmla="*/ 6258 h 6827"/>
                    <a:gd name="T90" fmla="*/ 4096 w 6827"/>
                    <a:gd name="T91" fmla="*/ 6258 h 6827"/>
                    <a:gd name="T92" fmla="*/ 3527 w 6827"/>
                    <a:gd name="T93" fmla="*/ 6258 h 6827"/>
                    <a:gd name="T94" fmla="*/ 2958 w 6827"/>
                    <a:gd name="T95" fmla="*/ 6258 h 6827"/>
                    <a:gd name="T96" fmla="*/ 2389 w 6827"/>
                    <a:gd name="T97" fmla="*/ 6258 h 6827"/>
                    <a:gd name="T98" fmla="*/ 1820 w 6827"/>
                    <a:gd name="T99" fmla="*/ 6258 h 6827"/>
                    <a:gd name="T100" fmla="*/ 1252 w 6827"/>
                    <a:gd name="T101" fmla="*/ 6258 h 6827"/>
                    <a:gd name="T102" fmla="*/ 683 w 6827"/>
                    <a:gd name="T103" fmla="*/ 6258 h 6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827" h="6827">
                      <a:moveTo>
                        <a:pt x="1263" y="5234"/>
                      </a:moveTo>
                      <a:cubicBezTo>
                        <a:pt x="1316" y="5493"/>
                        <a:pt x="1546" y="5689"/>
                        <a:pt x="1820" y="5689"/>
                      </a:cubicBezTo>
                      <a:cubicBezTo>
                        <a:pt x="2114" y="5689"/>
                        <a:pt x="2354" y="5464"/>
                        <a:pt x="2383" y="5178"/>
                      </a:cubicBezTo>
                      <a:lnTo>
                        <a:pt x="3568" y="4191"/>
                      </a:lnTo>
                      <a:cubicBezTo>
                        <a:pt x="3652" y="4401"/>
                        <a:pt x="3856" y="4551"/>
                        <a:pt x="4096" y="4551"/>
                      </a:cubicBezTo>
                      <a:cubicBezTo>
                        <a:pt x="4348" y="4551"/>
                        <a:pt x="4560" y="4385"/>
                        <a:pt x="4635" y="4157"/>
                      </a:cubicBezTo>
                      <a:lnTo>
                        <a:pt x="5696" y="4736"/>
                      </a:lnTo>
                      <a:cubicBezTo>
                        <a:pt x="5732" y="5016"/>
                        <a:pt x="5969" y="5234"/>
                        <a:pt x="6258" y="5234"/>
                      </a:cubicBezTo>
                      <a:cubicBezTo>
                        <a:pt x="6571" y="5234"/>
                        <a:pt x="6827" y="4979"/>
                        <a:pt x="6827" y="4665"/>
                      </a:cubicBezTo>
                      <a:cubicBezTo>
                        <a:pt x="6827" y="4351"/>
                        <a:pt x="6571" y="4096"/>
                        <a:pt x="6258" y="4096"/>
                      </a:cubicBezTo>
                      <a:cubicBezTo>
                        <a:pt x="6006" y="4096"/>
                        <a:pt x="5794" y="4262"/>
                        <a:pt x="5719" y="4490"/>
                      </a:cubicBezTo>
                      <a:lnTo>
                        <a:pt x="4658" y="3911"/>
                      </a:lnTo>
                      <a:cubicBezTo>
                        <a:pt x="4622" y="3631"/>
                        <a:pt x="4385" y="3413"/>
                        <a:pt x="4096" y="3413"/>
                      </a:cubicBezTo>
                      <a:cubicBezTo>
                        <a:pt x="3802" y="3413"/>
                        <a:pt x="3563" y="3638"/>
                        <a:pt x="3533" y="3924"/>
                      </a:cubicBezTo>
                      <a:lnTo>
                        <a:pt x="2348" y="4911"/>
                      </a:lnTo>
                      <a:cubicBezTo>
                        <a:pt x="2265" y="4701"/>
                        <a:pt x="2060" y="4551"/>
                        <a:pt x="1820" y="4551"/>
                      </a:cubicBezTo>
                      <a:cubicBezTo>
                        <a:pt x="1546" y="4551"/>
                        <a:pt x="1316" y="4747"/>
                        <a:pt x="1263" y="5006"/>
                      </a:cubicBezTo>
                      <a:lnTo>
                        <a:pt x="455" y="5006"/>
                      </a:lnTo>
                      <a:lnTo>
                        <a:pt x="455" y="4551"/>
                      </a:lnTo>
                      <a:lnTo>
                        <a:pt x="569" y="4551"/>
                      </a:lnTo>
                      <a:cubicBezTo>
                        <a:pt x="632" y="4551"/>
                        <a:pt x="683" y="4500"/>
                        <a:pt x="683" y="4437"/>
                      </a:cubicBezTo>
                      <a:cubicBezTo>
                        <a:pt x="683" y="4374"/>
                        <a:pt x="632" y="4324"/>
                        <a:pt x="569" y="4324"/>
                      </a:cubicBezTo>
                      <a:lnTo>
                        <a:pt x="455" y="4324"/>
                      </a:lnTo>
                      <a:lnTo>
                        <a:pt x="455" y="3982"/>
                      </a:lnTo>
                      <a:lnTo>
                        <a:pt x="569" y="3982"/>
                      </a:lnTo>
                      <a:cubicBezTo>
                        <a:pt x="632" y="3982"/>
                        <a:pt x="683" y="3931"/>
                        <a:pt x="683" y="3868"/>
                      </a:cubicBezTo>
                      <a:cubicBezTo>
                        <a:pt x="683" y="3806"/>
                        <a:pt x="632" y="3755"/>
                        <a:pt x="569" y="3755"/>
                      </a:cubicBezTo>
                      <a:lnTo>
                        <a:pt x="480" y="3755"/>
                      </a:lnTo>
                      <a:lnTo>
                        <a:pt x="1407" y="2416"/>
                      </a:lnTo>
                      <a:cubicBezTo>
                        <a:pt x="1494" y="2470"/>
                        <a:pt x="1596" y="2503"/>
                        <a:pt x="1707" y="2503"/>
                      </a:cubicBezTo>
                      <a:cubicBezTo>
                        <a:pt x="1888" y="2503"/>
                        <a:pt x="2048" y="2416"/>
                        <a:pt x="2152" y="2284"/>
                      </a:cubicBezTo>
                      <a:lnTo>
                        <a:pt x="2752" y="2584"/>
                      </a:lnTo>
                      <a:cubicBezTo>
                        <a:pt x="2740" y="2631"/>
                        <a:pt x="2731" y="2680"/>
                        <a:pt x="2731" y="2731"/>
                      </a:cubicBezTo>
                      <a:cubicBezTo>
                        <a:pt x="2731" y="3044"/>
                        <a:pt x="2986" y="3300"/>
                        <a:pt x="3300" y="3300"/>
                      </a:cubicBezTo>
                      <a:cubicBezTo>
                        <a:pt x="3613" y="3300"/>
                        <a:pt x="3868" y="3044"/>
                        <a:pt x="3868" y="2731"/>
                      </a:cubicBezTo>
                      <a:cubicBezTo>
                        <a:pt x="3868" y="2608"/>
                        <a:pt x="3829" y="2496"/>
                        <a:pt x="3763" y="2403"/>
                      </a:cubicBezTo>
                      <a:lnTo>
                        <a:pt x="4488" y="1055"/>
                      </a:lnTo>
                      <a:cubicBezTo>
                        <a:pt x="4574" y="1107"/>
                        <a:pt x="4672" y="1138"/>
                        <a:pt x="4779" y="1138"/>
                      </a:cubicBezTo>
                      <a:cubicBezTo>
                        <a:pt x="4891" y="1138"/>
                        <a:pt x="4995" y="1104"/>
                        <a:pt x="5083" y="1048"/>
                      </a:cubicBezTo>
                      <a:lnTo>
                        <a:pt x="5827" y="2004"/>
                      </a:lnTo>
                      <a:cubicBezTo>
                        <a:pt x="5829" y="2007"/>
                        <a:pt x="5833" y="2009"/>
                        <a:pt x="5836" y="2011"/>
                      </a:cubicBezTo>
                      <a:cubicBezTo>
                        <a:pt x="5745" y="2112"/>
                        <a:pt x="5689" y="2244"/>
                        <a:pt x="5689" y="2389"/>
                      </a:cubicBezTo>
                      <a:cubicBezTo>
                        <a:pt x="5689" y="2703"/>
                        <a:pt x="5944" y="2958"/>
                        <a:pt x="6258" y="2958"/>
                      </a:cubicBezTo>
                      <a:cubicBezTo>
                        <a:pt x="6571" y="2958"/>
                        <a:pt x="6827" y="2703"/>
                        <a:pt x="6827" y="2389"/>
                      </a:cubicBezTo>
                      <a:cubicBezTo>
                        <a:pt x="6827" y="2076"/>
                        <a:pt x="6571" y="1820"/>
                        <a:pt x="6258" y="1820"/>
                      </a:cubicBezTo>
                      <a:cubicBezTo>
                        <a:pt x="6170" y="1820"/>
                        <a:pt x="6087" y="1842"/>
                        <a:pt x="6013" y="1878"/>
                      </a:cubicBezTo>
                      <a:cubicBezTo>
                        <a:pt x="6010" y="1874"/>
                        <a:pt x="6010" y="1869"/>
                        <a:pt x="6006" y="1864"/>
                      </a:cubicBezTo>
                      <a:lnTo>
                        <a:pt x="5248" y="890"/>
                      </a:lnTo>
                      <a:cubicBezTo>
                        <a:pt x="5311" y="798"/>
                        <a:pt x="5348" y="688"/>
                        <a:pt x="5348" y="569"/>
                      </a:cubicBezTo>
                      <a:cubicBezTo>
                        <a:pt x="5348" y="255"/>
                        <a:pt x="5092" y="0"/>
                        <a:pt x="4779" y="0"/>
                      </a:cubicBezTo>
                      <a:cubicBezTo>
                        <a:pt x="4465" y="0"/>
                        <a:pt x="4210" y="255"/>
                        <a:pt x="4210" y="569"/>
                      </a:cubicBezTo>
                      <a:cubicBezTo>
                        <a:pt x="4210" y="691"/>
                        <a:pt x="4249" y="804"/>
                        <a:pt x="4315" y="897"/>
                      </a:cubicBezTo>
                      <a:lnTo>
                        <a:pt x="3590" y="2244"/>
                      </a:lnTo>
                      <a:cubicBezTo>
                        <a:pt x="3505" y="2193"/>
                        <a:pt x="3406" y="2162"/>
                        <a:pt x="3300" y="2162"/>
                      </a:cubicBezTo>
                      <a:cubicBezTo>
                        <a:pt x="3118" y="2162"/>
                        <a:pt x="2959" y="2248"/>
                        <a:pt x="2854" y="2381"/>
                      </a:cubicBezTo>
                      <a:lnTo>
                        <a:pt x="2254" y="2081"/>
                      </a:lnTo>
                      <a:cubicBezTo>
                        <a:pt x="2267" y="2034"/>
                        <a:pt x="2276" y="1985"/>
                        <a:pt x="2276" y="1934"/>
                      </a:cubicBezTo>
                      <a:cubicBezTo>
                        <a:pt x="2276" y="1621"/>
                        <a:pt x="2020" y="1365"/>
                        <a:pt x="1707" y="1365"/>
                      </a:cubicBezTo>
                      <a:cubicBezTo>
                        <a:pt x="1393" y="1365"/>
                        <a:pt x="1138" y="1621"/>
                        <a:pt x="1138" y="1934"/>
                      </a:cubicBezTo>
                      <a:cubicBezTo>
                        <a:pt x="1138" y="2054"/>
                        <a:pt x="1176" y="2166"/>
                        <a:pt x="1239" y="2257"/>
                      </a:cubicBezTo>
                      <a:lnTo>
                        <a:pt x="593" y="3191"/>
                      </a:lnTo>
                      <a:cubicBezTo>
                        <a:pt x="585" y="3189"/>
                        <a:pt x="578" y="3186"/>
                        <a:pt x="569" y="3186"/>
                      </a:cubicBezTo>
                      <a:lnTo>
                        <a:pt x="455" y="3186"/>
                      </a:lnTo>
                      <a:lnTo>
                        <a:pt x="455" y="2844"/>
                      </a:lnTo>
                      <a:lnTo>
                        <a:pt x="569" y="2844"/>
                      </a:lnTo>
                      <a:cubicBezTo>
                        <a:pt x="632" y="2844"/>
                        <a:pt x="683" y="2794"/>
                        <a:pt x="683" y="2731"/>
                      </a:cubicBezTo>
                      <a:cubicBezTo>
                        <a:pt x="683" y="2668"/>
                        <a:pt x="632" y="2617"/>
                        <a:pt x="569" y="2617"/>
                      </a:cubicBezTo>
                      <a:lnTo>
                        <a:pt x="455" y="2617"/>
                      </a:lnTo>
                      <a:lnTo>
                        <a:pt x="455" y="2276"/>
                      </a:lnTo>
                      <a:lnTo>
                        <a:pt x="569" y="2276"/>
                      </a:lnTo>
                      <a:cubicBezTo>
                        <a:pt x="632" y="2276"/>
                        <a:pt x="683" y="2225"/>
                        <a:pt x="683" y="2162"/>
                      </a:cubicBezTo>
                      <a:cubicBezTo>
                        <a:pt x="683" y="2099"/>
                        <a:pt x="632" y="2048"/>
                        <a:pt x="569" y="2048"/>
                      </a:cubicBezTo>
                      <a:lnTo>
                        <a:pt x="455" y="2048"/>
                      </a:lnTo>
                      <a:lnTo>
                        <a:pt x="455" y="1707"/>
                      </a:lnTo>
                      <a:lnTo>
                        <a:pt x="569" y="1707"/>
                      </a:lnTo>
                      <a:cubicBezTo>
                        <a:pt x="632" y="1707"/>
                        <a:pt x="683" y="1656"/>
                        <a:pt x="683" y="1593"/>
                      </a:cubicBezTo>
                      <a:cubicBezTo>
                        <a:pt x="683" y="1530"/>
                        <a:pt x="632" y="1479"/>
                        <a:pt x="569" y="1479"/>
                      </a:cubicBezTo>
                      <a:lnTo>
                        <a:pt x="455" y="1479"/>
                      </a:lnTo>
                      <a:lnTo>
                        <a:pt x="455" y="1138"/>
                      </a:lnTo>
                      <a:lnTo>
                        <a:pt x="569" y="1138"/>
                      </a:lnTo>
                      <a:cubicBezTo>
                        <a:pt x="632" y="1138"/>
                        <a:pt x="683" y="1087"/>
                        <a:pt x="683" y="1024"/>
                      </a:cubicBezTo>
                      <a:cubicBezTo>
                        <a:pt x="683" y="961"/>
                        <a:pt x="632" y="910"/>
                        <a:pt x="569" y="910"/>
                      </a:cubicBezTo>
                      <a:lnTo>
                        <a:pt x="455" y="910"/>
                      </a:lnTo>
                      <a:lnTo>
                        <a:pt x="455" y="569"/>
                      </a:lnTo>
                      <a:lnTo>
                        <a:pt x="569" y="569"/>
                      </a:lnTo>
                      <a:cubicBezTo>
                        <a:pt x="632" y="569"/>
                        <a:pt x="683" y="518"/>
                        <a:pt x="683" y="455"/>
                      </a:cubicBezTo>
                      <a:cubicBezTo>
                        <a:pt x="683" y="392"/>
                        <a:pt x="632" y="341"/>
                        <a:pt x="569" y="341"/>
                      </a:cubicBezTo>
                      <a:lnTo>
                        <a:pt x="455" y="341"/>
                      </a:lnTo>
                      <a:lnTo>
                        <a:pt x="455" y="114"/>
                      </a:lnTo>
                      <a:cubicBezTo>
                        <a:pt x="455" y="51"/>
                        <a:pt x="404" y="0"/>
                        <a:pt x="341" y="0"/>
                      </a:cubicBezTo>
                      <a:cubicBezTo>
                        <a:pt x="278" y="0"/>
                        <a:pt x="228" y="51"/>
                        <a:pt x="228" y="114"/>
                      </a:cubicBezTo>
                      <a:lnTo>
                        <a:pt x="228" y="341"/>
                      </a:lnTo>
                      <a:lnTo>
                        <a:pt x="114" y="341"/>
                      </a:lnTo>
                      <a:cubicBezTo>
                        <a:pt x="51" y="341"/>
                        <a:pt x="0" y="392"/>
                        <a:pt x="0" y="455"/>
                      </a:cubicBezTo>
                      <a:cubicBezTo>
                        <a:pt x="0" y="518"/>
                        <a:pt x="51" y="569"/>
                        <a:pt x="114" y="569"/>
                      </a:cubicBezTo>
                      <a:lnTo>
                        <a:pt x="228" y="569"/>
                      </a:lnTo>
                      <a:lnTo>
                        <a:pt x="228" y="910"/>
                      </a:lnTo>
                      <a:lnTo>
                        <a:pt x="114" y="910"/>
                      </a:lnTo>
                      <a:cubicBezTo>
                        <a:pt x="51" y="910"/>
                        <a:pt x="0" y="961"/>
                        <a:pt x="0" y="1024"/>
                      </a:cubicBezTo>
                      <a:cubicBezTo>
                        <a:pt x="0" y="1087"/>
                        <a:pt x="51" y="1138"/>
                        <a:pt x="114" y="1138"/>
                      </a:cubicBezTo>
                      <a:lnTo>
                        <a:pt x="228" y="1138"/>
                      </a:lnTo>
                      <a:lnTo>
                        <a:pt x="228" y="1479"/>
                      </a:lnTo>
                      <a:lnTo>
                        <a:pt x="114" y="1479"/>
                      </a:lnTo>
                      <a:cubicBezTo>
                        <a:pt x="51" y="1479"/>
                        <a:pt x="0" y="1530"/>
                        <a:pt x="0" y="1593"/>
                      </a:cubicBezTo>
                      <a:cubicBezTo>
                        <a:pt x="0" y="1656"/>
                        <a:pt x="51" y="1707"/>
                        <a:pt x="114" y="1707"/>
                      </a:cubicBezTo>
                      <a:lnTo>
                        <a:pt x="228" y="1707"/>
                      </a:lnTo>
                      <a:lnTo>
                        <a:pt x="228" y="2048"/>
                      </a:lnTo>
                      <a:lnTo>
                        <a:pt x="114" y="2048"/>
                      </a:lnTo>
                      <a:cubicBezTo>
                        <a:pt x="51" y="2048"/>
                        <a:pt x="0" y="2099"/>
                        <a:pt x="0" y="2162"/>
                      </a:cubicBezTo>
                      <a:cubicBezTo>
                        <a:pt x="0" y="2225"/>
                        <a:pt x="51" y="2276"/>
                        <a:pt x="114" y="2276"/>
                      </a:cubicBezTo>
                      <a:lnTo>
                        <a:pt x="228" y="2276"/>
                      </a:lnTo>
                      <a:lnTo>
                        <a:pt x="228" y="2617"/>
                      </a:lnTo>
                      <a:lnTo>
                        <a:pt x="114" y="2617"/>
                      </a:lnTo>
                      <a:cubicBezTo>
                        <a:pt x="51" y="2617"/>
                        <a:pt x="0" y="2668"/>
                        <a:pt x="0" y="2731"/>
                      </a:cubicBezTo>
                      <a:cubicBezTo>
                        <a:pt x="0" y="2794"/>
                        <a:pt x="51" y="2844"/>
                        <a:pt x="114" y="2844"/>
                      </a:cubicBezTo>
                      <a:lnTo>
                        <a:pt x="228" y="2844"/>
                      </a:lnTo>
                      <a:lnTo>
                        <a:pt x="228" y="3186"/>
                      </a:lnTo>
                      <a:lnTo>
                        <a:pt x="114" y="3186"/>
                      </a:lnTo>
                      <a:cubicBezTo>
                        <a:pt x="51" y="3186"/>
                        <a:pt x="0" y="3237"/>
                        <a:pt x="0" y="3300"/>
                      </a:cubicBezTo>
                      <a:cubicBezTo>
                        <a:pt x="0" y="3362"/>
                        <a:pt x="51" y="3413"/>
                        <a:pt x="114" y="3413"/>
                      </a:cubicBezTo>
                      <a:lnTo>
                        <a:pt x="228" y="3413"/>
                      </a:lnTo>
                      <a:lnTo>
                        <a:pt x="228" y="3755"/>
                      </a:lnTo>
                      <a:lnTo>
                        <a:pt x="114" y="3755"/>
                      </a:lnTo>
                      <a:cubicBezTo>
                        <a:pt x="51" y="3755"/>
                        <a:pt x="0" y="3806"/>
                        <a:pt x="0" y="3868"/>
                      </a:cubicBezTo>
                      <a:cubicBezTo>
                        <a:pt x="0" y="3931"/>
                        <a:pt x="51" y="3982"/>
                        <a:pt x="114" y="3982"/>
                      </a:cubicBezTo>
                      <a:lnTo>
                        <a:pt x="228" y="3982"/>
                      </a:lnTo>
                      <a:lnTo>
                        <a:pt x="228" y="4324"/>
                      </a:lnTo>
                      <a:lnTo>
                        <a:pt x="114" y="4324"/>
                      </a:lnTo>
                      <a:cubicBezTo>
                        <a:pt x="51" y="4324"/>
                        <a:pt x="0" y="4374"/>
                        <a:pt x="0" y="4437"/>
                      </a:cubicBezTo>
                      <a:cubicBezTo>
                        <a:pt x="0" y="4500"/>
                        <a:pt x="51" y="4551"/>
                        <a:pt x="114" y="4551"/>
                      </a:cubicBezTo>
                      <a:lnTo>
                        <a:pt x="228" y="4551"/>
                      </a:lnTo>
                      <a:lnTo>
                        <a:pt x="228" y="4892"/>
                      </a:lnTo>
                      <a:lnTo>
                        <a:pt x="114" y="4892"/>
                      </a:lnTo>
                      <a:cubicBezTo>
                        <a:pt x="51" y="4892"/>
                        <a:pt x="0" y="4943"/>
                        <a:pt x="0" y="5006"/>
                      </a:cubicBezTo>
                      <a:cubicBezTo>
                        <a:pt x="0" y="5069"/>
                        <a:pt x="51" y="5120"/>
                        <a:pt x="114" y="5120"/>
                      </a:cubicBezTo>
                      <a:lnTo>
                        <a:pt x="228" y="5120"/>
                      </a:lnTo>
                      <a:lnTo>
                        <a:pt x="228" y="5461"/>
                      </a:lnTo>
                      <a:lnTo>
                        <a:pt x="114" y="5461"/>
                      </a:lnTo>
                      <a:cubicBezTo>
                        <a:pt x="51" y="5461"/>
                        <a:pt x="0" y="5512"/>
                        <a:pt x="0" y="5575"/>
                      </a:cubicBezTo>
                      <a:cubicBezTo>
                        <a:pt x="0" y="5638"/>
                        <a:pt x="51" y="5689"/>
                        <a:pt x="114" y="5689"/>
                      </a:cubicBezTo>
                      <a:lnTo>
                        <a:pt x="228" y="5689"/>
                      </a:lnTo>
                      <a:lnTo>
                        <a:pt x="228" y="6030"/>
                      </a:lnTo>
                      <a:lnTo>
                        <a:pt x="114" y="6030"/>
                      </a:lnTo>
                      <a:cubicBezTo>
                        <a:pt x="51" y="6030"/>
                        <a:pt x="0" y="6081"/>
                        <a:pt x="0" y="6144"/>
                      </a:cubicBezTo>
                      <a:cubicBezTo>
                        <a:pt x="0" y="6207"/>
                        <a:pt x="51" y="6258"/>
                        <a:pt x="114" y="6258"/>
                      </a:cubicBezTo>
                      <a:lnTo>
                        <a:pt x="228" y="6258"/>
                      </a:lnTo>
                      <a:lnTo>
                        <a:pt x="228" y="6485"/>
                      </a:lnTo>
                      <a:cubicBezTo>
                        <a:pt x="228" y="6548"/>
                        <a:pt x="278" y="6599"/>
                        <a:pt x="341" y="6599"/>
                      </a:cubicBezTo>
                      <a:lnTo>
                        <a:pt x="683" y="6599"/>
                      </a:lnTo>
                      <a:lnTo>
                        <a:pt x="683" y="6713"/>
                      </a:lnTo>
                      <a:cubicBezTo>
                        <a:pt x="683" y="6776"/>
                        <a:pt x="734" y="6827"/>
                        <a:pt x="796" y="6827"/>
                      </a:cubicBezTo>
                      <a:cubicBezTo>
                        <a:pt x="859" y="6827"/>
                        <a:pt x="910" y="6776"/>
                        <a:pt x="910" y="6713"/>
                      </a:cubicBezTo>
                      <a:lnTo>
                        <a:pt x="910" y="6599"/>
                      </a:lnTo>
                      <a:lnTo>
                        <a:pt x="1252" y="6599"/>
                      </a:lnTo>
                      <a:lnTo>
                        <a:pt x="1252" y="6713"/>
                      </a:lnTo>
                      <a:cubicBezTo>
                        <a:pt x="1252" y="6776"/>
                        <a:pt x="1302" y="6827"/>
                        <a:pt x="1365" y="6827"/>
                      </a:cubicBezTo>
                      <a:cubicBezTo>
                        <a:pt x="1428" y="6827"/>
                        <a:pt x="1479" y="6776"/>
                        <a:pt x="1479" y="6713"/>
                      </a:cubicBezTo>
                      <a:lnTo>
                        <a:pt x="1479" y="6599"/>
                      </a:lnTo>
                      <a:lnTo>
                        <a:pt x="1820" y="6599"/>
                      </a:lnTo>
                      <a:lnTo>
                        <a:pt x="1820" y="6713"/>
                      </a:lnTo>
                      <a:cubicBezTo>
                        <a:pt x="1820" y="6776"/>
                        <a:pt x="1871" y="6827"/>
                        <a:pt x="1934" y="6827"/>
                      </a:cubicBezTo>
                      <a:cubicBezTo>
                        <a:pt x="1997" y="6827"/>
                        <a:pt x="2048" y="6776"/>
                        <a:pt x="2048" y="6713"/>
                      </a:cubicBezTo>
                      <a:lnTo>
                        <a:pt x="2048" y="6599"/>
                      </a:lnTo>
                      <a:lnTo>
                        <a:pt x="2389" y="6599"/>
                      </a:lnTo>
                      <a:lnTo>
                        <a:pt x="2389" y="6713"/>
                      </a:lnTo>
                      <a:cubicBezTo>
                        <a:pt x="2389" y="6776"/>
                        <a:pt x="2440" y="6827"/>
                        <a:pt x="2503" y="6827"/>
                      </a:cubicBezTo>
                      <a:cubicBezTo>
                        <a:pt x="2566" y="6827"/>
                        <a:pt x="2617" y="6776"/>
                        <a:pt x="2617" y="6713"/>
                      </a:cubicBezTo>
                      <a:lnTo>
                        <a:pt x="2617" y="6599"/>
                      </a:lnTo>
                      <a:lnTo>
                        <a:pt x="2958" y="6599"/>
                      </a:lnTo>
                      <a:lnTo>
                        <a:pt x="2958" y="6713"/>
                      </a:lnTo>
                      <a:cubicBezTo>
                        <a:pt x="2958" y="6776"/>
                        <a:pt x="3009" y="6827"/>
                        <a:pt x="3072" y="6827"/>
                      </a:cubicBezTo>
                      <a:cubicBezTo>
                        <a:pt x="3135" y="6827"/>
                        <a:pt x="3186" y="6776"/>
                        <a:pt x="3186" y="6713"/>
                      </a:cubicBezTo>
                      <a:lnTo>
                        <a:pt x="3186" y="6599"/>
                      </a:lnTo>
                      <a:lnTo>
                        <a:pt x="3527" y="6599"/>
                      </a:lnTo>
                      <a:lnTo>
                        <a:pt x="3527" y="6713"/>
                      </a:lnTo>
                      <a:cubicBezTo>
                        <a:pt x="3527" y="6776"/>
                        <a:pt x="3578" y="6827"/>
                        <a:pt x="3641" y="6827"/>
                      </a:cubicBezTo>
                      <a:cubicBezTo>
                        <a:pt x="3704" y="6827"/>
                        <a:pt x="3755" y="6776"/>
                        <a:pt x="3755" y="6713"/>
                      </a:cubicBezTo>
                      <a:lnTo>
                        <a:pt x="3755" y="6599"/>
                      </a:lnTo>
                      <a:lnTo>
                        <a:pt x="4096" y="6599"/>
                      </a:lnTo>
                      <a:lnTo>
                        <a:pt x="4096" y="6713"/>
                      </a:lnTo>
                      <a:cubicBezTo>
                        <a:pt x="4096" y="6776"/>
                        <a:pt x="4147" y="6827"/>
                        <a:pt x="4210" y="6827"/>
                      </a:cubicBezTo>
                      <a:cubicBezTo>
                        <a:pt x="4273" y="6827"/>
                        <a:pt x="4323" y="6776"/>
                        <a:pt x="4323" y="6713"/>
                      </a:cubicBezTo>
                      <a:lnTo>
                        <a:pt x="4323" y="6599"/>
                      </a:lnTo>
                      <a:lnTo>
                        <a:pt x="4665" y="6599"/>
                      </a:lnTo>
                      <a:lnTo>
                        <a:pt x="4665" y="6713"/>
                      </a:lnTo>
                      <a:cubicBezTo>
                        <a:pt x="4665" y="6776"/>
                        <a:pt x="4716" y="6827"/>
                        <a:pt x="4779" y="6827"/>
                      </a:cubicBezTo>
                      <a:cubicBezTo>
                        <a:pt x="4842" y="6827"/>
                        <a:pt x="4892" y="6776"/>
                        <a:pt x="4892" y="6713"/>
                      </a:cubicBezTo>
                      <a:lnTo>
                        <a:pt x="4892" y="6599"/>
                      </a:lnTo>
                      <a:lnTo>
                        <a:pt x="5234" y="6599"/>
                      </a:lnTo>
                      <a:lnTo>
                        <a:pt x="5234" y="6713"/>
                      </a:lnTo>
                      <a:cubicBezTo>
                        <a:pt x="5234" y="6776"/>
                        <a:pt x="5285" y="6827"/>
                        <a:pt x="5347" y="6827"/>
                      </a:cubicBezTo>
                      <a:cubicBezTo>
                        <a:pt x="5410" y="6827"/>
                        <a:pt x="5461" y="6776"/>
                        <a:pt x="5461" y="6713"/>
                      </a:cubicBezTo>
                      <a:lnTo>
                        <a:pt x="5461" y="6599"/>
                      </a:lnTo>
                      <a:lnTo>
                        <a:pt x="5803" y="6599"/>
                      </a:lnTo>
                      <a:lnTo>
                        <a:pt x="5803" y="6713"/>
                      </a:lnTo>
                      <a:cubicBezTo>
                        <a:pt x="5803" y="6776"/>
                        <a:pt x="5853" y="6827"/>
                        <a:pt x="5916" y="6827"/>
                      </a:cubicBezTo>
                      <a:cubicBezTo>
                        <a:pt x="5979" y="6827"/>
                        <a:pt x="6030" y="6776"/>
                        <a:pt x="6030" y="6713"/>
                      </a:cubicBezTo>
                      <a:lnTo>
                        <a:pt x="6030" y="6599"/>
                      </a:lnTo>
                      <a:lnTo>
                        <a:pt x="6371" y="6599"/>
                      </a:lnTo>
                      <a:lnTo>
                        <a:pt x="6371" y="6713"/>
                      </a:lnTo>
                      <a:cubicBezTo>
                        <a:pt x="6371" y="6776"/>
                        <a:pt x="6422" y="6827"/>
                        <a:pt x="6485" y="6827"/>
                      </a:cubicBezTo>
                      <a:cubicBezTo>
                        <a:pt x="6548" y="6827"/>
                        <a:pt x="6599" y="6776"/>
                        <a:pt x="6599" y="6713"/>
                      </a:cubicBezTo>
                      <a:lnTo>
                        <a:pt x="6599" y="6599"/>
                      </a:lnTo>
                      <a:lnTo>
                        <a:pt x="6713" y="6599"/>
                      </a:lnTo>
                      <a:cubicBezTo>
                        <a:pt x="6776" y="6599"/>
                        <a:pt x="6827" y="6548"/>
                        <a:pt x="6827" y="6485"/>
                      </a:cubicBezTo>
                      <a:cubicBezTo>
                        <a:pt x="6827" y="6422"/>
                        <a:pt x="6776" y="6372"/>
                        <a:pt x="6713" y="6372"/>
                      </a:cubicBezTo>
                      <a:lnTo>
                        <a:pt x="6599" y="6372"/>
                      </a:lnTo>
                      <a:lnTo>
                        <a:pt x="6599" y="6258"/>
                      </a:lnTo>
                      <a:cubicBezTo>
                        <a:pt x="6599" y="6195"/>
                        <a:pt x="6548" y="6144"/>
                        <a:pt x="6485" y="6144"/>
                      </a:cubicBezTo>
                      <a:cubicBezTo>
                        <a:pt x="6422" y="6144"/>
                        <a:pt x="6371" y="6195"/>
                        <a:pt x="6371" y="6258"/>
                      </a:cubicBezTo>
                      <a:lnTo>
                        <a:pt x="6371" y="6372"/>
                      </a:lnTo>
                      <a:lnTo>
                        <a:pt x="6030" y="6372"/>
                      </a:lnTo>
                      <a:lnTo>
                        <a:pt x="6030" y="6258"/>
                      </a:lnTo>
                      <a:cubicBezTo>
                        <a:pt x="6030" y="6195"/>
                        <a:pt x="5979" y="6144"/>
                        <a:pt x="5916" y="6144"/>
                      </a:cubicBezTo>
                      <a:cubicBezTo>
                        <a:pt x="5853" y="6144"/>
                        <a:pt x="5803" y="6195"/>
                        <a:pt x="5803" y="6258"/>
                      </a:cubicBezTo>
                      <a:lnTo>
                        <a:pt x="5803" y="6372"/>
                      </a:lnTo>
                      <a:lnTo>
                        <a:pt x="5461" y="6372"/>
                      </a:lnTo>
                      <a:lnTo>
                        <a:pt x="5461" y="6258"/>
                      </a:lnTo>
                      <a:cubicBezTo>
                        <a:pt x="5461" y="6195"/>
                        <a:pt x="5410" y="6144"/>
                        <a:pt x="5347" y="6144"/>
                      </a:cubicBezTo>
                      <a:cubicBezTo>
                        <a:pt x="5285" y="6144"/>
                        <a:pt x="5234" y="6195"/>
                        <a:pt x="5234" y="6258"/>
                      </a:cubicBezTo>
                      <a:lnTo>
                        <a:pt x="5234" y="6372"/>
                      </a:lnTo>
                      <a:lnTo>
                        <a:pt x="4892" y="6372"/>
                      </a:lnTo>
                      <a:lnTo>
                        <a:pt x="4892" y="6258"/>
                      </a:lnTo>
                      <a:cubicBezTo>
                        <a:pt x="4892" y="6195"/>
                        <a:pt x="4842" y="6144"/>
                        <a:pt x="4779" y="6144"/>
                      </a:cubicBezTo>
                      <a:cubicBezTo>
                        <a:pt x="4716" y="6144"/>
                        <a:pt x="4665" y="6195"/>
                        <a:pt x="4665" y="6258"/>
                      </a:cubicBezTo>
                      <a:lnTo>
                        <a:pt x="4665" y="6372"/>
                      </a:lnTo>
                      <a:lnTo>
                        <a:pt x="4323" y="6372"/>
                      </a:lnTo>
                      <a:lnTo>
                        <a:pt x="4323" y="6258"/>
                      </a:lnTo>
                      <a:cubicBezTo>
                        <a:pt x="4323" y="6195"/>
                        <a:pt x="4273" y="6144"/>
                        <a:pt x="4210" y="6144"/>
                      </a:cubicBezTo>
                      <a:cubicBezTo>
                        <a:pt x="4147" y="6144"/>
                        <a:pt x="4096" y="6195"/>
                        <a:pt x="4096" y="6258"/>
                      </a:cubicBezTo>
                      <a:lnTo>
                        <a:pt x="4096" y="6372"/>
                      </a:lnTo>
                      <a:lnTo>
                        <a:pt x="3755" y="6372"/>
                      </a:lnTo>
                      <a:lnTo>
                        <a:pt x="3755" y="6258"/>
                      </a:lnTo>
                      <a:cubicBezTo>
                        <a:pt x="3755" y="6195"/>
                        <a:pt x="3704" y="6144"/>
                        <a:pt x="3641" y="6144"/>
                      </a:cubicBezTo>
                      <a:cubicBezTo>
                        <a:pt x="3578" y="6144"/>
                        <a:pt x="3527" y="6195"/>
                        <a:pt x="3527" y="6258"/>
                      </a:cubicBezTo>
                      <a:lnTo>
                        <a:pt x="3527" y="6372"/>
                      </a:lnTo>
                      <a:lnTo>
                        <a:pt x="3186" y="6372"/>
                      </a:lnTo>
                      <a:lnTo>
                        <a:pt x="3186" y="6258"/>
                      </a:lnTo>
                      <a:cubicBezTo>
                        <a:pt x="3186" y="6195"/>
                        <a:pt x="3135" y="6144"/>
                        <a:pt x="3072" y="6144"/>
                      </a:cubicBezTo>
                      <a:cubicBezTo>
                        <a:pt x="3009" y="6144"/>
                        <a:pt x="2958" y="6195"/>
                        <a:pt x="2958" y="6258"/>
                      </a:cubicBezTo>
                      <a:lnTo>
                        <a:pt x="2958" y="6372"/>
                      </a:lnTo>
                      <a:lnTo>
                        <a:pt x="2617" y="6372"/>
                      </a:lnTo>
                      <a:lnTo>
                        <a:pt x="2617" y="6258"/>
                      </a:lnTo>
                      <a:cubicBezTo>
                        <a:pt x="2617" y="6195"/>
                        <a:pt x="2566" y="6144"/>
                        <a:pt x="2503" y="6144"/>
                      </a:cubicBezTo>
                      <a:cubicBezTo>
                        <a:pt x="2440" y="6144"/>
                        <a:pt x="2389" y="6195"/>
                        <a:pt x="2389" y="6258"/>
                      </a:cubicBezTo>
                      <a:lnTo>
                        <a:pt x="2389" y="6372"/>
                      </a:lnTo>
                      <a:lnTo>
                        <a:pt x="2048" y="6372"/>
                      </a:lnTo>
                      <a:lnTo>
                        <a:pt x="2048" y="6258"/>
                      </a:lnTo>
                      <a:cubicBezTo>
                        <a:pt x="2048" y="6195"/>
                        <a:pt x="1997" y="6144"/>
                        <a:pt x="1934" y="6144"/>
                      </a:cubicBezTo>
                      <a:cubicBezTo>
                        <a:pt x="1871" y="6144"/>
                        <a:pt x="1820" y="6195"/>
                        <a:pt x="1820" y="6258"/>
                      </a:cubicBezTo>
                      <a:lnTo>
                        <a:pt x="1820" y="6372"/>
                      </a:lnTo>
                      <a:lnTo>
                        <a:pt x="1479" y="6372"/>
                      </a:lnTo>
                      <a:lnTo>
                        <a:pt x="1479" y="6258"/>
                      </a:lnTo>
                      <a:cubicBezTo>
                        <a:pt x="1479" y="6195"/>
                        <a:pt x="1428" y="6144"/>
                        <a:pt x="1365" y="6144"/>
                      </a:cubicBezTo>
                      <a:cubicBezTo>
                        <a:pt x="1302" y="6144"/>
                        <a:pt x="1252" y="6195"/>
                        <a:pt x="1252" y="6258"/>
                      </a:cubicBezTo>
                      <a:lnTo>
                        <a:pt x="1252" y="6372"/>
                      </a:lnTo>
                      <a:lnTo>
                        <a:pt x="910" y="6372"/>
                      </a:lnTo>
                      <a:lnTo>
                        <a:pt x="910" y="6258"/>
                      </a:lnTo>
                      <a:cubicBezTo>
                        <a:pt x="910" y="6195"/>
                        <a:pt x="859" y="6144"/>
                        <a:pt x="796" y="6144"/>
                      </a:cubicBezTo>
                      <a:cubicBezTo>
                        <a:pt x="734" y="6144"/>
                        <a:pt x="683" y="6195"/>
                        <a:pt x="683" y="6258"/>
                      </a:cubicBezTo>
                      <a:lnTo>
                        <a:pt x="683" y="6372"/>
                      </a:lnTo>
                      <a:lnTo>
                        <a:pt x="455" y="6372"/>
                      </a:lnTo>
                      <a:lnTo>
                        <a:pt x="455" y="5234"/>
                      </a:lnTo>
                      <a:lnTo>
                        <a:pt x="1263" y="52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35" name="ï$ḷíḓe"/>
              <p:cNvGrpSpPr/>
              <p:nvPr/>
            </p:nvGrpSpPr>
            <p:grpSpPr>
              <a:xfrm>
                <a:off x="9824527" y="5108803"/>
                <a:ext cx="504720" cy="504720"/>
                <a:chOff x="5675954" y="2249137"/>
                <a:chExt cx="648072" cy="648072"/>
              </a:xfrm>
            </p:grpSpPr>
            <p:sp>
              <p:nvSpPr>
                <p:cNvPr id="342" name="iŝḻíḍé"/>
                <p:cNvSpPr/>
                <p:nvPr/>
              </p:nvSpPr>
              <p:spPr>
                <a:xfrm>
                  <a:off x="5675954" y="2249137"/>
                  <a:ext cx="648072" cy="648072"/>
                </a:xfrm>
                <a:prstGeom prst="ellipse">
                  <a:avLst/>
                </a:prstGeom>
                <a:solidFill>
                  <a:srgbClr val="6EBA3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3" name="ísľïḑe"/>
                <p:cNvSpPr/>
                <p:nvPr/>
              </p:nvSpPr>
              <p:spPr bwMode="auto">
                <a:xfrm>
                  <a:off x="5809844" y="2390028"/>
                  <a:ext cx="380293" cy="366291"/>
                </a:xfrm>
                <a:custGeom>
                  <a:avLst/>
                  <a:gdLst>
                    <a:gd name="connsiteX0" fmla="*/ 297615 w 597921"/>
                    <a:gd name="connsiteY0" fmla="*/ 96957 h 598324"/>
                    <a:gd name="connsiteX1" fmla="*/ 323434 w 597921"/>
                    <a:gd name="connsiteY1" fmla="*/ 122740 h 598324"/>
                    <a:gd name="connsiteX2" fmla="*/ 323434 w 597921"/>
                    <a:gd name="connsiteY2" fmla="*/ 289852 h 598324"/>
                    <a:gd name="connsiteX3" fmla="*/ 462572 w 597921"/>
                    <a:gd name="connsiteY3" fmla="*/ 289852 h 598324"/>
                    <a:gd name="connsiteX4" fmla="*/ 487913 w 597921"/>
                    <a:gd name="connsiteY4" fmla="*/ 315157 h 598324"/>
                    <a:gd name="connsiteX5" fmla="*/ 462572 w 597921"/>
                    <a:gd name="connsiteY5" fmla="*/ 340463 h 598324"/>
                    <a:gd name="connsiteX6" fmla="*/ 297615 w 597921"/>
                    <a:gd name="connsiteY6" fmla="*/ 340463 h 598324"/>
                    <a:gd name="connsiteX7" fmla="*/ 272274 w 597921"/>
                    <a:gd name="connsiteY7" fmla="*/ 315157 h 598324"/>
                    <a:gd name="connsiteX8" fmla="*/ 272274 w 597921"/>
                    <a:gd name="connsiteY8" fmla="*/ 122740 h 598324"/>
                    <a:gd name="connsiteX9" fmla="*/ 297615 w 597921"/>
                    <a:gd name="connsiteY9" fmla="*/ 96957 h 598324"/>
                    <a:gd name="connsiteX10" fmla="*/ 298127 w 597921"/>
                    <a:gd name="connsiteY10" fmla="*/ 0 h 598324"/>
                    <a:gd name="connsiteX11" fmla="*/ 597921 w 597921"/>
                    <a:gd name="connsiteY11" fmla="*/ 299401 h 598324"/>
                    <a:gd name="connsiteX12" fmla="*/ 298127 w 597921"/>
                    <a:gd name="connsiteY12" fmla="*/ 598324 h 598324"/>
                    <a:gd name="connsiteX13" fmla="*/ 35150 w 597921"/>
                    <a:gd name="connsiteY13" fmla="*/ 442177 h 598324"/>
                    <a:gd name="connsiteX14" fmla="*/ 34194 w 597921"/>
                    <a:gd name="connsiteY14" fmla="*/ 432149 h 598324"/>
                    <a:gd name="connsiteX15" fmla="*/ 40410 w 597921"/>
                    <a:gd name="connsiteY15" fmla="*/ 424509 h 598324"/>
                    <a:gd name="connsiteX16" fmla="*/ 74836 w 597921"/>
                    <a:gd name="connsiteY16" fmla="*/ 407796 h 598324"/>
                    <a:gd name="connsiteX17" fmla="*/ 91571 w 597921"/>
                    <a:gd name="connsiteY17" fmla="*/ 413049 h 598324"/>
                    <a:gd name="connsiteX18" fmla="*/ 298127 w 597921"/>
                    <a:gd name="connsiteY18" fmla="*/ 534815 h 598324"/>
                    <a:gd name="connsiteX19" fmla="*/ 534328 w 597921"/>
                    <a:gd name="connsiteY19" fmla="*/ 299401 h 598324"/>
                    <a:gd name="connsiteX20" fmla="*/ 298127 w 597921"/>
                    <a:gd name="connsiteY20" fmla="*/ 63509 h 598324"/>
                    <a:gd name="connsiteX21" fmla="*/ 145123 w 597921"/>
                    <a:gd name="connsiteY21" fmla="*/ 120333 h 598324"/>
                    <a:gd name="connsiteX22" fmla="*/ 200587 w 597921"/>
                    <a:gd name="connsiteY22" fmla="*/ 142299 h 598324"/>
                    <a:gd name="connsiteX23" fmla="*/ 208237 w 597921"/>
                    <a:gd name="connsiteY23" fmla="*/ 152327 h 598324"/>
                    <a:gd name="connsiteX24" fmla="*/ 203456 w 597921"/>
                    <a:gd name="connsiteY24" fmla="*/ 164265 h 598324"/>
                    <a:gd name="connsiteX25" fmla="*/ 48060 w 597921"/>
                    <a:gd name="connsiteY25" fmla="*/ 285553 h 598324"/>
                    <a:gd name="connsiteX26" fmla="*/ 35150 w 597921"/>
                    <a:gd name="connsiteY26" fmla="*/ 287463 h 598324"/>
                    <a:gd name="connsiteX27" fmla="*/ 27500 w 597921"/>
                    <a:gd name="connsiteY27" fmla="*/ 277435 h 598324"/>
                    <a:gd name="connsiteX28" fmla="*/ 246 w 597921"/>
                    <a:gd name="connsiteY28" fmla="*/ 82132 h 598324"/>
                    <a:gd name="connsiteX29" fmla="*/ 4550 w 597921"/>
                    <a:gd name="connsiteY29" fmla="*/ 70194 h 598324"/>
                    <a:gd name="connsiteX30" fmla="*/ 17459 w 597921"/>
                    <a:gd name="connsiteY30" fmla="*/ 68762 h 598324"/>
                    <a:gd name="connsiteX31" fmla="*/ 80574 w 597921"/>
                    <a:gd name="connsiteY31" fmla="*/ 94070 h 598324"/>
                    <a:gd name="connsiteX32" fmla="*/ 298127 w 597921"/>
                    <a:gd name="connsiteY32" fmla="*/ 0 h 598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597921" h="598324">
                      <a:moveTo>
                        <a:pt x="297615" y="96957"/>
                      </a:moveTo>
                      <a:cubicBezTo>
                        <a:pt x="311959" y="96957"/>
                        <a:pt x="323434" y="108416"/>
                        <a:pt x="323434" y="122740"/>
                      </a:cubicBezTo>
                      <a:lnTo>
                        <a:pt x="323434" y="289852"/>
                      </a:lnTo>
                      <a:lnTo>
                        <a:pt x="462572" y="289852"/>
                      </a:lnTo>
                      <a:cubicBezTo>
                        <a:pt x="476438" y="289852"/>
                        <a:pt x="487913" y="301311"/>
                        <a:pt x="487913" y="315157"/>
                      </a:cubicBezTo>
                      <a:cubicBezTo>
                        <a:pt x="487913" y="329004"/>
                        <a:pt x="476438" y="340463"/>
                        <a:pt x="462572" y="340463"/>
                      </a:cubicBezTo>
                      <a:lnTo>
                        <a:pt x="297615" y="340463"/>
                      </a:lnTo>
                      <a:cubicBezTo>
                        <a:pt x="283749" y="340463"/>
                        <a:pt x="272274" y="329004"/>
                        <a:pt x="272274" y="315157"/>
                      </a:cubicBezTo>
                      <a:lnTo>
                        <a:pt x="272274" y="122740"/>
                      </a:lnTo>
                      <a:cubicBezTo>
                        <a:pt x="272274" y="108416"/>
                        <a:pt x="283749" y="96957"/>
                        <a:pt x="297615" y="96957"/>
                      </a:cubicBezTo>
                      <a:close/>
                      <a:moveTo>
                        <a:pt x="298127" y="0"/>
                      </a:moveTo>
                      <a:cubicBezTo>
                        <a:pt x="463564" y="0"/>
                        <a:pt x="597921" y="134181"/>
                        <a:pt x="597921" y="299401"/>
                      </a:cubicBezTo>
                      <a:cubicBezTo>
                        <a:pt x="597921" y="464143"/>
                        <a:pt x="463564" y="598324"/>
                        <a:pt x="298127" y="598324"/>
                      </a:cubicBezTo>
                      <a:cubicBezTo>
                        <a:pt x="188155" y="598324"/>
                        <a:pt x="87268" y="538635"/>
                        <a:pt x="35150" y="442177"/>
                      </a:cubicBezTo>
                      <a:cubicBezTo>
                        <a:pt x="33238" y="438835"/>
                        <a:pt x="32760" y="435492"/>
                        <a:pt x="34194" y="432149"/>
                      </a:cubicBezTo>
                      <a:cubicBezTo>
                        <a:pt x="35150" y="428807"/>
                        <a:pt x="37541" y="425942"/>
                        <a:pt x="40410" y="424509"/>
                      </a:cubicBezTo>
                      <a:lnTo>
                        <a:pt x="74836" y="407796"/>
                      </a:lnTo>
                      <a:cubicBezTo>
                        <a:pt x="81052" y="404931"/>
                        <a:pt x="88702" y="407319"/>
                        <a:pt x="91571" y="413049"/>
                      </a:cubicBezTo>
                      <a:cubicBezTo>
                        <a:pt x="133169" y="488018"/>
                        <a:pt x="212540" y="534815"/>
                        <a:pt x="298127" y="534815"/>
                      </a:cubicBezTo>
                      <a:cubicBezTo>
                        <a:pt x="428181" y="534815"/>
                        <a:pt x="534328" y="429284"/>
                        <a:pt x="534328" y="299401"/>
                      </a:cubicBezTo>
                      <a:cubicBezTo>
                        <a:pt x="534328" y="169517"/>
                        <a:pt x="428181" y="63509"/>
                        <a:pt x="298127" y="63509"/>
                      </a:cubicBezTo>
                      <a:cubicBezTo>
                        <a:pt x="242185" y="63509"/>
                        <a:pt x="187677" y="83565"/>
                        <a:pt x="145123" y="120333"/>
                      </a:cubicBezTo>
                      <a:lnTo>
                        <a:pt x="200587" y="142299"/>
                      </a:lnTo>
                      <a:cubicBezTo>
                        <a:pt x="204890" y="144209"/>
                        <a:pt x="207759" y="148029"/>
                        <a:pt x="208237" y="152327"/>
                      </a:cubicBezTo>
                      <a:cubicBezTo>
                        <a:pt x="208715" y="157102"/>
                        <a:pt x="207281" y="161399"/>
                        <a:pt x="203456" y="164265"/>
                      </a:cubicBezTo>
                      <a:lnTo>
                        <a:pt x="48060" y="285553"/>
                      </a:lnTo>
                      <a:cubicBezTo>
                        <a:pt x="44235" y="288418"/>
                        <a:pt x="39454" y="289373"/>
                        <a:pt x="35150" y="287463"/>
                      </a:cubicBezTo>
                      <a:cubicBezTo>
                        <a:pt x="31325" y="285553"/>
                        <a:pt x="27978" y="281733"/>
                        <a:pt x="27500" y="277435"/>
                      </a:cubicBezTo>
                      <a:lnTo>
                        <a:pt x="246" y="82132"/>
                      </a:lnTo>
                      <a:cubicBezTo>
                        <a:pt x="-710" y="77835"/>
                        <a:pt x="1203" y="73060"/>
                        <a:pt x="4550" y="70194"/>
                      </a:cubicBezTo>
                      <a:cubicBezTo>
                        <a:pt x="8375" y="67807"/>
                        <a:pt x="13156" y="66852"/>
                        <a:pt x="17459" y="68762"/>
                      </a:cubicBezTo>
                      <a:lnTo>
                        <a:pt x="80574" y="94070"/>
                      </a:lnTo>
                      <a:cubicBezTo>
                        <a:pt x="137472" y="33426"/>
                        <a:pt x="214931" y="0"/>
                        <a:pt x="29812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36" name="ïşḻíḍe"/>
              <p:cNvGrpSpPr/>
              <p:nvPr/>
            </p:nvGrpSpPr>
            <p:grpSpPr>
              <a:xfrm>
                <a:off x="7757041" y="5108803"/>
                <a:ext cx="504720" cy="504720"/>
                <a:chOff x="3909160" y="2249137"/>
                <a:chExt cx="648072" cy="648072"/>
              </a:xfrm>
            </p:grpSpPr>
            <p:sp>
              <p:nvSpPr>
                <p:cNvPr id="340" name="íṩľîḋè"/>
                <p:cNvSpPr/>
                <p:nvPr/>
              </p:nvSpPr>
              <p:spPr>
                <a:xfrm>
                  <a:off x="3909160" y="2249137"/>
                  <a:ext cx="648072" cy="648072"/>
                </a:xfrm>
                <a:prstGeom prst="ellipse">
                  <a:avLst/>
                </a:prstGeom>
                <a:solidFill>
                  <a:srgbClr val="6EBA3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1" name="ísḷiḓé"/>
                <p:cNvSpPr/>
                <p:nvPr/>
              </p:nvSpPr>
              <p:spPr bwMode="auto">
                <a:xfrm>
                  <a:off x="4043050" y="2390028"/>
                  <a:ext cx="380293" cy="366291"/>
                </a:xfrm>
                <a:custGeom>
                  <a:avLst/>
                  <a:gdLst>
                    <a:gd name="T0" fmla="*/ 3413 w 6827"/>
                    <a:gd name="T1" fmla="*/ 0 h 5912"/>
                    <a:gd name="T2" fmla="*/ 0 w 6827"/>
                    <a:gd name="T3" fmla="*/ 5912 h 5912"/>
                    <a:gd name="T4" fmla="*/ 6827 w 6827"/>
                    <a:gd name="T5" fmla="*/ 5912 h 5912"/>
                    <a:gd name="T6" fmla="*/ 3413 w 6827"/>
                    <a:gd name="T7" fmla="*/ 0 h 5912"/>
                    <a:gd name="T8" fmla="*/ 3413 w 6827"/>
                    <a:gd name="T9" fmla="*/ 972 h 5912"/>
                    <a:gd name="T10" fmla="*/ 4489 w 6827"/>
                    <a:gd name="T11" fmla="*/ 2835 h 5912"/>
                    <a:gd name="T12" fmla="*/ 2338 w 6827"/>
                    <a:gd name="T13" fmla="*/ 2835 h 5912"/>
                    <a:gd name="T14" fmla="*/ 3413 w 6827"/>
                    <a:gd name="T15" fmla="*/ 972 h 5912"/>
                    <a:gd name="T16" fmla="*/ 842 w 6827"/>
                    <a:gd name="T17" fmla="*/ 5426 h 5912"/>
                    <a:gd name="T18" fmla="*/ 1917 w 6827"/>
                    <a:gd name="T19" fmla="*/ 3564 h 5912"/>
                    <a:gd name="T20" fmla="*/ 2993 w 6827"/>
                    <a:gd name="T21" fmla="*/ 5426 h 5912"/>
                    <a:gd name="T22" fmla="*/ 842 w 6827"/>
                    <a:gd name="T23" fmla="*/ 5426 h 5912"/>
                    <a:gd name="T24" fmla="*/ 2338 w 6827"/>
                    <a:gd name="T25" fmla="*/ 3321 h 5912"/>
                    <a:gd name="T26" fmla="*/ 4489 w 6827"/>
                    <a:gd name="T27" fmla="*/ 3321 h 5912"/>
                    <a:gd name="T28" fmla="*/ 3413 w 6827"/>
                    <a:gd name="T29" fmla="*/ 5183 h 5912"/>
                    <a:gd name="T30" fmla="*/ 2338 w 6827"/>
                    <a:gd name="T31" fmla="*/ 3321 h 5912"/>
                    <a:gd name="T32" fmla="*/ 4910 w 6827"/>
                    <a:gd name="T33" fmla="*/ 3564 h 5912"/>
                    <a:gd name="T34" fmla="*/ 5985 w 6827"/>
                    <a:gd name="T35" fmla="*/ 5426 h 5912"/>
                    <a:gd name="T36" fmla="*/ 3834 w 6827"/>
                    <a:gd name="T37" fmla="*/ 5426 h 5912"/>
                    <a:gd name="T38" fmla="*/ 4910 w 6827"/>
                    <a:gd name="T39" fmla="*/ 3564 h 5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827" h="5912">
                      <a:moveTo>
                        <a:pt x="3413" y="0"/>
                      </a:moveTo>
                      <a:lnTo>
                        <a:pt x="0" y="5912"/>
                      </a:lnTo>
                      <a:lnTo>
                        <a:pt x="6827" y="5912"/>
                      </a:lnTo>
                      <a:lnTo>
                        <a:pt x="3413" y="0"/>
                      </a:lnTo>
                      <a:close/>
                      <a:moveTo>
                        <a:pt x="3413" y="972"/>
                      </a:moveTo>
                      <a:lnTo>
                        <a:pt x="4489" y="2835"/>
                      </a:lnTo>
                      <a:lnTo>
                        <a:pt x="2338" y="2835"/>
                      </a:lnTo>
                      <a:lnTo>
                        <a:pt x="3413" y="972"/>
                      </a:lnTo>
                      <a:close/>
                      <a:moveTo>
                        <a:pt x="842" y="5426"/>
                      </a:moveTo>
                      <a:lnTo>
                        <a:pt x="1917" y="3564"/>
                      </a:lnTo>
                      <a:lnTo>
                        <a:pt x="2993" y="5426"/>
                      </a:lnTo>
                      <a:lnTo>
                        <a:pt x="842" y="5426"/>
                      </a:lnTo>
                      <a:close/>
                      <a:moveTo>
                        <a:pt x="2338" y="3321"/>
                      </a:moveTo>
                      <a:lnTo>
                        <a:pt x="4489" y="3321"/>
                      </a:lnTo>
                      <a:lnTo>
                        <a:pt x="3413" y="5183"/>
                      </a:lnTo>
                      <a:lnTo>
                        <a:pt x="2338" y="3321"/>
                      </a:lnTo>
                      <a:close/>
                      <a:moveTo>
                        <a:pt x="4910" y="3564"/>
                      </a:moveTo>
                      <a:lnTo>
                        <a:pt x="5985" y="5426"/>
                      </a:lnTo>
                      <a:lnTo>
                        <a:pt x="3834" y="5426"/>
                      </a:lnTo>
                      <a:lnTo>
                        <a:pt x="4910" y="35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37" name="ïṡḷïḋe"/>
              <p:cNvSpPr/>
              <p:nvPr/>
            </p:nvSpPr>
            <p:spPr>
              <a:xfrm rot="19800000">
                <a:off x="10005313" y="3803733"/>
                <a:ext cx="448903" cy="386986"/>
              </a:xfrm>
              <a:custGeom>
                <a:avLst/>
                <a:gdLst>
                  <a:gd name="connsiteX0" fmla="*/ 0 w 660858"/>
                  <a:gd name="connsiteY0" fmla="*/ 569706 h 569706"/>
                  <a:gd name="connsiteX1" fmla="*/ 330429 w 660858"/>
                  <a:gd name="connsiteY1" fmla="*/ 0 h 569706"/>
                  <a:gd name="connsiteX2" fmla="*/ 660858 w 660858"/>
                  <a:gd name="connsiteY2" fmla="*/ 569706 h 569706"/>
                  <a:gd name="connsiteX3" fmla="*/ 0 w 660858"/>
                  <a:gd name="connsiteY3" fmla="*/ 569706 h 569706"/>
                  <a:gd name="connsiteX0-1" fmla="*/ 0 w 660858"/>
                  <a:gd name="connsiteY0-2" fmla="*/ 569706 h 569815"/>
                  <a:gd name="connsiteX1-3" fmla="*/ 330429 w 660858"/>
                  <a:gd name="connsiteY1-4" fmla="*/ 0 h 569815"/>
                  <a:gd name="connsiteX2-5" fmla="*/ 660858 w 660858"/>
                  <a:gd name="connsiteY2-6" fmla="*/ 569706 h 569815"/>
                  <a:gd name="connsiteX3-7" fmla="*/ 344013 w 660858"/>
                  <a:gd name="connsiteY3-8" fmla="*/ 569815 h 569815"/>
                  <a:gd name="connsiteX4" fmla="*/ 0 w 660858"/>
                  <a:gd name="connsiteY4" fmla="*/ 569706 h 569815"/>
                  <a:gd name="connsiteX0-9" fmla="*/ 0 w 660858"/>
                  <a:gd name="connsiteY0-10" fmla="*/ 569706 h 569706"/>
                  <a:gd name="connsiteX1-11" fmla="*/ 330429 w 660858"/>
                  <a:gd name="connsiteY1-12" fmla="*/ 0 h 569706"/>
                  <a:gd name="connsiteX2-13" fmla="*/ 660858 w 660858"/>
                  <a:gd name="connsiteY2-14" fmla="*/ 569706 h 569706"/>
                  <a:gd name="connsiteX3-15" fmla="*/ 344430 w 660858"/>
                  <a:gd name="connsiteY3-16" fmla="*/ 333447 h 569706"/>
                  <a:gd name="connsiteX4-17" fmla="*/ 0 w 660858"/>
                  <a:gd name="connsiteY4-18" fmla="*/ 569706 h 569706"/>
                  <a:gd name="connsiteX0-19" fmla="*/ 0 w 660858"/>
                  <a:gd name="connsiteY0-20" fmla="*/ 569706 h 569706"/>
                  <a:gd name="connsiteX1-21" fmla="*/ 330429 w 660858"/>
                  <a:gd name="connsiteY1-22" fmla="*/ 0 h 569706"/>
                  <a:gd name="connsiteX2-23" fmla="*/ 660858 w 660858"/>
                  <a:gd name="connsiteY2-24" fmla="*/ 569706 h 569706"/>
                  <a:gd name="connsiteX3-25" fmla="*/ 329457 w 660858"/>
                  <a:gd name="connsiteY3-26" fmla="*/ 324803 h 569706"/>
                  <a:gd name="connsiteX4-27" fmla="*/ 0 w 660858"/>
                  <a:gd name="connsiteY4-28" fmla="*/ 569706 h 56970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660858" h="569706">
                    <a:moveTo>
                      <a:pt x="0" y="569706"/>
                    </a:moveTo>
                    <a:lnTo>
                      <a:pt x="330429" y="0"/>
                    </a:lnTo>
                    <a:lnTo>
                      <a:pt x="660858" y="569706"/>
                    </a:lnTo>
                    <a:lnTo>
                      <a:pt x="329457" y="324803"/>
                    </a:lnTo>
                    <a:lnTo>
                      <a:pt x="0" y="569706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8" name="iŝ1íďè"/>
              <p:cNvSpPr/>
              <p:nvPr/>
            </p:nvSpPr>
            <p:spPr>
              <a:xfrm rot="1800000" flipV="1">
                <a:off x="7884908" y="3349372"/>
                <a:ext cx="448905" cy="386988"/>
              </a:xfrm>
              <a:custGeom>
                <a:avLst/>
                <a:gdLst>
                  <a:gd name="connsiteX0" fmla="*/ 0 w 660858"/>
                  <a:gd name="connsiteY0" fmla="*/ 569706 h 569706"/>
                  <a:gd name="connsiteX1" fmla="*/ 330429 w 660858"/>
                  <a:gd name="connsiteY1" fmla="*/ 0 h 569706"/>
                  <a:gd name="connsiteX2" fmla="*/ 660858 w 660858"/>
                  <a:gd name="connsiteY2" fmla="*/ 569706 h 569706"/>
                  <a:gd name="connsiteX3" fmla="*/ 0 w 660858"/>
                  <a:gd name="connsiteY3" fmla="*/ 569706 h 569706"/>
                  <a:gd name="connsiteX0-1" fmla="*/ 0 w 660858"/>
                  <a:gd name="connsiteY0-2" fmla="*/ 569706 h 569815"/>
                  <a:gd name="connsiteX1-3" fmla="*/ 330429 w 660858"/>
                  <a:gd name="connsiteY1-4" fmla="*/ 0 h 569815"/>
                  <a:gd name="connsiteX2-5" fmla="*/ 660858 w 660858"/>
                  <a:gd name="connsiteY2-6" fmla="*/ 569706 h 569815"/>
                  <a:gd name="connsiteX3-7" fmla="*/ 344013 w 660858"/>
                  <a:gd name="connsiteY3-8" fmla="*/ 569815 h 569815"/>
                  <a:gd name="connsiteX4" fmla="*/ 0 w 660858"/>
                  <a:gd name="connsiteY4" fmla="*/ 569706 h 569815"/>
                  <a:gd name="connsiteX0-9" fmla="*/ 0 w 660858"/>
                  <a:gd name="connsiteY0-10" fmla="*/ 569706 h 569706"/>
                  <a:gd name="connsiteX1-11" fmla="*/ 330429 w 660858"/>
                  <a:gd name="connsiteY1-12" fmla="*/ 0 h 569706"/>
                  <a:gd name="connsiteX2-13" fmla="*/ 660858 w 660858"/>
                  <a:gd name="connsiteY2-14" fmla="*/ 569706 h 569706"/>
                  <a:gd name="connsiteX3-15" fmla="*/ 344430 w 660858"/>
                  <a:gd name="connsiteY3-16" fmla="*/ 333447 h 569706"/>
                  <a:gd name="connsiteX4-17" fmla="*/ 0 w 660858"/>
                  <a:gd name="connsiteY4-18" fmla="*/ 569706 h 569706"/>
                  <a:gd name="connsiteX0-19" fmla="*/ 0 w 660858"/>
                  <a:gd name="connsiteY0-20" fmla="*/ 569706 h 569706"/>
                  <a:gd name="connsiteX1-21" fmla="*/ 330429 w 660858"/>
                  <a:gd name="connsiteY1-22" fmla="*/ 0 h 569706"/>
                  <a:gd name="connsiteX2-23" fmla="*/ 660858 w 660858"/>
                  <a:gd name="connsiteY2-24" fmla="*/ 569706 h 569706"/>
                  <a:gd name="connsiteX3-25" fmla="*/ 329457 w 660858"/>
                  <a:gd name="connsiteY3-26" fmla="*/ 324803 h 569706"/>
                  <a:gd name="connsiteX4-27" fmla="*/ 0 w 660858"/>
                  <a:gd name="connsiteY4-28" fmla="*/ 569706 h 56970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660858" h="569706">
                    <a:moveTo>
                      <a:pt x="0" y="569706"/>
                    </a:moveTo>
                    <a:lnTo>
                      <a:pt x="330429" y="0"/>
                    </a:lnTo>
                    <a:lnTo>
                      <a:pt x="660858" y="569706"/>
                    </a:lnTo>
                    <a:lnTo>
                      <a:pt x="329457" y="324803"/>
                    </a:lnTo>
                    <a:lnTo>
                      <a:pt x="0" y="569706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9" name="ïSḷîde"/>
              <p:cNvSpPr/>
              <p:nvPr/>
            </p:nvSpPr>
            <p:spPr>
              <a:xfrm rot="16200000" flipV="1">
                <a:off x="8818691" y="5923145"/>
                <a:ext cx="448905" cy="386988"/>
              </a:xfrm>
              <a:custGeom>
                <a:avLst/>
                <a:gdLst>
                  <a:gd name="connsiteX0" fmla="*/ 0 w 660858"/>
                  <a:gd name="connsiteY0" fmla="*/ 569706 h 569706"/>
                  <a:gd name="connsiteX1" fmla="*/ 330429 w 660858"/>
                  <a:gd name="connsiteY1" fmla="*/ 0 h 569706"/>
                  <a:gd name="connsiteX2" fmla="*/ 660858 w 660858"/>
                  <a:gd name="connsiteY2" fmla="*/ 569706 h 569706"/>
                  <a:gd name="connsiteX3" fmla="*/ 0 w 660858"/>
                  <a:gd name="connsiteY3" fmla="*/ 569706 h 569706"/>
                  <a:gd name="connsiteX0-1" fmla="*/ 0 w 660858"/>
                  <a:gd name="connsiteY0-2" fmla="*/ 569706 h 569815"/>
                  <a:gd name="connsiteX1-3" fmla="*/ 330429 w 660858"/>
                  <a:gd name="connsiteY1-4" fmla="*/ 0 h 569815"/>
                  <a:gd name="connsiteX2-5" fmla="*/ 660858 w 660858"/>
                  <a:gd name="connsiteY2-6" fmla="*/ 569706 h 569815"/>
                  <a:gd name="connsiteX3-7" fmla="*/ 344013 w 660858"/>
                  <a:gd name="connsiteY3-8" fmla="*/ 569815 h 569815"/>
                  <a:gd name="connsiteX4" fmla="*/ 0 w 660858"/>
                  <a:gd name="connsiteY4" fmla="*/ 569706 h 569815"/>
                  <a:gd name="connsiteX0-9" fmla="*/ 0 w 660858"/>
                  <a:gd name="connsiteY0-10" fmla="*/ 569706 h 569706"/>
                  <a:gd name="connsiteX1-11" fmla="*/ 330429 w 660858"/>
                  <a:gd name="connsiteY1-12" fmla="*/ 0 h 569706"/>
                  <a:gd name="connsiteX2-13" fmla="*/ 660858 w 660858"/>
                  <a:gd name="connsiteY2-14" fmla="*/ 569706 h 569706"/>
                  <a:gd name="connsiteX3-15" fmla="*/ 344430 w 660858"/>
                  <a:gd name="connsiteY3-16" fmla="*/ 333447 h 569706"/>
                  <a:gd name="connsiteX4-17" fmla="*/ 0 w 660858"/>
                  <a:gd name="connsiteY4-18" fmla="*/ 569706 h 569706"/>
                  <a:gd name="connsiteX0-19" fmla="*/ 0 w 660858"/>
                  <a:gd name="connsiteY0-20" fmla="*/ 569706 h 569706"/>
                  <a:gd name="connsiteX1-21" fmla="*/ 330429 w 660858"/>
                  <a:gd name="connsiteY1-22" fmla="*/ 0 h 569706"/>
                  <a:gd name="connsiteX2-23" fmla="*/ 660858 w 660858"/>
                  <a:gd name="connsiteY2-24" fmla="*/ 569706 h 569706"/>
                  <a:gd name="connsiteX3-25" fmla="*/ 329457 w 660858"/>
                  <a:gd name="connsiteY3-26" fmla="*/ 324803 h 569706"/>
                  <a:gd name="connsiteX4-27" fmla="*/ 0 w 660858"/>
                  <a:gd name="connsiteY4-28" fmla="*/ 569706 h 56970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660858" h="569706">
                    <a:moveTo>
                      <a:pt x="0" y="569706"/>
                    </a:moveTo>
                    <a:lnTo>
                      <a:pt x="330429" y="0"/>
                    </a:lnTo>
                    <a:lnTo>
                      <a:pt x="660858" y="569706"/>
                    </a:lnTo>
                    <a:lnTo>
                      <a:pt x="329457" y="324803"/>
                    </a:lnTo>
                    <a:lnTo>
                      <a:pt x="0" y="569706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18" name="ïşļïḑe"/>
            <p:cNvGrpSpPr/>
            <p:nvPr/>
          </p:nvGrpSpPr>
          <p:grpSpPr>
            <a:xfrm>
              <a:off x="814156" y="1237272"/>
              <a:ext cx="3895110" cy="1584174"/>
              <a:chOff x="688718" y="4546874"/>
              <a:chExt cx="5104263" cy="1451409"/>
            </a:xfrm>
          </p:grpSpPr>
          <p:sp>
            <p:nvSpPr>
              <p:cNvPr id="329" name="îṡľiḋê"/>
              <p:cNvSpPr txBox="1"/>
              <p:nvPr/>
            </p:nvSpPr>
            <p:spPr>
              <a:xfrm>
                <a:off x="688718" y="4546874"/>
                <a:ext cx="542364" cy="3626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prstTxWarp prst="textPlain">
                  <a:avLst/>
                </a:prstTxWarp>
                <a:normAutofit fontScale="47500" lnSpcReduction="20000"/>
              </a:bodyPr>
              <a:lstStyle/>
              <a:p>
                <a:r>
                  <a:rPr lang="en-US" sz="4800"/>
                  <a:t>“</a:t>
                </a:r>
                <a:endParaRPr lang="en-US" sz="4800" dirty="0"/>
              </a:p>
            </p:txBody>
          </p:sp>
          <p:sp>
            <p:nvSpPr>
              <p:cNvPr id="330" name="íṧliḑè"/>
              <p:cNvSpPr/>
              <p:nvPr/>
            </p:nvSpPr>
            <p:spPr>
              <a:xfrm>
                <a:off x="688718" y="4909482"/>
                <a:ext cx="5104263" cy="697902"/>
              </a:xfrm>
              <a:prstGeom prst="rect">
                <a:avLst/>
              </a:prstGeom>
            </p:spPr>
            <p:txBody>
              <a:bodyPr wrap="square" lIns="90000" tIns="46800" rIns="90000" bIns="46800" anchor="ctr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/>
                  <a:t>此部分内容作为文字排版占位显示</a:t>
                </a:r>
                <a:br>
                  <a:rPr lang="zh-CN" altLang="en-US" sz="2000" b="1" dirty="0"/>
                </a:br>
                <a:r>
                  <a:rPr lang="zh-CN" altLang="en-US" sz="2000" b="1" dirty="0"/>
                  <a:t>（建议使用主题字体）</a:t>
                </a:r>
                <a:endParaRPr lang="zh-CN" altLang="en-US" sz="2000" b="1" dirty="0"/>
              </a:p>
            </p:txBody>
          </p:sp>
          <p:sp>
            <p:nvSpPr>
              <p:cNvPr id="331" name="ïṧḻiḑe"/>
              <p:cNvSpPr/>
              <p:nvPr/>
            </p:nvSpPr>
            <p:spPr>
              <a:xfrm>
                <a:off x="688718" y="5607385"/>
                <a:ext cx="5104263" cy="390898"/>
              </a:xfrm>
              <a:prstGeom prst="rect">
                <a:avLst/>
              </a:prstGeom>
            </p:spPr>
            <p:txBody>
              <a:bodyPr wrap="square" lIns="90000" tIns="46800" rIns="90000" bIns="46800" anchor="ctr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此部分内容作为文字排版占位显示（建议使用主题字体）如需更改请在（设置形状格式）菜单下（文本选项）中调整</a:t>
                </a:r>
                <a:endParaRPr lang="zh-CN" altLang="en-US" sz="1000" dirty="0"/>
              </a:p>
            </p:txBody>
          </p:sp>
        </p:grpSp>
        <p:grpSp>
          <p:nvGrpSpPr>
            <p:cNvPr id="319" name="íšľíḑê"/>
            <p:cNvGrpSpPr/>
            <p:nvPr/>
          </p:nvGrpSpPr>
          <p:grpSpPr>
            <a:xfrm>
              <a:off x="1534236" y="4212347"/>
              <a:ext cx="1371493" cy="288032"/>
              <a:chOff x="1703512" y="4136658"/>
              <a:chExt cx="1371493" cy="288032"/>
            </a:xfrm>
          </p:grpSpPr>
          <p:sp>
            <p:nvSpPr>
              <p:cNvPr id="326" name="ïṡḻiḓê"/>
              <p:cNvSpPr/>
              <p:nvPr/>
            </p:nvSpPr>
            <p:spPr>
              <a:xfrm>
                <a:off x="1703512" y="4136658"/>
                <a:ext cx="288032" cy="288032"/>
              </a:xfrm>
              <a:prstGeom prst="ellipse">
                <a:avLst/>
              </a:prstGeom>
              <a:solidFill>
                <a:srgbClr val="A7CF8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7" name="iSľiḓè"/>
              <p:cNvSpPr/>
              <p:nvPr/>
            </p:nvSpPr>
            <p:spPr>
              <a:xfrm>
                <a:off x="2248667" y="4136658"/>
                <a:ext cx="288032" cy="288032"/>
              </a:xfrm>
              <a:prstGeom prst="ellipse">
                <a:avLst/>
              </a:prstGeom>
              <a:solidFill>
                <a:srgbClr val="6EBA3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8" name="îṣ1îḑè"/>
              <p:cNvSpPr/>
              <p:nvPr/>
            </p:nvSpPr>
            <p:spPr>
              <a:xfrm>
                <a:off x="2786973" y="4136658"/>
                <a:ext cx="288032" cy="288032"/>
              </a:xfrm>
              <a:prstGeom prst="ellipse">
                <a:avLst/>
              </a:prstGeom>
              <a:solidFill>
                <a:srgbClr val="A7CF8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20" name="ïšḷíḓê"/>
            <p:cNvGrpSpPr/>
            <p:nvPr/>
          </p:nvGrpSpPr>
          <p:grpSpPr>
            <a:xfrm>
              <a:off x="8992919" y="4933369"/>
              <a:ext cx="2327954" cy="1046002"/>
              <a:chOff x="8662573" y="1518902"/>
              <a:chExt cx="2578029" cy="1046002"/>
            </a:xfrm>
          </p:grpSpPr>
          <p:sp>
            <p:nvSpPr>
              <p:cNvPr id="324" name="íṣlïḍè"/>
              <p:cNvSpPr txBox="1"/>
              <p:nvPr/>
            </p:nvSpPr>
            <p:spPr>
              <a:xfrm>
                <a:off x="8662573" y="1839896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/>
                  <a:t>此部分内容作为文字排版占位显示</a:t>
                </a:r>
                <a:br>
                  <a:rPr lang="zh-CN" altLang="en-US" sz="1100"/>
                </a:br>
                <a:r>
                  <a:rPr lang="zh-CN" altLang="en-US" sz="1100"/>
                  <a:t>（建议使用主题字体）</a:t>
                </a:r>
                <a:endParaRPr lang="zh-CN" altLang="en-US" sz="1100" dirty="0"/>
              </a:p>
            </p:txBody>
          </p:sp>
          <p:sp>
            <p:nvSpPr>
              <p:cNvPr id="325" name="ïşlïḋe"/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rmAutofit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zh-CN" altLang="en-US" sz="1600" b="1"/>
                  <a:t>标题文本预设</a:t>
                </a:r>
                <a:endParaRPr lang="zh-CN" altLang="en-US" sz="1600" b="1" dirty="0"/>
              </a:p>
            </p:txBody>
          </p:sp>
        </p:grpSp>
        <p:grpSp>
          <p:nvGrpSpPr>
            <p:cNvPr id="321" name="ïŝ1ïḑê"/>
            <p:cNvGrpSpPr/>
            <p:nvPr/>
          </p:nvGrpSpPr>
          <p:grpSpPr>
            <a:xfrm>
              <a:off x="8992919" y="3262842"/>
              <a:ext cx="2327954" cy="1046002"/>
              <a:chOff x="8662573" y="1518902"/>
              <a:chExt cx="2578029" cy="1046002"/>
            </a:xfrm>
          </p:grpSpPr>
          <p:sp>
            <p:nvSpPr>
              <p:cNvPr id="322" name="íṣľîḓé"/>
              <p:cNvSpPr txBox="1"/>
              <p:nvPr/>
            </p:nvSpPr>
            <p:spPr>
              <a:xfrm>
                <a:off x="8662573" y="1839896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/>
                  <a:t>此部分内容作为文字排版占位显示</a:t>
                </a:r>
                <a:br>
                  <a:rPr lang="zh-CN" altLang="en-US" sz="1100" dirty="0"/>
                </a:br>
                <a:r>
                  <a:rPr lang="zh-CN" altLang="en-US" sz="1100" dirty="0"/>
                  <a:t>（建议使用主题字体）</a:t>
                </a:r>
                <a:endParaRPr lang="zh-CN" altLang="en-US" sz="1100" dirty="0"/>
              </a:p>
            </p:txBody>
          </p:sp>
          <p:sp>
            <p:nvSpPr>
              <p:cNvPr id="323" name="iṡļíde"/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rmAutofit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zh-CN" altLang="en-US" sz="1600" b="1"/>
                  <a:t>标题文本预设</a:t>
                </a:r>
                <a:endParaRPr lang="zh-CN" altLang="en-US" sz="1600" b="1" dirty="0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screen"/>
          <a:srcRect t="32129"/>
          <a:stretch>
            <a:fillRect/>
          </a:stretch>
        </p:blipFill>
        <p:spPr>
          <a:xfrm>
            <a:off x="7190529" y="-8717"/>
            <a:ext cx="5001471" cy="3394576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库_椭圆 4"/>
          <p:cNvSpPr/>
          <p:nvPr>
            <p:custDataLst>
              <p:tags r:id="rId1"/>
            </p:custDataLst>
          </p:nvPr>
        </p:nvSpPr>
        <p:spPr>
          <a:xfrm>
            <a:off x="1045719" y="1242236"/>
            <a:ext cx="4674597" cy="4674597"/>
          </a:xfrm>
          <a:prstGeom prst="ellipse">
            <a:avLst/>
          </a:prstGeom>
          <a:solidFill>
            <a:srgbClr val="329061"/>
          </a:solidFill>
          <a:ln>
            <a:solidFill>
              <a:srgbClr val="D486A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A_库_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biLevel thresh="25000"/>
          </a:blip>
          <a:stretch>
            <a:fillRect/>
          </a:stretch>
        </p:blipFill>
        <p:spPr>
          <a:xfrm rot="17489682">
            <a:off x="798904" y="2294872"/>
            <a:ext cx="2332269" cy="775651"/>
          </a:xfrm>
          <a:prstGeom prst="rect">
            <a:avLst/>
          </a:prstGeom>
          <a:ln>
            <a:noFill/>
          </a:ln>
        </p:spPr>
      </p:pic>
      <p:sp>
        <p:nvSpPr>
          <p:cNvPr id="23" name="文本框 22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6164123" y="1242236"/>
            <a:ext cx="4697945" cy="447757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清明节是中国重要的“时年八节”之一，一般是在公历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号前后，节期很长，有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10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日前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8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日后及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10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日前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10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日后两种说法，这近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20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天内均属清明节。清明节原是指春分后十五天，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1935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年中华民国政府明定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日为国定假日清明节，也叫做民族扫墓节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[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腾祥铁山楷书繁" panose="01010104010101010101" pitchFamily="2" charset="-122"/>
              <a:ea typeface="腾祥铁山楷书繁" panose="0101010401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7174" y="2516711"/>
            <a:ext cx="5967490" cy="3626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/>
          <p:nvPr/>
        </p:nvGrpSpPr>
        <p:grpSpPr>
          <a:xfrm>
            <a:off x="2797365" y="2373046"/>
            <a:ext cx="2160166" cy="294989"/>
            <a:chOff x="1741845" y="2481978"/>
            <a:chExt cx="2880221" cy="393197"/>
          </a:xfrm>
        </p:grpSpPr>
        <p:cxnSp>
          <p:nvCxnSpPr>
            <p:cNvPr id="5" name="Straight Connector 127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28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29"/>
          <p:cNvGrpSpPr/>
          <p:nvPr/>
        </p:nvGrpSpPr>
        <p:grpSpPr>
          <a:xfrm flipV="1">
            <a:off x="2797365" y="4019973"/>
            <a:ext cx="2160166" cy="294989"/>
            <a:chOff x="1741845" y="2481978"/>
            <a:chExt cx="2880221" cy="393197"/>
          </a:xfrm>
        </p:grpSpPr>
        <p:cxnSp>
          <p:nvCxnSpPr>
            <p:cNvPr id="10" name="Straight Connector 130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31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32"/>
          <p:cNvGrpSpPr/>
          <p:nvPr/>
        </p:nvGrpSpPr>
        <p:grpSpPr>
          <a:xfrm flipH="1">
            <a:off x="7171559" y="2373046"/>
            <a:ext cx="2160166" cy="294989"/>
            <a:chOff x="1741845" y="2481978"/>
            <a:chExt cx="2880221" cy="393197"/>
          </a:xfrm>
        </p:grpSpPr>
        <p:cxnSp>
          <p:nvCxnSpPr>
            <p:cNvPr id="13" name="Straight Connector 133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4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35"/>
          <p:cNvGrpSpPr/>
          <p:nvPr/>
        </p:nvGrpSpPr>
        <p:grpSpPr>
          <a:xfrm flipH="1" flipV="1">
            <a:off x="7171559" y="4019973"/>
            <a:ext cx="2160166" cy="294989"/>
            <a:chOff x="1741845" y="2481978"/>
            <a:chExt cx="2880221" cy="393197"/>
          </a:xfrm>
        </p:grpSpPr>
        <p:cxnSp>
          <p:nvCxnSpPr>
            <p:cNvPr id="16" name="Straight Connector 136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37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9"/>
          <p:cNvGrpSpPr/>
          <p:nvPr/>
        </p:nvGrpSpPr>
        <p:grpSpPr>
          <a:xfrm>
            <a:off x="4793262" y="2342712"/>
            <a:ext cx="1236701" cy="1282122"/>
            <a:chOff x="4403041" y="2441544"/>
            <a:chExt cx="1648934" cy="1708969"/>
          </a:xfrm>
          <a:solidFill>
            <a:srgbClr val="666666"/>
          </a:solidFill>
        </p:grpSpPr>
        <p:grpSp>
          <p:nvGrpSpPr>
            <p:cNvPr id="19" name="Group 140"/>
            <p:cNvGrpSpPr/>
            <p:nvPr/>
          </p:nvGrpSpPr>
          <p:grpSpPr>
            <a:xfrm>
              <a:off x="4403041" y="2441544"/>
              <a:ext cx="1648934" cy="1708969"/>
              <a:chOff x="1934067" y="2570684"/>
              <a:chExt cx="1941921" cy="2012622"/>
            </a:xfrm>
            <a:grpFill/>
          </p:grpSpPr>
          <p:sp>
            <p:nvSpPr>
              <p:cNvPr id="21" name="Rounded Rectangle 142"/>
              <p:cNvSpPr/>
              <p:nvPr/>
            </p:nvSpPr>
            <p:spPr>
              <a:xfrm>
                <a:off x="1934067" y="2641385"/>
                <a:ext cx="1941921" cy="19419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Rounded Rectangle 143"/>
              <p:cNvSpPr/>
              <p:nvPr/>
            </p:nvSpPr>
            <p:spPr>
              <a:xfrm>
                <a:off x="1934067" y="2570684"/>
                <a:ext cx="1941921" cy="1941921"/>
              </a:xfrm>
              <a:prstGeom prst="roundRect">
                <a:avLst/>
              </a:prstGeom>
              <a:solidFill>
                <a:srgbClr val="6EBA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0" name="TextBox 141"/>
            <p:cNvSpPr txBox="1"/>
            <p:nvPr/>
          </p:nvSpPr>
          <p:spPr>
            <a:xfrm>
              <a:off x="4751850" y="3045075"/>
              <a:ext cx="861774" cy="492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144"/>
          <p:cNvGrpSpPr/>
          <p:nvPr/>
        </p:nvGrpSpPr>
        <p:grpSpPr>
          <a:xfrm>
            <a:off x="6096000" y="2342712"/>
            <a:ext cx="1236701" cy="1282122"/>
            <a:chOff x="6140026" y="2441544"/>
            <a:chExt cx="1648934" cy="1708969"/>
          </a:xfrm>
          <a:solidFill>
            <a:srgbClr val="A7CF82"/>
          </a:solidFill>
        </p:grpSpPr>
        <p:grpSp>
          <p:nvGrpSpPr>
            <p:cNvPr id="24" name="Group 145"/>
            <p:cNvGrpSpPr/>
            <p:nvPr/>
          </p:nvGrpSpPr>
          <p:grpSpPr>
            <a:xfrm>
              <a:off x="6140026" y="2441544"/>
              <a:ext cx="1648934" cy="1708969"/>
              <a:chOff x="3979683" y="2570684"/>
              <a:chExt cx="1941921" cy="2012622"/>
            </a:xfrm>
            <a:grpFill/>
          </p:grpSpPr>
          <p:sp>
            <p:nvSpPr>
              <p:cNvPr id="26" name="Rounded Rectangle 147"/>
              <p:cNvSpPr/>
              <p:nvPr/>
            </p:nvSpPr>
            <p:spPr>
              <a:xfrm>
                <a:off x="3979683" y="2641385"/>
                <a:ext cx="1941921" cy="1941921"/>
              </a:xfrm>
              <a:prstGeom prst="roundRect">
                <a:avLst/>
              </a:prstGeom>
              <a:grpFill/>
              <a:ln>
                <a:solidFill>
                  <a:srgbClr val="1C9D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Rounded Rectangle 148"/>
              <p:cNvSpPr/>
              <p:nvPr/>
            </p:nvSpPr>
            <p:spPr>
              <a:xfrm>
                <a:off x="3979683" y="2570684"/>
                <a:ext cx="1941921" cy="19419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5" name="TextBox 146"/>
            <p:cNvSpPr txBox="1"/>
            <p:nvPr/>
          </p:nvSpPr>
          <p:spPr>
            <a:xfrm>
              <a:off x="6527924" y="2997337"/>
              <a:ext cx="861775" cy="49229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149"/>
          <p:cNvGrpSpPr/>
          <p:nvPr/>
        </p:nvGrpSpPr>
        <p:grpSpPr>
          <a:xfrm>
            <a:off x="4793262" y="3666871"/>
            <a:ext cx="1236701" cy="1282122"/>
            <a:chOff x="4403041" y="4206545"/>
            <a:chExt cx="1648934" cy="1708969"/>
          </a:xfrm>
          <a:solidFill>
            <a:srgbClr val="A7CF82"/>
          </a:solidFill>
        </p:grpSpPr>
        <p:grpSp>
          <p:nvGrpSpPr>
            <p:cNvPr id="29" name="Group 150"/>
            <p:cNvGrpSpPr/>
            <p:nvPr/>
          </p:nvGrpSpPr>
          <p:grpSpPr>
            <a:xfrm>
              <a:off x="4403041" y="4206545"/>
              <a:ext cx="1648934" cy="1708969"/>
              <a:chOff x="1934067" y="4649295"/>
              <a:chExt cx="1941921" cy="2012622"/>
            </a:xfrm>
            <a:grpFill/>
          </p:grpSpPr>
          <p:sp>
            <p:nvSpPr>
              <p:cNvPr id="31" name="Rounded Rectangle 152"/>
              <p:cNvSpPr/>
              <p:nvPr/>
            </p:nvSpPr>
            <p:spPr>
              <a:xfrm>
                <a:off x="1934067" y="4719996"/>
                <a:ext cx="1941921" cy="1941921"/>
              </a:xfrm>
              <a:prstGeom prst="roundRect">
                <a:avLst/>
              </a:prstGeom>
              <a:grpFill/>
              <a:ln>
                <a:solidFill>
                  <a:srgbClr val="1C9D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Rounded Rectangle 153"/>
              <p:cNvSpPr/>
              <p:nvPr/>
            </p:nvSpPr>
            <p:spPr>
              <a:xfrm>
                <a:off x="1934067" y="4649295"/>
                <a:ext cx="1941921" cy="19419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0" name="TextBox 151"/>
            <p:cNvSpPr txBox="1"/>
            <p:nvPr/>
          </p:nvSpPr>
          <p:spPr>
            <a:xfrm>
              <a:off x="4812432" y="4856330"/>
              <a:ext cx="861776" cy="49229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154"/>
          <p:cNvGrpSpPr/>
          <p:nvPr/>
        </p:nvGrpSpPr>
        <p:grpSpPr>
          <a:xfrm>
            <a:off x="6096000" y="3666871"/>
            <a:ext cx="1236701" cy="1282122"/>
            <a:chOff x="6140026" y="4206545"/>
            <a:chExt cx="1648934" cy="1708969"/>
          </a:xfrm>
          <a:solidFill>
            <a:srgbClr val="6EBA35"/>
          </a:solidFill>
        </p:grpSpPr>
        <p:grpSp>
          <p:nvGrpSpPr>
            <p:cNvPr id="34" name="Group 155"/>
            <p:cNvGrpSpPr/>
            <p:nvPr/>
          </p:nvGrpSpPr>
          <p:grpSpPr>
            <a:xfrm>
              <a:off x="6140026" y="4206545"/>
              <a:ext cx="1648934" cy="1708969"/>
              <a:chOff x="3979683" y="4649295"/>
              <a:chExt cx="1941921" cy="2012622"/>
            </a:xfrm>
            <a:grpFill/>
          </p:grpSpPr>
          <p:sp>
            <p:nvSpPr>
              <p:cNvPr id="36" name="Rounded Rectangle 157"/>
              <p:cNvSpPr/>
              <p:nvPr/>
            </p:nvSpPr>
            <p:spPr>
              <a:xfrm>
                <a:off x="3979683" y="4719996"/>
                <a:ext cx="1941921" cy="19419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Rounded Rectangle 158"/>
              <p:cNvSpPr/>
              <p:nvPr/>
            </p:nvSpPr>
            <p:spPr>
              <a:xfrm>
                <a:off x="3979683" y="4649295"/>
                <a:ext cx="1941921" cy="19419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5" name="TextBox 156"/>
            <p:cNvSpPr txBox="1"/>
            <p:nvPr/>
          </p:nvSpPr>
          <p:spPr>
            <a:xfrm>
              <a:off x="6527923" y="4815702"/>
              <a:ext cx="861775" cy="49229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439596" y="1812123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66077" y="19214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39596" y="2338980"/>
            <a:ext cx="3007295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添加文本添加文本添加文本添加文本添加文本添加文本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972816" y="1763896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699297" y="18731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972816" y="2290753"/>
            <a:ext cx="300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添加文本添加文本添加文本添加文本添加文本添加文本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86521" y="3770807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213002" y="38801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86521" y="4297664"/>
            <a:ext cx="300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添加文本添加文本添加文本添加文本添加文本添加文本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971811" y="3705600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698292" y="38148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971811" y="4232457"/>
            <a:ext cx="300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添加文本添加文本添加文本添加文本添加文本添加文本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77299" y="299484"/>
            <a:ext cx="25453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添加标题文字内容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65552c98-b763-49cc-9b50-5b336425df52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ISLIDE.DIAGRAM" val="b1d3d76c-c30c-4f44-b061-40b4fd5b1010"/>
</p:tagLst>
</file>

<file path=ppt/tags/tag5.xml><?xml version="1.0" encoding="utf-8"?>
<p:tagLst xmlns:p="http://schemas.openxmlformats.org/presentationml/2006/main">
  <p:tag name="ISPRING_RESOURCE_PATHS_HASH_PRESENTER" val="8b3a6b62f98c98d0de87fd83f5128be02870a6cf"/>
</p:tagLst>
</file>

<file path=ppt/theme/theme1.xml><?xml version="1.0" encoding="utf-8"?>
<a:theme xmlns:a="http://schemas.openxmlformats.org/drawingml/2006/main" name="第一PPT，www.1ppt.com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2A1C7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2028</Words>
  <Application>WPS 演示</Application>
  <PresentationFormat>宽屏</PresentationFormat>
  <Paragraphs>219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华文细黑</vt:lpstr>
      <vt:lpstr>楷体_GB2312</vt:lpstr>
      <vt:lpstr>新宋体</vt:lpstr>
      <vt:lpstr>Arial Unicode MS</vt:lpstr>
      <vt:lpstr>Ebrima</vt:lpstr>
      <vt:lpstr>方正姚体</vt:lpstr>
      <vt:lpstr>迷你简行楷</vt:lpstr>
      <vt:lpstr>腾祥铁山楷书繁</vt:lpstr>
      <vt:lpstr>微软雅黑 Light</vt:lpstr>
      <vt:lpstr>Roboto Black</vt:lpstr>
      <vt:lpstr>Segoe Print</vt:lpstr>
      <vt:lpstr>Calibri</vt:lpstr>
      <vt:lpstr>等线</vt:lpstr>
      <vt:lpstr>楷体</vt:lpstr>
      <vt:lpstr>Impact</vt:lpstr>
      <vt:lpstr>Open Sans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清明节</dc:title>
  <dc:creator>user、</dc:creator>
  <cp:keywords>user、</cp:keywords>
  <dc:description>user</dc:description>
  <cp:lastModifiedBy>叶中菩提</cp:lastModifiedBy>
  <cp:revision>120</cp:revision>
  <dcterms:created xsi:type="dcterms:W3CDTF">2017-08-18T03:02:00Z</dcterms:created>
  <dcterms:modified xsi:type="dcterms:W3CDTF">2019-08-06T22:34:13Z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