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72" r:id="rId5"/>
    <p:sldId id="268" r:id="rId6"/>
    <p:sldId id="275" r:id="rId7"/>
    <p:sldId id="273" r:id="rId8"/>
    <p:sldId id="262" r:id="rId9"/>
    <p:sldId id="269" r:id="rId10"/>
    <p:sldId id="276" r:id="rId11"/>
    <p:sldId id="277" r:id="rId12"/>
    <p:sldId id="279" r:id="rId13"/>
    <p:sldId id="278" r:id="rId14"/>
    <p:sldId id="270" r:id="rId15"/>
    <p:sldId id="280" r:id="rId16"/>
    <p:sldId id="281" r:id="rId17"/>
    <p:sldId id="286" r:id="rId18"/>
    <p:sldId id="284" r:id="rId19"/>
    <p:sldId id="274" r:id="rId20"/>
    <p:sldId id="271" r:id="rId21"/>
    <p:sldId id="287" r:id="rId22"/>
    <p:sldId id="259" r:id="rId23"/>
    <p:sldId id="264" r:id="rId24"/>
    <p:sldId id="265" r:id="rId25"/>
    <p:sldId id="261" r:id="rId26"/>
    <p:sldId id="285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36F"/>
    <a:srgbClr val="72202A"/>
    <a:srgbClr val="E15941"/>
    <a:srgbClr val="0A1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846" y="108"/>
      </p:cViewPr>
      <p:guideLst>
        <p:guide orient="horz" pos="38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13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485F7-773A-4850-B86C-BB378F11B4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A2251-8ABA-4BBB-B8D3-6031CCEE3A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2251-8ABA-4BBB-B8D3-6031CCEE3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2251-8ABA-4BBB-B8D3-6031CCEE3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2251-8ABA-4BBB-B8D3-6031CCEE3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2251-8ABA-4BBB-B8D3-6031CCEE3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2251-8ABA-4BBB-B8D3-6031CCEE3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2251-8ABA-4BBB-B8D3-6031CCEE3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2251-8ABA-4BBB-B8D3-6031CCEE3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2251-8ABA-4BBB-B8D3-6031CCEE3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2251-8ABA-4BBB-B8D3-6031CCEE3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2251-8ABA-4BBB-B8D3-6031CCEE3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2251-8ABA-4BBB-B8D3-6031CCEE3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2251-8ABA-4BBB-B8D3-6031CCEE3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2251-8ABA-4BBB-B8D3-6031CCEE3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2251-8ABA-4BBB-B8D3-6031CCEE3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2251-8ABA-4BBB-B8D3-6031CCEE3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2251-8ABA-4BBB-B8D3-6031CCEE3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2251-8ABA-4BBB-B8D3-6031CCEE3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2251-8ABA-4BBB-B8D3-6031CCEE3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2251-8ABA-4BBB-B8D3-6031CCEE3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2251-8ABA-4BBB-B8D3-6031CCEE3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2251-8ABA-4BBB-B8D3-6031CCEE3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2251-8ABA-4BBB-B8D3-6031CCEE3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2251-8ABA-4BBB-B8D3-6031CCEE3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A2251-8ABA-4BBB-B8D3-6031CCEE3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千图网海量PPT模板www.58pic.com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图片包含 天空, 户外&#10;&#10;已生成极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61" y="0"/>
            <a:ext cx="12222461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2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 advTm="200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7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image" Target="../media/image3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6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深色, 天空&#10;&#10;已生成高可信度的说明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5" b="31784"/>
          <a:stretch>
            <a:fillRect/>
          </a:stretch>
        </p:blipFill>
        <p:spPr>
          <a:xfrm>
            <a:off x="0" y="820488"/>
            <a:ext cx="12192001" cy="6037512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0398744" y="449977"/>
            <a:ext cx="1524003" cy="1524003"/>
            <a:chOff x="10398744" y="449977"/>
            <a:chExt cx="1524003" cy="1524003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134092">
              <a:off x="10398744" y="449977"/>
              <a:ext cx="1524003" cy="1524003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0882509" y="734924"/>
              <a:ext cx="4955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prstClr val="white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六月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230916" y="1007235"/>
            <a:ext cx="7727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dirty="0" smtClean="0">
                <a:solidFill>
                  <a:srgbClr val="42536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简约淡</a:t>
            </a:r>
            <a:r>
              <a:rPr lang="zh-CN" altLang="en-US" sz="5400" dirty="0">
                <a:solidFill>
                  <a:srgbClr val="42536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雅</a:t>
            </a:r>
            <a:r>
              <a:rPr lang="zh-CN" altLang="en-US" sz="5400" dirty="0" smtClean="0">
                <a:solidFill>
                  <a:srgbClr val="42536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水</a:t>
            </a:r>
            <a:r>
              <a:rPr lang="zh-CN" altLang="en-US" sz="5400" dirty="0">
                <a:solidFill>
                  <a:srgbClr val="42536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墨中国</a:t>
            </a:r>
            <a:r>
              <a:rPr lang="zh-CN" altLang="en-US" sz="5400" dirty="0" smtClean="0">
                <a:solidFill>
                  <a:srgbClr val="42536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风模</a:t>
            </a:r>
            <a:r>
              <a:rPr lang="zh-CN" altLang="en-US" sz="5400" dirty="0">
                <a:solidFill>
                  <a:srgbClr val="42536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板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4253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鲜花, 植物, 室内&#10;&#10;已生成高可信度的说明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64364" cy="33528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650" y="3258691"/>
            <a:ext cx="4251184" cy="436018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602067" y="2528003"/>
            <a:ext cx="6421120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4444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一江春水，静静如澈地，缓缓流向那远方。一只乌篷船，摇啊摇，摇醒一江春水的梦。</a:t>
            </a:r>
            <a:endParaRPr lang="zh-CN" altLang="en-US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806" y="1249738"/>
            <a:ext cx="1283641" cy="106614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02361 L 0.06888 0.05138 C 0.08333 0.05787 0.10482 0.06157 0.1276 0.06157 C 0.15326 0.06157 0.17396 0.05787 0.18841 0.05138 L 0.25755 0.02361 " pathEditMode="relative" rAng="0" ptsTypes="AAA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78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4670" y="4811058"/>
            <a:ext cx="1524003" cy="1524003"/>
            <a:chOff x="10398744" y="449977"/>
            <a:chExt cx="1524003" cy="1524003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134092">
              <a:off x="10398744" y="449977"/>
              <a:ext cx="1524003" cy="1524003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0882509" y="734924"/>
              <a:ext cx="4955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prstClr val="white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六月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pic>
        <p:nvPicPr>
          <p:cNvPr id="50" name="图片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17" y="1872770"/>
            <a:ext cx="3386578" cy="3112460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816501" y="1990145"/>
            <a:ext cx="3939714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4444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一江春水，静静如澈地，缓缓流向那远方。一只乌篷船，摇啊摇，摇醒一江春水的梦。</a:t>
            </a:r>
            <a:endParaRPr lang="zh-CN" altLang="en-US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73019" y="2709572"/>
            <a:ext cx="3939714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4444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一江春水，静静如澈地，缓缓流向那远方。一只乌篷船，摇啊摇，摇醒一江春水的梦。</a:t>
            </a:r>
            <a:endParaRPr lang="zh-CN" altLang="en-US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57" name="PA_组合 236"/>
          <p:cNvGrpSpPr/>
          <p:nvPr>
            <p:custDataLst>
              <p:tags r:id="rId3"/>
            </p:custDataLst>
          </p:nvPr>
        </p:nvGrpSpPr>
        <p:grpSpPr>
          <a:xfrm>
            <a:off x="4985124" y="435606"/>
            <a:ext cx="2221751" cy="598636"/>
            <a:chOff x="3657660" y="1411076"/>
            <a:chExt cx="3163887" cy="852488"/>
          </a:xfrm>
          <a:solidFill>
            <a:srgbClr val="72202A"/>
          </a:solidFill>
        </p:grpSpPr>
        <p:sp>
          <p:nvSpPr>
            <p:cNvPr id="58" name="Freeform 5"/>
            <p:cNvSpPr>
              <a:spLocks noEditPoints="1"/>
            </p:cNvSpPr>
            <p:nvPr/>
          </p:nvSpPr>
          <p:spPr bwMode="auto">
            <a:xfrm>
              <a:off x="3657660" y="1457114"/>
              <a:ext cx="3163887" cy="773112"/>
            </a:xfrm>
            <a:custGeom>
              <a:avLst/>
              <a:gdLst>
                <a:gd name="T0" fmla="*/ 261 w 289"/>
                <a:gd name="T1" fmla="*/ 27 h 69"/>
                <a:gd name="T2" fmla="*/ 216 w 289"/>
                <a:gd name="T3" fmla="*/ 28 h 69"/>
                <a:gd name="T4" fmla="*/ 157 w 289"/>
                <a:gd name="T5" fmla="*/ 7 h 69"/>
                <a:gd name="T6" fmla="*/ 116 w 289"/>
                <a:gd name="T7" fmla="*/ 20 h 69"/>
                <a:gd name="T8" fmla="*/ 79 w 289"/>
                <a:gd name="T9" fmla="*/ 25 h 69"/>
                <a:gd name="T10" fmla="*/ 16 w 289"/>
                <a:gd name="T11" fmla="*/ 40 h 69"/>
                <a:gd name="T12" fmla="*/ 14 w 289"/>
                <a:gd name="T13" fmla="*/ 53 h 69"/>
                <a:gd name="T14" fmla="*/ 84 w 289"/>
                <a:gd name="T15" fmla="*/ 57 h 69"/>
                <a:gd name="T16" fmla="*/ 107 w 289"/>
                <a:gd name="T17" fmla="*/ 62 h 69"/>
                <a:gd name="T18" fmla="*/ 146 w 289"/>
                <a:gd name="T19" fmla="*/ 65 h 69"/>
                <a:gd name="T20" fmla="*/ 208 w 289"/>
                <a:gd name="T21" fmla="*/ 58 h 69"/>
                <a:gd name="T22" fmla="*/ 273 w 289"/>
                <a:gd name="T23" fmla="*/ 41 h 69"/>
                <a:gd name="T24" fmla="*/ 100 w 289"/>
                <a:gd name="T25" fmla="*/ 61 h 69"/>
                <a:gd name="T26" fmla="*/ 76 w 289"/>
                <a:gd name="T27" fmla="*/ 51 h 69"/>
                <a:gd name="T28" fmla="*/ 84 w 289"/>
                <a:gd name="T29" fmla="*/ 47 h 69"/>
                <a:gd name="T30" fmla="*/ 86 w 289"/>
                <a:gd name="T31" fmla="*/ 49 h 69"/>
                <a:gd name="T32" fmla="*/ 68 w 289"/>
                <a:gd name="T33" fmla="*/ 44 h 69"/>
                <a:gd name="T34" fmla="*/ 11 w 289"/>
                <a:gd name="T35" fmla="*/ 49 h 69"/>
                <a:gd name="T36" fmla="*/ 41 w 289"/>
                <a:gd name="T37" fmla="*/ 37 h 69"/>
                <a:gd name="T38" fmla="*/ 80 w 289"/>
                <a:gd name="T39" fmla="*/ 30 h 69"/>
                <a:gd name="T40" fmla="*/ 92 w 289"/>
                <a:gd name="T41" fmla="*/ 19 h 69"/>
                <a:gd name="T42" fmla="*/ 108 w 289"/>
                <a:gd name="T43" fmla="*/ 44 h 69"/>
                <a:gd name="T44" fmla="*/ 144 w 289"/>
                <a:gd name="T45" fmla="*/ 60 h 69"/>
                <a:gd name="T46" fmla="*/ 117 w 289"/>
                <a:gd name="T47" fmla="*/ 58 h 69"/>
                <a:gd name="T48" fmla="*/ 115 w 289"/>
                <a:gd name="T49" fmla="*/ 46 h 69"/>
                <a:gd name="T50" fmla="*/ 111 w 289"/>
                <a:gd name="T51" fmla="*/ 52 h 69"/>
                <a:gd name="T52" fmla="*/ 121 w 289"/>
                <a:gd name="T53" fmla="*/ 38 h 69"/>
                <a:gd name="T54" fmla="*/ 117 w 289"/>
                <a:gd name="T55" fmla="*/ 40 h 69"/>
                <a:gd name="T56" fmla="*/ 118 w 289"/>
                <a:gd name="T57" fmla="*/ 28 h 69"/>
                <a:gd name="T58" fmla="*/ 142 w 289"/>
                <a:gd name="T59" fmla="*/ 22 h 69"/>
                <a:gd name="T60" fmla="*/ 143 w 289"/>
                <a:gd name="T61" fmla="*/ 16 h 69"/>
                <a:gd name="T62" fmla="*/ 146 w 289"/>
                <a:gd name="T63" fmla="*/ 5 h 69"/>
                <a:gd name="T64" fmla="*/ 164 w 289"/>
                <a:gd name="T65" fmla="*/ 9 h 69"/>
                <a:gd name="T66" fmla="*/ 164 w 289"/>
                <a:gd name="T67" fmla="*/ 32 h 69"/>
                <a:gd name="T68" fmla="*/ 172 w 289"/>
                <a:gd name="T69" fmla="*/ 27 h 69"/>
                <a:gd name="T70" fmla="*/ 173 w 289"/>
                <a:gd name="T71" fmla="*/ 36 h 69"/>
                <a:gd name="T72" fmla="*/ 181 w 289"/>
                <a:gd name="T73" fmla="*/ 35 h 69"/>
                <a:gd name="T74" fmla="*/ 165 w 289"/>
                <a:gd name="T75" fmla="*/ 54 h 69"/>
                <a:gd name="T76" fmla="*/ 134 w 289"/>
                <a:gd name="T77" fmla="*/ 40 h 69"/>
                <a:gd name="T78" fmla="*/ 140 w 289"/>
                <a:gd name="T79" fmla="*/ 42 h 69"/>
                <a:gd name="T80" fmla="*/ 142 w 289"/>
                <a:gd name="T81" fmla="*/ 50 h 69"/>
                <a:gd name="T82" fmla="*/ 150 w 289"/>
                <a:gd name="T83" fmla="*/ 41 h 69"/>
                <a:gd name="T84" fmla="*/ 162 w 289"/>
                <a:gd name="T85" fmla="*/ 56 h 69"/>
                <a:gd name="T86" fmla="*/ 160 w 289"/>
                <a:gd name="T87" fmla="*/ 63 h 69"/>
                <a:gd name="T88" fmla="*/ 263 w 289"/>
                <a:gd name="T89" fmla="*/ 40 h 69"/>
                <a:gd name="T90" fmla="*/ 209 w 289"/>
                <a:gd name="T91" fmla="*/ 50 h 69"/>
                <a:gd name="T92" fmla="*/ 197 w 289"/>
                <a:gd name="T93" fmla="*/ 60 h 69"/>
                <a:gd name="T94" fmla="*/ 184 w 289"/>
                <a:gd name="T95" fmla="*/ 37 h 69"/>
                <a:gd name="T96" fmla="*/ 197 w 289"/>
                <a:gd name="T97" fmla="*/ 26 h 69"/>
                <a:gd name="T98" fmla="*/ 214 w 289"/>
                <a:gd name="T99" fmla="*/ 31 h 69"/>
                <a:gd name="T100" fmla="*/ 204 w 289"/>
                <a:gd name="T101" fmla="*/ 33 h 69"/>
                <a:gd name="T102" fmla="*/ 206 w 289"/>
                <a:gd name="T103" fmla="*/ 30 h 69"/>
                <a:gd name="T104" fmla="*/ 217 w 289"/>
                <a:gd name="T105" fmla="*/ 32 h 69"/>
                <a:gd name="T106" fmla="*/ 258 w 289"/>
                <a:gd name="T107" fmla="*/ 2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9" h="69">
                  <a:moveTo>
                    <a:pt x="289" y="40"/>
                  </a:moveTo>
                  <a:cubicBezTo>
                    <a:pt x="289" y="38"/>
                    <a:pt x="287" y="38"/>
                    <a:pt x="286" y="38"/>
                  </a:cubicBezTo>
                  <a:cubicBezTo>
                    <a:pt x="285" y="38"/>
                    <a:pt x="283" y="37"/>
                    <a:pt x="282" y="37"/>
                  </a:cubicBezTo>
                  <a:cubicBezTo>
                    <a:pt x="278" y="35"/>
                    <a:pt x="274" y="33"/>
                    <a:pt x="270" y="32"/>
                  </a:cubicBezTo>
                  <a:cubicBezTo>
                    <a:pt x="269" y="31"/>
                    <a:pt x="267" y="30"/>
                    <a:pt x="266" y="29"/>
                  </a:cubicBezTo>
                  <a:cubicBezTo>
                    <a:pt x="264" y="28"/>
                    <a:pt x="262" y="27"/>
                    <a:pt x="261" y="27"/>
                  </a:cubicBezTo>
                  <a:cubicBezTo>
                    <a:pt x="260" y="26"/>
                    <a:pt x="260" y="26"/>
                    <a:pt x="260" y="26"/>
                  </a:cubicBezTo>
                  <a:cubicBezTo>
                    <a:pt x="257" y="25"/>
                    <a:pt x="255" y="24"/>
                    <a:pt x="253" y="23"/>
                  </a:cubicBezTo>
                  <a:cubicBezTo>
                    <a:pt x="250" y="22"/>
                    <a:pt x="247" y="21"/>
                    <a:pt x="244" y="21"/>
                  </a:cubicBezTo>
                  <a:cubicBezTo>
                    <a:pt x="243" y="21"/>
                    <a:pt x="242" y="21"/>
                    <a:pt x="241" y="21"/>
                  </a:cubicBezTo>
                  <a:cubicBezTo>
                    <a:pt x="237" y="21"/>
                    <a:pt x="234" y="23"/>
                    <a:pt x="230" y="25"/>
                  </a:cubicBezTo>
                  <a:cubicBezTo>
                    <a:pt x="225" y="28"/>
                    <a:pt x="222" y="31"/>
                    <a:pt x="216" y="28"/>
                  </a:cubicBezTo>
                  <a:cubicBezTo>
                    <a:pt x="215" y="25"/>
                    <a:pt x="212" y="22"/>
                    <a:pt x="208" y="21"/>
                  </a:cubicBezTo>
                  <a:cubicBezTo>
                    <a:pt x="205" y="20"/>
                    <a:pt x="202" y="21"/>
                    <a:pt x="199" y="22"/>
                  </a:cubicBezTo>
                  <a:cubicBezTo>
                    <a:pt x="195" y="16"/>
                    <a:pt x="186" y="12"/>
                    <a:pt x="179" y="16"/>
                  </a:cubicBezTo>
                  <a:cubicBezTo>
                    <a:pt x="178" y="16"/>
                    <a:pt x="177" y="16"/>
                    <a:pt x="177" y="16"/>
                  </a:cubicBezTo>
                  <a:cubicBezTo>
                    <a:pt x="175" y="10"/>
                    <a:pt x="170" y="6"/>
                    <a:pt x="164" y="6"/>
                  </a:cubicBezTo>
                  <a:cubicBezTo>
                    <a:pt x="162" y="6"/>
                    <a:pt x="160" y="6"/>
                    <a:pt x="157" y="7"/>
                  </a:cubicBezTo>
                  <a:cubicBezTo>
                    <a:pt x="157" y="8"/>
                    <a:pt x="156" y="8"/>
                    <a:pt x="155" y="8"/>
                  </a:cubicBezTo>
                  <a:cubicBezTo>
                    <a:pt x="154" y="5"/>
                    <a:pt x="151" y="2"/>
                    <a:pt x="147" y="1"/>
                  </a:cubicBezTo>
                  <a:cubicBezTo>
                    <a:pt x="142" y="0"/>
                    <a:pt x="138" y="2"/>
                    <a:pt x="135" y="5"/>
                  </a:cubicBezTo>
                  <a:cubicBezTo>
                    <a:pt x="133" y="8"/>
                    <a:pt x="132" y="10"/>
                    <a:pt x="133" y="13"/>
                  </a:cubicBezTo>
                  <a:cubicBezTo>
                    <a:pt x="128" y="11"/>
                    <a:pt x="123" y="12"/>
                    <a:pt x="120" y="15"/>
                  </a:cubicBezTo>
                  <a:cubicBezTo>
                    <a:pt x="118" y="16"/>
                    <a:pt x="117" y="18"/>
                    <a:pt x="116" y="20"/>
                  </a:cubicBezTo>
                  <a:cubicBezTo>
                    <a:pt x="116" y="20"/>
                    <a:pt x="114" y="19"/>
                    <a:pt x="114" y="19"/>
                  </a:cubicBezTo>
                  <a:cubicBezTo>
                    <a:pt x="111" y="17"/>
                    <a:pt x="108" y="16"/>
                    <a:pt x="105" y="15"/>
                  </a:cubicBezTo>
                  <a:cubicBezTo>
                    <a:pt x="102" y="14"/>
                    <a:pt x="99" y="14"/>
                    <a:pt x="96" y="14"/>
                  </a:cubicBezTo>
                  <a:cubicBezTo>
                    <a:pt x="94" y="15"/>
                    <a:pt x="92" y="15"/>
                    <a:pt x="91" y="15"/>
                  </a:cubicBezTo>
                  <a:cubicBezTo>
                    <a:pt x="89" y="16"/>
                    <a:pt x="87" y="17"/>
                    <a:pt x="85" y="18"/>
                  </a:cubicBezTo>
                  <a:cubicBezTo>
                    <a:pt x="83" y="20"/>
                    <a:pt x="80" y="23"/>
                    <a:pt x="79" y="25"/>
                  </a:cubicBezTo>
                  <a:cubicBezTo>
                    <a:pt x="78" y="26"/>
                    <a:pt x="78" y="27"/>
                    <a:pt x="77" y="28"/>
                  </a:cubicBezTo>
                  <a:cubicBezTo>
                    <a:pt x="68" y="21"/>
                    <a:pt x="54" y="18"/>
                    <a:pt x="44" y="27"/>
                  </a:cubicBezTo>
                  <a:cubicBezTo>
                    <a:pt x="42" y="28"/>
                    <a:pt x="41" y="30"/>
                    <a:pt x="40" y="32"/>
                  </a:cubicBezTo>
                  <a:cubicBezTo>
                    <a:pt x="37" y="36"/>
                    <a:pt x="35" y="39"/>
                    <a:pt x="31" y="40"/>
                  </a:cubicBezTo>
                  <a:cubicBezTo>
                    <a:pt x="28" y="41"/>
                    <a:pt x="26" y="41"/>
                    <a:pt x="24" y="41"/>
                  </a:cubicBezTo>
                  <a:cubicBezTo>
                    <a:pt x="21" y="41"/>
                    <a:pt x="19" y="40"/>
                    <a:pt x="16" y="40"/>
                  </a:cubicBezTo>
                  <a:cubicBezTo>
                    <a:pt x="15" y="41"/>
                    <a:pt x="13" y="42"/>
                    <a:pt x="11" y="43"/>
                  </a:cubicBezTo>
                  <a:cubicBezTo>
                    <a:pt x="9" y="44"/>
                    <a:pt x="7" y="45"/>
                    <a:pt x="5" y="46"/>
                  </a:cubicBezTo>
                  <a:cubicBezTo>
                    <a:pt x="4" y="46"/>
                    <a:pt x="2" y="46"/>
                    <a:pt x="1" y="47"/>
                  </a:cubicBezTo>
                  <a:cubicBezTo>
                    <a:pt x="0" y="47"/>
                    <a:pt x="0" y="48"/>
                    <a:pt x="1" y="49"/>
                  </a:cubicBezTo>
                  <a:cubicBezTo>
                    <a:pt x="3" y="50"/>
                    <a:pt x="4" y="50"/>
                    <a:pt x="6" y="51"/>
                  </a:cubicBezTo>
                  <a:cubicBezTo>
                    <a:pt x="8" y="52"/>
                    <a:pt x="11" y="52"/>
                    <a:pt x="14" y="53"/>
                  </a:cubicBezTo>
                  <a:cubicBezTo>
                    <a:pt x="17" y="53"/>
                    <a:pt x="20" y="53"/>
                    <a:pt x="23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5" y="59"/>
                    <a:pt x="44" y="58"/>
                    <a:pt x="53" y="50"/>
                  </a:cubicBezTo>
                  <a:cubicBezTo>
                    <a:pt x="58" y="46"/>
                    <a:pt x="66" y="45"/>
                    <a:pt x="71" y="50"/>
                  </a:cubicBezTo>
                  <a:cubicBezTo>
                    <a:pt x="71" y="51"/>
                    <a:pt x="72" y="52"/>
                    <a:pt x="73" y="53"/>
                  </a:cubicBezTo>
                  <a:cubicBezTo>
                    <a:pt x="75" y="56"/>
                    <a:pt x="79" y="57"/>
                    <a:pt x="84" y="57"/>
                  </a:cubicBezTo>
                  <a:cubicBezTo>
                    <a:pt x="84" y="57"/>
                    <a:pt x="85" y="58"/>
                    <a:pt x="85" y="58"/>
                  </a:cubicBezTo>
                  <a:cubicBezTo>
                    <a:pt x="86" y="59"/>
                    <a:pt x="87" y="60"/>
                    <a:pt x="88" y="61"/>
                  </a:cubicBezTo>
                  <a:cubicBezTo>
                    <a:pt x="88" y="62"/>
                    <a:pt x="89" y="62"/>
                    <a:pt x="90" y="63"/>
                  </a:cubicBezTo>
                  <a:cubicBezTo>
                    <a:pt x="92" y="64"/>
                    <a:pt x="94" y="65"/>
                    <a:pt x="97" y="65"/>
                  </a:cubicBezTo>
                  <a:cubicBezTo>
                    <a:pt x="98" y="65"/>
                    <a:pt x="99" y="65"/>
                    <a:pt x="101" y="65"/>
                  </a:cubicBezTo>
                  <a:cubicBezTo>
                    <a:pt x="104" y="64"/>
                    <a:pt x="106" y="63"/>
                    <a:pt x="107" y="62"/>
                  </a:cubicBezTo>
                  <a:cubicBezTo>
                    <a:pt x="108" y="62"/>
                    <a:pt x="109" y="61"/>
                    <a:pt x="110" y="60"/>
                  </a:cubicBezTo>
                  <a:cubicBezTo>
                    <a:pt x="112" y="61"/>
                    <a:pt x="115" y="61"/>
                    <a:pt x="117" y="61"/>
                  </a:cubicBezTo>
                  <a:cubicBezTo>
                    <a:pt x="117" y="61"/>
                    <a:pt x="118" y="61"/>
                    <a:pt x="118" y="61"/>
                  </a:cubicBezTo>
                  <a:cubicBezTo>
                    <a:pt x="120" y="65"/>
                    <a:pt x="125" y="69"/>
                    <a:pt x="130" y="69"/>
                  </a:cubicBezTo>
                  <a:cubicBezTo>
                    <a:pt x="134" y="68"/>
                    <a:pt x="139" y="66"/>
                    <a:pt x="141" y="62"/>
                  </a:cubicBezTo>
                  <a:cubicBezTo>
                    <a:pt x="143" y="64"/>
                    <a:pt x="145" y="65"/>
                    <a:pt x="146" y="65"/>
                  </a:cubicBezTo>
                  <a:cubicBezTo>
                    <a:pt x="149" y="66"/>
                    <a:pt x="152" y="66"/>
                    <a:pt x="156" y="65"/>
                  </a:cubicBezTo>
                  <a:cubicBezTo>
                    <a:pt x="158" y="67"/>
                    <a:pt x="162" y="68"/>
                    <a:pt x="166" y="67"/>
                  </a:cubicBezTo>
                  <a:cubicBezTo>
                    <a:pt x="170" y="65"/>
                    <a:pt x="173" y="61"/>
                    <a:pt x="173" y="57"/>
                  </a:cubicBezTo>
                  <a:cubicBezTo>
                    <a:pt x="179" y="63"/>
                    <a:pt x="189" y="65"/>
                    <a:pt x="197" y="63"/>
                  </a:cubicBezTo>
                  <a:cubicBezTo>
                    <a:pt x="199" y="63"/>
                    <a:pt x="201" y="62"/>
                    <a:pt x="203" y="61"/>
                  </a:cubicBezTo>
                  <a:cubicBezTo>
                    <a:pt x="205" y="60"/>
                    <a:pt x="207" y="59"/>
                    <a:pt x="208" y="58"/>
                  </a:cubicBezTo>
                  <a:cubicBezTo>
                    <a:pt x="209" y="57"/>
                    <a:pt x="209" y="56"/>
                    <a:pt x="210" y="56"/>
                  </a:cubicBezTo>
                  <a:cubicBezTo>
                    <a:pt x="210" y="55"/>
                    <a:pt x="212" y="53"/>
                    <a:pt x="211" y="53"/>
                  </a:cubicBezTo>
                  <a:cubicBezTo>
                    <a:pt x="220" y="58"/>
                    <a:pt x="230" y="58"/>
                    <a:pt x="240" y="55"/>
                  </a:cubicBezTo>
                  <a:cubicBezTo>
                    <a:pt x="243" y="54"/>
                    <a:pt x="246" y="53"/>
                    <a:pt x="248" y="51"/>
                  </a:cubicBezTo>
                  <a:cubicBezTo>
                    <a:pt x="253" y="49"/>
                    <a:pt x="253" y="49"/>
                    <a:pt x="253" y="49"/>
                  </a:cubicBezTo>
                  <a:cubicBezTo>
                    <a:pt x="259" y="45"/>
                    <a:pt x="265" y="41"/>
                    <a:pt x="273" y="41"/>
                  </a:cubicBezTo>
                  <a:cubicBezTo>
                    <a:pt x="275" y="42"/>
                    <a:pt x="278" y="42"/>
                    <a:pt x="280" y="42"/>
                  </a:cubicBezTo>
                  <a:cubicBezTo>
                    <a:pt x="283" y="42"/>
                    <a:pt x="285" y="42"/>
                    <a:pt x="287" y="41"/>
                  </a:cubicBezTo>
                  <a:cubicBezTo>
                    <a:pt x="288" y="41"/>
                    <a:pt x="289" y="41"/>
                    <a:pt x="289" y="40"/>
                  </a:cubicBezTo>
                  <a:cubicBezTo>
                    <a:pt x="289" y="40"/>
                    <a:pt x="289" y="40"/>
                    <a:pt x="289" y="40"/>
                  </a:cubicBezTo>
                  <a:close/>
                  <a:moveTo>
                    <a:pt x="105" y="60"/>
                  </a:moveTo>
                  <a:cubicBezTo>
                    <a:pt x="104" y="60"/>
                    <a:pt x="103" y="61"/>
                    <a:pt x="100" y="61"/>
                  </a:cubicBezTo>
                  <a:cubicBezTo>
                    <a:pt x="98" y="62"/>
                    <a:pt x="96" y="62"/>
                    <a:pt x="94" y="61"/>
                  </a:cubicBezTo>
                  <a:cubicBezTo>
                    <a:pt x="92" y="60"/>
                    <a:pt x="90" y="59"/>
                    <a:pt x="89" y="57"/>
                  </a:cubicBezTo>
                  <a:cubicBezTo>
                    <a:pt x="89" y="57"/>
                    <a:pt x="88" y="56"/>
                    <a:pt x="88" y="56"/>
                  </a:cubicBezTo>
                  <a:cubicBezTo>
                    <a:pt x="88" y="55"/>
                    <a:pt x="87" y="54"/>
                    <a:pt x="87" y="54"/>
                  </a:cubicBezTo>
                  <a:cubicBezTo>
                    <a:pt x="86" y="53"/>
                    <a:pt x="85" y="53"/>
                    <a:pt x="85" y="54"/>
                  </a:cubicBezTo>
                  <a:cubicBezTo>
                    <a:pt x="82" y="54"/>
                    <a:pt x="78" y="54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5" y="50"/>
                    <a:pt x="74" y="49"/>
                    <a:pt x="74" y="48"/>
                  </a:cubicBezTo>
                  <a:cubicBezTo>
                    <a:pt x="74" y="46"/>
                    <a:pt x="75" y="45"/>
                    <a:pt x="76" y="43"/>
                  </a:cubicBezTo>
                  <a:cubicBezTo>
                    <a:pt x="78" y="42"/>
                    <a:pt x="81" y="41"/>
                    <a:pt x="83" y="43"/>
                  </a:cubicBezTo>
                  <a:cubicBezTo>
                    <a:pt x="84" y="43"/>
                    <a:pt x="84" y="44"/>
                    <a:pt x="84" y="45"/>
                  </a:cubicBezTo>
                  <a:cubicBezTo>
                    <a:pt x="84" y="45"/>
                    <a:pt x="84" y="46"/>
                    <a:pt x="84" y="47"/>
                  </a:cubicBezTo>
                  <a:cubicBezTo>
                    <a:pt x="83" y="47"/>
                    <a:pt x="82" y="47"/>
                    <a:pt x="81" y="47"/>
                  </a:cubicBezTo>
                  <a:cubicBezTo>
                    <a:pt x="81" y="47"/>
                    <a:pt x="81" y="47"/>
                    <a:pt x="81" y="46"/>
                  </a:cubicBezTo>
                  <a:cubicBezTo>
                    <a:pt x="81" y="45"/>
                    <a:pt x="80" y="43"/>
                    <a:pt x="78" y="43"/>
                  </a:cubicBezTo>
                  <a:cubicBezTo>
                    <a:pt x="76" y="43"/>
                    <a:pt x="74" y="47"/>
                    <a:pt x="76" y="49"/>
                  </a:cubicBezTo>
                  <a:cubicBezTo>
                    <a:pt x="76" y="49"/>
                    <a:pt x="77" y="50"/>
                    <a:pt x="78" y="50"/>
                  </a:cubicBezTo>
                  <a:cubicBezTo>
                    <a:pt x="80" y="52"/>
                    <a:pt x="84" y="51"/>
                    <a:pt x="86" y="49"/>
                  </a:cubicBezTo>
                  <a:cubicBezTo>
                    <a:pt x="87" y="48"/>
                    <a:pt x="88" y="46"/>
                    <a:pt x="87" y="44"/>
                  </a:cubicBezTo>
                  <a:cubicBezTo>
                    <a:pt x="87" y="42"/>
                    <a:pt x="86" y="41"/>
                    <a:pt x="85" y="40"/>
                  </a:cubicBezTo>
                  <a:cubicBezTo>
                    <a:pt x="82" y="38"/>
                    <a:pt x="77" y="38"/>
                    <a:pt x="74" y="41"/>
                  </a:cubicBezTo>
                  <a:cubicBezTo>
                    <a:pt x="73" y="42"/>
                    <a:pt x="72" y="44"/>
                    <a:pt x="71" y="46"/>
                  </a:cubicBezTo>
                  <a:cubicBezTo>
                    <a:pt x="71" y="46"/>
                    <a:pt x="70" y="45"/>
                    <a:pt x="69" y="45"/>
                  </a:cubicBezTo>
                  <a:cubicBezTo>
                    <a:pt x="69" y="45"/>
                    <a:pt x="68" y="44"/>
                    <a:pt x="68" y="44"/>
                  </a:cubicBezTo>
                  <a:cubicBezTo>
                    <a:pt x="66" y="44"/>
                    <a:pt x="65" y="44"/>
                    <a:pt x="64" y="43"/>
                  </a:cubicBezTo>
                  <a:cubicBezTo>
                    <a:pt x="61" y="43"/>
                    <a:pt x="59" y="43"/>
                    <a:pt x="56" y="44"/>
                  </a:cubicBezTo>
                  <a:cubicBezTo>
                    <a:pt x="54" y="45"/>
                    <a:pt x="52" y="46"/>
                    <a:pt x="50" y="48"/>
                  </a:cubicBezTo>
                  <a:cubicBezTo>
                    <a:pt x="43" y="54"/>
                    <a:pt x="35" y="55"/>
                    <a:pt x="26" y="5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0" y="50"/>
                    <a:pt x="14" y="49"/>
                    <a:pt x="11" y="49"/>
                  </a:cubicBezTo>
                  <a:cubicBezTo>
                    <a:pt x="10" y="49"/>
                    <a:pt x="9" y="49"/>
                    <a:pt x="8" y="48"/>
                  </a:cubicBezTo>
                  <a:cubicBezTo>
                    <a:pt x="11" y="47"/>
                    <a:pt x="13" y="46"/>
                    <a:pt x="15" y="44"/>
                  </a:cubicBezTo>
                  <a:cubicBezTo>
                    <a:pt x="17" y="43"/>
                    <a:pt x="19" y="44"/>
                    <a:pt x="20" y="44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9" y="45"/>
                    <a:pt x="31" y="44"/>
                    <a:pt x="34" y="43"/>
                  </a:cubicBezTo>
                  <a:cubicBezTo>
                    <a:pt x="36" y="41"/>
                    <a:pt x="39" y="39"/>
                    <a:pt x="41" y="37"/>
                  </a:cubicBezTo>
                  <a:cubicBezTo>
                    <a:pt x="41" y="36"/>
                    <a:pt x="42" y="35"/>
                    <a:pt x="42" y="35"/>
                  </a:cubicBezTo>
                  <a:cubicBezTo>
                    <a:pt x="44" y="33"/>
                    <a:pt x="45" y="31"/>
                    <a:pt x="47" y="29"/>
                  </a:cubicBezTo>
                  <a:cubicBezTo>
                    <a:pt x="55" y="21"/>
                    <a:pt x="67" y="25"/>
                    <a:pt x="76" y="31"/>
                  </a:cubicBezTo>
                  <a:cubicBezTo>
                    <a:pt x="76" y="32"/>
                    <a:pt x="77" y="32"/>
                    <a:pt x="78" y="33"/>
                  </a:cubicBezTo>
                  <a:cubicBezTo>
                    <a:pt x="78" y="33"/>
                    <a:pt x="79" y="33"/>
                    <a:pt x="79" y="32"/>
                  </a:cubicBezTo>
                  <a:cubicBezTo>
                    <a:pt x="80" y="31"/>
                    <a:pt x="80" y="31"/>
                    <a:pt x="80" y="30"/>
                  </a:cubicBezTo>
                  <a:cubicBezTo>
                    <a:pt x="80" y="30"/>
                    <a:pt x="81" y="29"/>
                    <a:pt x="81" y="29"/>
                  </a:cubicBezTo>
                  <a:cubicBezTo>
                    <a:pt x="81" y="28"/>
                    <a:pt x="82" y="27"/>
                    <a:pt x="83" y="26"/>
                  </a:cubicBezTo>
                  <a:cubicBezTo>
                    <a:pt x="83" y="25"/>
                    <a:pt x="84" y="24"/>
                    <a:pt x="85" y="23"/>
                  </a:cubicBezTo>
                  <a:cubicBezTo>
                    <a:pt x="86" y="22"/>
                    <a:pt x="87" y="21"/>
                    <a:pt x="88" y="21"/>
                  </a:cubicBezTo>
                  <a:cubicBezTo>
                    <a:pt x="89" y="20"/>
                    <a:pt x="90" y="19"/>
                    <a:pt x="91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9" y="16"/>
                    <a:pt x="109" y="19"/>
                    <a:pt x="115" y="24"/>
                  </a:cubicBezTo>
                  <a:cubicBezTo>
                    <a:pt x="115" y="24"/>
                    <a:pt x="115" y="24"/>
                    <a:pt x="115" y="25"/>
                  </a:cubicBezTo>
                  <a:cubicBezTo>
                    <a:pt x="112" y="25"/>
                    <a:pt x="108" y="26"/>
                    <a:pt x="106" y="29"/>
                  </a:cubicBezTo>
                  <a:cubicBezTo>
                    <a:pt x="103" y="32"/>
                    <a:pt x="103" y="36"/>
                    <a:pt x="105" y="40"/>
                  </a:cubicBezTo>
                  <a:cubicBezTo>
                    <a:pt x="106" y="42"/>
                    <a:pt x="107" y="43"/>
                    <a:pt x="109" y="44"/>
                  </a:cubicBezTo>
                  <a:cubicBezTo>
                    <a:pt x="109" y="44"/>
                    <a:pt x="109" y="44"/>
                    <a:pt x="108" y="44"/>
                  </a:cubicBezTo>
                  <a:cubicBezTo>
                    <a:pt x="106" y="46"/>
                    <a:pt x="105" y="49"/>
                    <a:pt x="105" y="52"/>
                  </a:cubicBezTo>
                  <a:cubicBezTo>
                    <a:pt x="105" y="54"/>
                    <a:pt x="106" y="56"/>
                    <a:pt x="107" y="58"/>
                  </a:cubicBezTo>
                  <a:cubicBezTo>
                    <a:pt x="107" y="59"/>
                    <a:pt x="106" y="59"/>
                    <a:pt x="105" y="60"/>
                  </a:cubicBezTo>
                  <a:close/>
                  <a:moveTo>
                    <a:pt x="153" y="63"/>
                  </a:moveTo>
                  <a:cubicBezTo>
                    <a:pt x="151" y="63"/>
                    <a:pt x="149" y="63"/>
                    <a:pt x="147" y="62"/>
                  </a:cubicBezTo>
                  <a:cubicBezTo>
                    <a:pt x="146" y="61"/>
                    <a:pt x="145" y="61"/>
                    <a:pt x="144" y="60"/>
                  </a:cubicBezTo>
                  <a:cubicBezTo>
                    <a:pt x="143" y="59"/>
                    <a:pt x="142" y="57"/>
                    <a:pt x="140" y="58"/>
                  </a:cubicBezTo>
                  <a:cubicBezTo>
                    <a:pt x="140" y="58"/>
                    <a:pt x="140" y="59"/>
                    <a:pt x="140" y="59"/>
                  </a:cubicBezTo>
                  <a:cubicBezTo>
                    <a:pt x="138" y="62"/>
                    <a:pt x="134" y="65"/>
                    <a:pt x="130" y="65"/>
                  </a:cubicBezTo>
                  <a:cubicBezTo>
                    <a:pt x="126" y="65"/>
                    <a:pt x="122" y="62"/>
                    <a:pt x="120" y="59"/>
                  </a:cubicBezTo>
                  <a:cubicBezTo>
                    <a:pt x="120" y="58"/>
                    <a:pt x="119" y="58"/>
                    <a:pt x="119" y="58"/>
                  </a:cubicBezTo>
                  <a:cubicBezTo>
                    <a:pt x="117" y="58"/>
                    <a:pt x="117" y="58"/>
                    <a:pt x="117" y="58"/>
                  </a:cubicBezTo>
                  <a:cubicBezTo>
                    <a:pt x="115" y="58"/>
                    <a:pt x="113" y="58"/>
                    <a:pt x="111" y="57"/>
                  </a:cubicBezTo>
                  <a:cubicBezTo>
                    <a:pt x="111" y="57"/>
                    <a:pt x="110" y="56"/>
                    <a:pt x="110" y="56"/>
                  </a:cubicBezTo>
                  <a:cubicBezTo>
                    <a:pt x="110" y="56"/>
                    <a:pt x="109" y="55"/>
                    <a:pt x="109" y="55"/>
                  </a:cubicBezTo>
                  <a:cubicBezTo>
                    <a:pt x="108" y="53"/>
                    <a:pt x="108" y="51"/>
                    <a:pt x="109" y="49"/>
                  </a:cubicBezTo>
                  <a:cubicBezTo>
                    <a:pt x="109" y="48"/>
                    <a:pt x="110" y="48"/>
                    <a:pt x="111" y="47"/>
                  </a:cubicBezTo>
                  <a:cubicBezTo>
                    <a:pt x="112" y="46"/>
                    <a:pt x="114" y="46"/>
                    <a:pt x="115" y="46"/>
                  </a:cubicBezTo>
                  <a:cubicBezTo>
                    <a:pt x="116" y="46"/>
                    <a:pt x="117" y="47"/>
                    <a:pt x="117" y="48"/>
                  </a:cubicBezTo>
                  <a:cubicBezTo>
                    <a:pt x="118" y="49"/>
                    <a:pt x="117" y="49"/>
                    <a:pt x="117" y="50"/>
                  </a:cubicBezTo>
                  <a:cubicBezTo>
                    <a:pt x="117" y="50"/>
                    <a:pt x="116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48"/>
                    <a:pt x="115" y="47"/>
                    <a:pt x="113" y="47"/>
                  </a:cubicBezTo>
                  <a:cubicBezTo>
                    <a:pt x="110" y="47"/>
                    <a:pt x="109" y="50"/>
                    <a:pt x="111" y="52"/>
                  </a:cubicBezTo>
                  <a:cubicBezTo>
                    <a:pt x="112" y="54"/>
                    <a:pt x="114" y="54"/>
                    <a:pt x="116" y="54"/>
                  </a:cubicBezTo>
                  <a:cubicBezTo>
                    <a:pt x="117" y="53"/>
                    <a:pt x="118" y="53"/>
                    <a:pt x="119" y="52"/>
                  </a:cubicBezTo>
                  <a:cubicBezTo>
                    <a:pt x="121" y="51"/>
                    <a:pt x="121" y="49"/>
                    <a:pt x="121" y="47"/>
                  </a:cubicBezTo>
                  <a:cubicBezTo>
                    <a:pt x="120" y="46"/>
                    <a:pt x="119" y="45"/>
                    <a:pt x="118" y="44"/>
                  </a:cubicBezTo>
                  <a:cubicBezTo>
                    <a:pt x="118" y="44"/>
                    <a:pt x="119" y="43"/>
                    <a:pt x="120" y="42"/>
                  </a:cubicBezTo>
                  <a:cubicBezTo>
                    <a:pt x="121" y="41"/>
                    <a:pt x="121" y="40"/>
                    <a:pt x="121" y="38"/>
                  </a:cubicBezTo>
                  <a:cubicBezTo>
                    <a:pt x="121" y="37"/>
                    <a:pt x="121" y="36"/>
                    <a:pt x="121" y="35"/>
                  </a:cubicBezTo>
                  <a:cubicBezTo>
                    <a:pt x="120" y="34"/>
                    <a:pt x="119" y="33"/>
                    <a:pt x="117" y="32"/>
                  </a:cubicBezTo>
                  <a:cubicBezTo>
                    <a:pt x="115" y="32"/>
                    <a:pt x="113" y="33"/>
                    <a:pt x="113" y="35"/>
                  </a:cubicBezTo>
                  <a:cubicBezTo>
                    <a:pt x="113" y="37"/>
                    <a:pt x="114" y="38"/>
                    <a:pt x="116" y="38"/>
                  </a:cubicBezTo>
                  <a:cubicBezTo>
                    <a:pt x="116" y="38"/>
                    <a:pt x="117" y="38"/>
                    <a:pt x="117" y="38"/>
                  </a:cubicBezTo>
                  <a:cubicBezTo>
                    <a:pt x="118" y="38"/>
                    <a:pt x="118" y="39"/>
                    <a:pt x="117" y="40"/>
                  </a:cubicBezTo>
                  <a:cubicBezTo>
                    <a:pt x="117" y="40"/>
                    <a:pt x="116" y="41"/>
                    <a:pt x="115" y="41"/>
                  </a:cubicBezTo>
                  <a:cubicBezTo>
                    <a:pt x="113" y="42"/>
                    <a:pt x="111" y="41"/>
                    <a:pt x="110" y="40"/>
                  </a:cubicBezTo>
                  <a:cubicBezTo>
                    <a:pt x="109" y="40"/>
                    <a:pt x="108" y="39"/>
                    <a:pt x="108" y="38"/>
                  </a:cubicBezTo>
                  <a:cubicBezTo>
                    <a:pt x="107" y="36"/>
                    <a:pt x="107" y="33"/>
                    <a:pt x="109" y="31"/>
                  </a:cubicBezTo>
                  <a:cubicBezTo>
                    <a:pt x="110" y="29"/>
                    <a:pt x="113" y="27"/>
                    <a:pt x="117" y="28"/>
                  </a:cubicBezTo>
                  <a:cubicBezTo>
                    <a:pt x="117" y="29"/>
                    <a:pt x="118" y="29"/>
                    <a:pt x="118" y="28"/>
                  </a:cubicBezTo>
                  <a:cubicBezTo>
                    <a:pt x="119" y="28"/>
                    <a:pt x="119" y="27"/>
                    <a:pt x="119" y="26"/>
                  </a:cubicBezTo>
                  <a:cubicBezTo>
                    <a:pt x="118" y="23"/>
                    <a:pt x="119" y="20"/>
                    <a:pt x="122" y="18"/>
                  </a:cubicBezTo>
                  <a:cubicBezTo>
                    <a:pt x="125" y="16"/>
                    <a:pt x="129" y="15"/>
                    <a:pt x="132" y="17"/>
                  </a:cubicBezTo>
                  <a:cubicBezTo>
                    <a:pt x="134" y="18"/>
                    <a:pt x="134" y="19"/>
                    <a:pt x="136" y="20"/>
                  </a:cubicBezTo>
                  <a:cubicBezTo>
                    <a:pt x="137" y="21"/>
                    <a:pt x="138" y="21"/>
                    <a:pt x="139" y="21"/>
                  </a:cubicBezTo>
                  <a:cubicBezTo>
                    <a:pt x="140" y="22"/>
                    <a:pt x="141" y="22"/>
                    <a:pt x="142" y="22"/>
                  </a:cubicBezTo>
                  <a:cubicBezTo>
                    <a:pt x="145" y="21"/>
                    <a:pt x="147" y="20"/>
                    <a:pt x="148" y="17"/>
                  </a:cubicBezTo>
                  <a:cubicBezTo>
                    <a:pt x="148" y="15"/>
                    <a:pt x="148" y="13"/>
                    <a:pt x="147" y="11"/>
                  </a:cubicBezTo>
                  <a:cubicBezTo>
                    <a:pt x="146" y="11"/>
                    <a:pt x="146" y="10"/>
                    <a:pt x="145" y="10"/>
                  </a:cubicBezTo>
                  <a:cubicBezTo>
                    <a:pt x="144" y="9"/>
                    <a:pt x="141" y="9"/>
                    <a:pt x="140" y="11"/>
                  </a:cubicBezTo>
                  <a:cubicBezTo>
                    <a:pt x="140" y="12"/>
                    <a:pt x="140" y="12"/>
                    <a:pt x="140" y="13"/>
                  </a:cubicBezTo>
                  <a:cubicBezTo>
                    <a:pt x="140" y="14"/>
                    <a:pt x="141" y="16"/>
                    <a:pt x="143" y="16"/>
                  </a:cubicBezTo>
                  <a:cubicBezTo>
                    <a:pt x="143" y="16"/>
                    <a:pt x="144" y="15"/>
                    <a:pt x="144" y="15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17"/>
                    <a:pt x="143" y="18"/>
                    <a:pt x="142" y="18"/>
                  </a:cubicBezTo>
                  <a:cubicBezTo>
                    <a:pt x="139" y="18"/>
                    <a:pt x="138" y="18"/>
                    <a:pt x="137" y="16"/>
                  </a:cubicBezTo>
                  <a:cubicBezTo>
                    <a:pt x="135" y="13"/>
                    <a:pt x="136" y="10"/>
                    <a:pt x="138" y="8"/>
                  </a:cubicBezTo>
                  <a:cubicBezTo>
                    <a:pt x="140" y="5"/>
                    <a:pt x="143" y="4"/>
                    <a:pt x="146" y="5"/>
                  </a:cubicBezTo>
                  <a:cubicBezTo>
                    <a:pt x="148" y="5"/>
                    <a:pt x="149" y="6"/>
                    <a:pt x="150" y="7"/>
                  </a:cubicBezTo>
                  <a:cubicBezTo>
                    <a:pt x="151" y="8"/>
                    <a:pt x="152" y="10"/>
                    <a:pt x="153" y="11"/>
                  </a:cubicBezTo>
                  <a:cubicBezTo>
                    <a:pt x="153" y="12"/>
                    <a:pt x="153" y="13"/>
                    <a:pt x="154" y="13"/>
                  </a:cubicBezTo>
                  <a:cubicBezTo>
                    <a:pt x="155" y="13"/>
                    <a:pt x="156" y="13"/>
                    <a:pt x="156" y="12"/>
                  </a:cubicBezTo>
                  <a:cubicBezTo>
                    <a:pt x="157" y="11"/>
                    <a:pt x="158" y="11"/>
                    <a:pt x="159" y="10"/>
                  </a:cubicBezTo>
                  <a:cubicBezTo>
                    <a:pt x="161" y="9"/>
                    <a:pt x="162" y="9"/>
                    <a:pt x="164" y="9"/>
                  </a:cubicBezTo>
                  <a:cubicBezTo>
                    <a:pt x="166" y="9"/>
                    <a:pt x="168" y="10"/>
                    <a:pt x="170" y="12"/>
                  </a:cubicBezTo>
                  <a:cubicBezTo>
                    <a:pt x="172" y="13"/>
                    <a:pt x="173" y="16"/>
                    <a:pt x="174" y="18"/>
                  </a:cubicBezTo>
                  <a:cubicBezTo>
                    <a:pt x="174" y="18"/>
                    <a:pt x="174" y="20"/>
                    <a:pt x="174" y="20"/>
                  </a:cubicBezTo>
                  <a:cubicBezTo>
                    <a:pt x="174" y="20"/>
                    <a:pt x="174" y="21"/>
                    <a:pt x="174" y="21"/>
                  </a:cubicBezTo>
                  <a:cubicBezTo>
                    <a:pt x="173" y="21"/>
                    <a:pt x="171" y="21"/>
                    <a:pt x="170" y="22"/>
                  </a:cubicBezTo>
                  <a:cubicBezTo>
                    <a:pt x="166" y="24"/>
                    <a:pt x="163" y="28"/>
                    <a:pt x="164" y="32"/>
                  </a:cubicBezTo>
                  <a:cubicBezTo>
                    <a:pt x="164" y="35"/>
                    <a:pt x="165" y="37"/>
                    <a:pt x="168" y="39"/>
                  </a:cubicBezTo>
                  <a:cubicBezTo>
                    <a:pt x="170" y="39"/>
                    <a:pt x="172" y="40"/>
                    <a:pt x="174" y="39"/>
                  </a:cubicBezTo>
                  <a:cubicBezTo>
                    <a:pt x="174" y="39"/>
                    <a:pt x="175" y="39"/>
                    <a:pt x="175" y="38"/>
                  </a:cubicBezTo>
                  <a:cubicBezTo>
                    <a:pt x="177" y="37"/>
                    <a:pt x="178" y="36"/>
                    <a:pt x="178" y="34"/>
                  </a:cubicBezTo>
                  <a:cubicBezTo>
                    <a:pt x="179" y="32"/>
                    <a:pt x="178" y="30"/>
                    <a:pt x="176" y="28"/>
                  </a:cubicBezTo>
                  <a:cubicBezTo>
                    <a:pt x="175" y="27"/>
                    <a:pt x="173" y="27"/>
                    <a:pt x="172" y="27"/>
                  </a:cubicBezTo>
                  <a:cubicBezTo>
                    <a:pt x="170" y="27"/>
                    <a:pt x="168" y="29"/>
                    <a:pt x="169" y="31"/>
                  </a:cubicBezTo>
                  <a:cubicBezTo>
                    <a:pt x="169" y="31"/>
                    <a:pt x="169" y="32"/>
                    <a:pt x="170" y="32"/>
                  </a:cubicBezTo>
                  <a:cubicBezTo>
                    <a:pt x="170" y="33"/>
                    <a:pt x="171" y="33"/>
                    <a:pt x="172" y="33"/>
                  </a:cubicBezTo>
                  <a:cubicBezTo>
                    <a:pt x="173" y="33"/>
                    <a:pt x="173" y="33"/>
                    <a:pt x="174" y="32"/>
                  </a:cubicBezTo>
                  <a:cubicBezTo>
                    <a:pt x="175" y="33"/>
                    <a:pt x="175" y="33"/>
                    <a:pt x="175" y="34"/>
                  </a:cubicBezTo>
                  <a:cubicBezTo>
                    <a:pt x="175" y="35"/>
                    <a:pt x="174" y="35"/>
                    <a:pt x="173" y="36"/>
                  </a:cubicBezTo>
                  <a:cubicBezTo>
                    <a:pt x="173" y="36"/>
                    <a:pt x="171" y="36"/>
                    <a:pt x="171" y="36"/>
                  </a:cubicBezTo>
                  <a:cubicBezTo>
                    <a:pt x="169" y="35"/>
                    <a:pt x="167" y="34"/>
                    <a:pt x="167" y="32"/>
                  </a:cubicBezTo>
                  <a:cubicBezTo>
                    <a:pt x="167" y="29"/>
                    <a:pt x="169" y="26"/>
                    <a:pt x="171" y="25"/>
                  </a:cubicBezTo>
                  <a:cubicBezTo>
                    <a:pt x="174" y="24"/>
                    <a:pt x="177" y="24"/>
                    <a:pt x="179" y="27"/>
                  </a:cubicBezTo>
                  <a:cubicBezTo>
                    <a:pt x="181" y="28"/>
                    <a:pt x="182" y="30"/>
                    <a:pt x="182" y="33"/>
                  </a:cubicBezTo>
                  <a:cubicBezTo>
                    <a:pt x="182" y="34"/>
                    <a:pt x="182" y="35"/>
                    <a:pt x="181" y="35"/>
                  </a:cubicBezTo>
                  <a:cubicBezTo>
                    <a:pt x="181" y="37"/>
                    <a:pt x="180" y="37"/>
                    <a:pt x="179" y="38"/>
                  </a:cubicBezTo>
                  <a:cubicBezTo>
                    <a:pt x="179" y="38"/>
                    <a:pt x="178" y="39"/>
                    <a:pt x="177" y="39"/>
                  </a:cubicBezTo>
                  <a:cubicBezTo>
                    <a:pt x="177" y="39"/>
                    <a:pt x="176" y="39"/>
                    <a:pt x="175" y="39"/>
                  </a:cubicBezTo>
                  <a:cubicBezTo>
                    <a:pt x="174" y="40"/>
                    <a:pt x="174" y="41"/>
                    <a:pt x="175" y="42"/>
                  </a:cubicBezTo>
                  <a:cubicBezTo>
                    <a:pt x="177" y="45"/>
                    <a:pt x="176" y="49"/>
                    <a:pt x="174" y="51"/>
                  </a:cubicBezTo>
                  <a:cubicBezTo>
                    <a:pt x="172" y="54"/>
                    <a:pt x="168" y="55"/>
                    <a:pt x="165" y="54"/>
                  </a:cubicBezTo>
                  <a:cubicBezTo>
                    <a:pt x="165" y="53"/>
                    <a:pt x="165" y="52"/>
                    <a:pt x="165" y="51"/>
                  </a:cubicBezTo>
                  <a:cubicBezTo>
                    <a:pt x="164" y="48"/>
                    <a:pt x="162" y="46"/>
                    <a:pt x="160" y="44"/>
                  </a:cubicBezTo>
                  <a:cubicBezTo>
                    <a:pt x="158" y="43"/>
                    <a:pt x="156" y="43"/>
                    <a:pt x="154" y="43"/>
                  </a:cubicBezTo>
                  <a:cubicBezTo>
                    <a:pt x="153" y="41"/>
                    <a:pt x="153" y="40"/>
                    <a:pt x="153" y="40"/>
                  </a:cubicBezTo>
                  <a:cubicBezTo>
                    <a:pt x="151" y="37"/>
                    <a:pt x="148" y="35"/>
                    <a:pt x="144" y="35"/>
                  </a:cubicBezTo>
                  <a:cubicBezTo>
                    <a:pt x="139" y="35"/>
                    <a:pt x="136" y="36"/>
                    <a:pt x="134" y="40"/>
                  </a:cubicBezTo>
                  <a:cubicBezTo>
                    <a:pt x="132" y="42"/>
                    <a:pt x="132" y="45"/>
                    <a:pt x="133" y="47"/>
                  </a:cubicBezTo>
                  <a:cubicBezTo>
                    <a:pt x="133" y="50"/>
                    <a:pt x="135" y="51"/>
                    <a:pt x="136" y="52"/>
                  </a:cubicBezTo>
                  <a:cubicBezTo>
                    <a:pt x="138" y="53"/>
                    <a:pt x="141" y="54"/>
                    <a:pt x="143" y="53"/>
                  </a:cubicBezTo>
                  <a:cubicBezTo>
                    <a:pt x="145" y="52"/>
                    <a:pt x="147" y="51"/>
                    <a:pt x="148" y="50"/>
                  </a:cubicBezTo>
                  <a:cubicBezTo>
                    <a:pt x="149" y="48"/>
                    <a:pt x="148" y="45"/>
                    <a:pt x="147" y="44"/>
                  </a:cubicBezTo>
                  <a:cubicBezTo>
                    <a:pt x="145" y="42"/>
                    <a:pt x="142" y="41"/>
                    <a:pt x="140" y="42"/>
                  </a:cubicBezTo>
                  <a:cubicBezTo>
                    <a:pt x="139" y="43"/>
                    <a:pt x="138" y="44"/>
                    <a:pt x="138" y="45"/>
                  </a:cubicBezTo>
                  <a:cubicBezTo>
                    <a:pt x="138" y="47"/>
                    <a:pt x="139" y="48"/>
                    <a:pt x="141" y="48"/>
                  </a:cubicBezTo>
                  <a:cubicBezTo>
                    <a:pt x="142" y="48"/>
                    <a:pt x="144" y="47"/>
                    <a:pt x="144" y="46"/>
                  </a:cubicBezTo>
                  <a:cubicBezTo>
                    <a:pt x="144" y="46"/>
                    <a:pt x="144" y="46"/>
                    <a:pt x="144" y="46"/>
                  </a:cubicBezTo>
                  <a:cubicBezTo>
                    <a:pt x="145" y="46"/>
                    <a:pt x="145" y="47"/>
                    <a:pt x="145" y="48"/>
                  </a:cubicBezTo>
                  <a:cubicBezTo>
                    <a:pt x="144" y="49"/>
                    <a:pt x="143" y="50"/>
                    <a:pt x="142" y="50"/>
                  </a:cubicBezTo>
                  <a:cubicBezTo>
                    <a:pt x="141" y="50"/>
                    <a:pt x="139" y="50"/>
                    <a:pt x="138" y="49"/>
                  </a:cubicBezTo>
                  <a:cubicBezTo>
                    <a:pt x="137" y="49"/>
                    <a:pt x="136" y="47"/>
                    <a:pt x="136" y="47"/>
                  </a:cubicBezTo>
                  <a:cubicBezTo>
                    <a:pt x="135" y="45"/>
                    <a:pt x="136" y="43"/>
                    <a:pt x="137" y="41"/>
                  </a:cubicBezTo>
                  <a:cubicBezTo>
                    <a:pt x="138" y="40"/>
                    <a:pt x="140" y="38"/>
                    <a:pt x="142" y="38"/>
                  </a:cubicBezTo>
                  <a:cubicBezTo>
                    <a:pt x="142" y="38"/>
                    <a:pt x="143" y="38"/>
                    <a:pt x="144" y="38"/>
                  </a:cubicBezTo>
                  <a:cubicBezTo>
                    <a:pt x="146" y="38"/>
                    <a:pt x="149" y="39"/>
                    <a:pt x="150" y="41"/>
                  </a:cubicBezTo>
                  <a:cubicBezTo>
                    <a:pt x="150" y="43"/>
                    <a:pt x="150" y="45"/>
                    <a:pt x="151" y="46"/>
                  </a:cubicBezTo>
                  <a:cubicBezTo>
                    <a:pt x="152" y="47"/>
                    <a:pt x="153" y="46"/>
                    <a:pt x="154" y="46"/>
                  </a:cubicBezTo>
                  <a:cubicBezTo>
                    <a:pt x="156" y="46"/>
                    <a:pt x="157" y="46"/>
                    <a:pt x="158" y="47"/>
                  </a:cubicBezTo>
                  <a:cubicBezTo>
                    <a:pt x="160" y="48"/>
                    <a:pt x="161" y="50"/>
                    <a:pt x="162" y="52"/>
                  </a:cubicBezTo>
                  <a:cubicBezTo>
                    <a:pt x="162" y="52"/>
                    <a:pt x="162" y="53"/>
                    <a:pt x="162" y="53"/>
                  </a:cubicBezTo>
                  <a:cubicBezTo>
                    <a:pt x="162" y="54"/>
                    <a:pt x="162" y="55"/>
                    <a:pt x="162" y="56"/>
                  </a:cubicBezTo>
                  <a:cubicBezTo>
                    <a:pt x="161" y="57"/>
                    <a:pt x="160" y="59"/>
                    <a:pt x="158" y="60"/>
                  </a:cubicBezTo>
                  <a:cubicBezTo>
                    <a:pt x="158" y="61"/>
                    <a:pt x="157" y="61"/>
                    <a:pt x="157" y="61"/>
                  </a:cubicBezTo>
                  <a:cubicBezTo>
                    <a:pt x="155" y="62"/>
                    <a:pt x="154" y="62"/>
                    <a:pt x="153" y="63"/>
                  </a:cubicBezTo>
                  <a:close/>
                  <a:moveTo>
                    <a:pt x="165" y="64"/>
                  </a:moveTo>
                  <a:cubicBezTo>
                    <a:pt x="163" y="64"/>
                    <a:pt x="161" y="64"/>
                    <a:pt x="159" y="64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62" y="61"/>
                    <a:pt x="164" y="59"/>
                    <a:pt x="165" y="57"/>
                  </a:cubicBezTo>
                  <a:cubicBezTo>
                    <a:pt x="166" y="58"/>
                    <a:pt x="168" y="58"/>
                    <a:pt x="169" y="58"/>
                  </a:cubicBezTo>
                  <a:cubicBezTo>
                    <a:pt x="169" y="60"/>
                    <a:pt x="167" y="63"/>
                    <a:pt x="165" y="64"/>
                  </a:cubicBezTo>
                  <a:close/>
                  <a:moveTo>
                    <a:pt x="280" y="39"/>
                  </a:moveTo>
                  <a:cubicBezTo>
                    <a:pt x="278" y="39"/>
                    <a:pt x="276" y="38"/>
                    <a:pt x="273" y="38"/>
                  </a:cubicBezTo>
                  <a:cubicBezTo>
                    <a:pt x="270" y="38"/>
                    <a:pt x="267" y="39"/>
                    <a:pt x="263" y="40"/>
                  </a:cubicBezTo>
                  <a:cubicBezTo>
                    <a:pt x="260" y="41"/>
                    <a:pt x="258" y="42"/>
                    <a:pt x="255" y="44"/>
                  </a:cubicBezTo>
                  <a:cubicBezTo>
                    <a:pt x="253" y="45"/>
                    <a:pt x="251" y="46"/>
                    <a:pt x="249" y="47"/>
                  </a:cubicBezTo>
                  <a:cubicBezTo>
                    <a:pt x="248" y="47"/>
                    <a:pt x="247" y="48"/>
                    <a:pt x="247" y="48"/>
                  </a:cubicBezTo>
                  <a:cubicBezTo>
                    <a:pt x="244" y="50"/>
                    <a:pt x="242" y="51"/>
                    <a:pt x="239" y="52"/>
                  </a:cubicBezTo>
                  <a:cubicBezTo>
                    <a:pt x="229" y="55"/>
                    <a:pt x="219" y="54"/>
                    <a:pt x="211" y="50"/>
                  </a:cubicBezTo>
                  <a:cubicBezTo>
                    <a:pt x="211" y="49"/>
                    <a:pt x="210" y="49"/>
                    <a:pt x="209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51"/>
                    <a:pt x="209" y="52"/>
                    <a:pt x="208" y="52"/>
                  </a:cubicBezTo>
                  <a:cubicBezTo>
                    <a:pt x="208" y="53"/>
                    <a:pt x="207" y="53"/>
                    <a:pt x="207" y="54"/>
                  </a:cubicBezTo>
                  <a:cubicBezTo>
                    <a:pt x="206" y="55"/>
                    <a:pt x="206" y="55"/>
                    <a:pt x="205" y="56"/>
                  </a:cubicBezTo>
                  <a:cubicBezTo>
                    <a:pt x="204" y="57"/>
                    <a:pt x="202" y="58"/>
                    <a:pt x="200" y="59"/>
                  </a:cubicBezTo>
                  <a:cubicBezTo>
                    <a:pt x="199" y="59"/>
                    <a:pt x="198" y="60"/>
                    <a:pt x="197" y="60"/>
                  </a:cubicBezTo>
                  <a:cubicBezTo>
                    <a:pt x="189" y="62"/>
                    <a:pt x="181" y="60"/>
                    <a:pt x="176" y="54"/>
                  </a:cubicBezTo>
                  <a:cubicBezTo>
                    <a:pt x="176" y="54"/>
                    <a:pt x="176" y="54"/>
                    <a:pt x="176" y="54"/>
                  </a:cubicBezTo>
                  <a:cubicBezTo>
                    <a:pt x="178" y="52"/>
                    <a:pt x="179" y="49"/>
                    <a:pt x="179" y="46"/>
                  </a:cubicBezTo>
                  <a:cubicBezTo>
                    <a:pt x="179" y="45"/>
                    <a:pt x="179" y="43"/>
                    <a:pt x="179" y="42"/>
                  </a:cubicBezTo>
                  <a:cubicBezTo>
                    <a:pt x="180" y="41"/>
                    <a:pt x="181" y="41"/>
                    <a:pt x="181" y="41"/>
                  </a:cubicBezTo>
                  <a:cubicBezTo>
                    <a:pt x="183" y="40"/>
                    <a:pt x="184" y="38"/>
                    <a:pt x="184" y="37"/>
                  </a:cubicBezTo>
                  <a:cubicBezTo>
                    <a:pt x="185" y="35"/>
                    <a:pt x="185" y="34"/>
                    <a:pt x="185" y="33"/>
                  </a:cubicBezTo>
                  <a:cubicBezTo>
                    <a:pt x="185" y="30"/>
                    <a:pt x="184" y="26"/>
                    <a:pt x="182" y="24"/>
                  </a:cubicBezTo>
                  <a:cubicBezTo>
                    <a:pt x="180" y="23"/>
                    <a:pt x="178" y="22"/>
                    <a:pt x="176" y="21"/>
                  </a:cubicBezTo>
                  <a:cubicBezTo>
                    <a:pt x="177" y="21"/>
                    <a:pt x="177" y="20"/>
                    <a:pt x="178" y="20"/>
                  </a:cubicBezTo>
                  <a:cubicBezTo>
                    <a:pt x="178" y="20"/>
                    <a:pt x="179" y="19"/>
                    <a:pt x="180" y="19"/>
                  </a:cubicBezTo>
                  <a:cubicBezTo>
                    <a:pt x="187" y="16"/>
                    <a:pt x="194" y="19"/>
                    <a:pt x="197" y="26"/>
                  </a:cubicBezTo>
                  <a:cubicBezTo>
                    <a:pt x="197" y="26"/>
                    <a:pt x="198" y="27"/>
                    <a:pt x="198" y="27"/>
                  </a:cubicBezTo>
                  <a:cubicBezTo>
                    <a:pt x="199" y="27"/>
                    <a:pt x="199" y="27"/>
                    <a:pt x="200" y="26"/>
                  </a:cubicBezTo>
                  <a:cubicBezTo>
                    <a:pt x="202" y="24"/>
                    <a:pt x="205" y="24"/>
                    <a:pt x="207" y="24"/>
                  </a:cubicBezTo>
                  <a:cubicBezTo>
                    <a:pt x="210" y="25"/>
                    <a:pt x="212" y="27"/>
                    <a:pt x="213" y="29"/>
                  </a:cubicBezTo>
                  <a:cubicBezTo>
                    <a:pt x="213" y="29"/>
                    <a:pt x="213" y="30"/>
                    <a:pt x="213" y="30"/>
                  </a:cubicBezTo>
                  <a:cubicBezTo>
                    <a:pt x="213" y="30"/>
                    <a:pt x="213" y="30"/>
                    <a:pt x="214" y="31"/>
                  </a:cubicBezTo>
                  <a:cubicBezTo>
                    <a:pt x="214" y="33"/>
                    <a:pt x="214" y="35"/>
                    <a:pt x="212" y="37"/>
                  </a:cubicBezTo>
                  <a:cubicBezTo>
                    <a:pt x="212" y="38"/>
                    <a:pt x="211" y="38"/>
                    <a:pt x="211" y="39"/>
                  </a:cubicBezTo>
                  <a:cubicBezTo>
                    <a:pt x="209" y="40"/>
                    <a:pt x="207" y="40"/>
                    <a:pt x="206" y="40"/>
                  </a:cubicBezTo>
                  <a:cubicBezTo>
                    <a:pt x="205" y="40"/>
                    <a:pt x="203" y="39"/>
                    <a:pt x="202" y="38"/>
                  </a:cubicBezTo>
                  <a:cubicBezTo>
                    <a:pt x="202" y="37"/>
                    <a:pt x="202" y="36"/>
                    <a:pt x="202" y="35"/>
                  </a:cubicBezTo>
                  <a:cubicBezTo>
                    <a:pt x="202" y="34"/>
                    <a:pt x="203" y="33"/>
                    <a:pt x="204" y="33"/>
                  </a:cubicBezTo>
                  <a:cubicBezTo>
                    <a:pt x="205" y="33"/>
                    <a:pt x="206" y="33"/>
                    <a:pt x="206" y="33"/>
                  </a:cubicBezTo>
                  <a:cubicBezTo>
                    <a:pt x="206" y="33"/>
                    <a:pt x="205" y="34"/>
                    <a:pt x="205" y="34"/>
                  </a:cubicBezTo>
                  <a:cubicBezTo>
                    <a:pt x="205" y="35"/>
                    <a:pt x="205" y="35"/>
                    <a:pt x="205" y="36"/>
                  </a:cubicBezTo>
                  <a:cubicBezTo>
                    <a:pt x="205" y="37"/>
                    <a:pt x="207" y="38"/>
                    <a:pt x="208" y="38"/>
                  </a:cubicBezTo>
                  <a:cubicBezTo>
                    <a:pt x="211" y="38"/>
                    <a:pt x="212" y="36"/>
                    <a:pt x="212" y="33"/>
                  </a:cubicBezTo>
                  <a:cubicBezTo>
                    <a:pt x="211" y="31"/>
                    <a:pt x="208" y="30"/>
                    <a:pt x="206" y="30"/>
                  </a:cubicBezTo>
                  <a:cubicBezTo>
                    <a:pt x="205" y="29"/>
                    <a:pt x="204" y="29"/>
                    <a:pt x="204" y="30"/>
                  </a:cubicBezTo>
                  <a:cubicBezTo>
                    <a:pt x="201" y="30"/>
                    <a:pt x="200" y="32"/>
                    <a:pt x="199" y="34"/>
                  </a:cubicBezTo>
                  <a:cubicBezTo>
                    <a:pt x="198" y="36"/>
                    <a:pt x="198" y="38"/>
                    <a:pt x="200" y="40"/>
                  </a:cubicBezTo>
                  <a:cubicBezTo>
                    <a:pt x="201" y="42"/>
                    <a:pt x="203" y="43"/>
                    <a:pt x="205" y="43"/>
                  </a:cubicBezTo>
                  <a:cubicBezTo>
                    <a:pt x="208" y="44"/>
                    <a:pt x="211" y="43"/>
                    <a:pt x="213" y="41"/>
                  </a:cubicBezTo>
                  <a:cubicBezTo>
                    <a:pt x="216" y="39"/>
                    <a:pt x="217" y="35"/>
                    <a:pt x="217" y="32"/>
                  </a:cubicBezTo>
                  <a:cubicBezTo>
                    <a:pt x="218" y="32"/>
                    <a:pt x="220" y="32"/>
                    <a:pt x="221" y="32"/>
                  </a:cubicBezTo>
                  <a:cubicBezTo>
                    <a:pt x="222" y="33"/>
                    <a:pt x="223" y="32"/>
                    <a:pt x="224" y="32"/>
                  </a:cubicBezTo>
                  <a:cubicBezTo>
                    <a:pt x="227" y="31"/>
                    <a:pt x="229" y="30"/>
                    <a:pt x="231" y="29"/>
                  </a:cubicBezTo>
                  <a:cubicBezTo>
                    <a:pt x="234" y="28"/>
                    <a:pt x="236" y="26"/>
                    <a:pt x="239" y="25"/>
                  </a:cubicBezTo>
                  <a:cubicBezTo>
                    <a:pt x="240" y="25"/>
                    <a:pt x="241" y="24"/>
                    <a:pt x="242" y="24"/>
                  </a:cubicBezTo>
                  <a:cubicBezTo>
                    <a:pt x="248" y="24"/>
                    <a:pt x="253" y="26"/>
                    <a:pt x="258" y="29"/>
                  </a:cubicBezTo>
                  <a:cubicBezTo>
                    <a:pt x="259" y="30"/>
                    <a:pt x="259" y="30"/>
                    <a:pt x="259" y="30"/>
                  </a:cubicBezTo>
                  <a:cubicBezTo>
                    <a:pt x="264" y="32"/>
                    <a:pt x="269" y="34"/>
                    <a:pt x="274" y="36"/>
                  </a:cubicBezTo>
                  <a:cubicBezTo>
                    <a:pt x="276" y="37"/>
                    <a:pt x="278" y="38"/>
                    <a:pt x="28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9" name="Freeform 6"/>
            <p:cNvSpPr>
              <a:spLocks noEditPoints="1"/>
            </p:cNvSpPr>
            <p:nvPr/>
          </p:nvSpPr>
          <p:spPr bwMode="auto">
            <a:xfrm>
              <a:off x="5924610" y="2117514"/>
              <a:ext cx="152400" cy="14605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7 h 13"/>
                <a:gd name="T4" fmla="*/ 7 w 14"/>
                <a:gd name="T5" fmla="*/ 13 h 13"/>
                <a:gd name="T6" fmla="*/ 14 w 14"/>
                <a:gd name="T7" fmla="*/ 7 h 13"/>
                <a:gd name="T8" fmla="*/ 7 w 14"/>
                <a:gd name="T9" fmla="*/ 0 h 13"/>
                <a:gd name="T10" fmla="*/ 7 w 14"/>
                <a:gd name="T11" fmla="*/ 10 h 13"/>
                <a:gd name="T12" fmla="*/ 4 w 14"/>
                <a:gd name="T13" fmla="*/ 7 h 13"/>
                <a:gd name="T14" fmla="*/ 7 w 14"/>
                <a:gd name="T15" fmla="*/ 3 h 13"/>
                <a:gd name="T16" fmla="*/ 10 w 14"/>
                <a:gd name="T17" fmla="*/ 7 h 13"/>
                <a:gd name="T18" fmla="*/ 7 w 14"/>
                <a:gd name="T1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11" y="13"/>
                    <a:pt x="14" y="10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8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0" y="5"/>
                    <a:pt x="10" y="7"/>
                  </a:cubicBezTo>
                  <a:cubicBezTo>
                    <a:pt x="10" y="8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0" name="Freeform 7"/>
            <p:cNvSpPr>
              <a:spLocks noEditPoints="1"/>
            </p:cNvSpPr>
            <p:nvPr/>
          </p:nvSpPr>
          <p:spPr bwMode="auto">
            <a:xfrm>
              <a:off x="4807010" y="1411076"/>
              <a:ext cx="142875" cy="157162"/>
            </a:xfrm>
            <a:custGeom>
              <a:avLst/>
              <a:gdLst>
                <a:gd name="T0" fmla="*/ 6 w 13"/>
                <a:gd name="T1" fmla="*/ 14 h 14"/>
                <a:gd name="T2" fmla="*/ 13 w 13"/>
                <a:gd name="T3" fmla="*/ 7 h 14"/>
                <a:gd name="T4" fmla="*/ 6 w 13"/>
                <a:gd name="T5" fmla="*/ 0 h 14"/>
                <a:gd name="T6" fmla="*/ 0 w 13"/>
                <a:gd name="T7" fmla="*/ 7 h 14"/>
                <a:gd name="T8" fmla="*/ 6 w 13"/>
                <a:gd name="T9" fmla="*/ 14 h 14"/>
                <a:gd name="T10" fmla="*/ 6 w 13"/>
                <a:gd name="T11" fmla="*/ 4 h 14"/>
                <a:gd name="T12" fmla="*/ 10 w 13"/>
                <a:gd name="T13" fmla="*/ 7 h 14"/>
                <a:gd name="T14" fmla="*/ 6 w 13"/>
                <a:gd name="T15" fmla="*/ 10 h 14"/>
                <a:gd name="T16" fmla="*/ 3 w 13"/>
                <a:gd name="T17" fmla="*/ 7 h 14"/>
                <a:gd name="T18" fmla="*/ 6 w 13"/>
                <a:gd name="T1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4">
                  <a:moveTo>
                    <a:pt x="6" y="14"/>
                  </a:moveTo>
                  <a:cubicBezTo>
                    <a:pt x="10" y="14"/>
                    <a:pt x="13" y="11"/>
                    <a:pt x="13" y="7"/>
                  </a:cubicBezTo>
                  <a:cubicBezTo>
                    <a:pt x="13" y="3"/>
                    <a:pt x="10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6" y="14"/>
                  </a:cubicBezTo>
                  <a:close/>
                  <a:moveTo>
                    <a:pt x="6" y="4"/>
                  </a:moveTo>
                  <a:cubicBezTo>
                    <a:pt x="8" y="4"/>
                    <a:pt x="10" y="5"/>
                    <a:pt x="10" y="7"/>
                  </a:cubicBezTo>
                  <a:cubicBezTo>
                    <a:pt x="10" y="9"/>
                    <a:pt x="8" y="10"/>
                    <a:pt x="6" y="10"/>
                  </a:cubicBezTo>
                  <a:cubicBezTo>
                    <a:pt x="4" y="10"/>
                    <a:pt x="3" y="9"/>
                    <a:pt x="3" y="7"/>
                  </a:cubicBezTo>
                  <a:cubicBezTo>
                    <a:pt x="3" y="5"/>
                    <a:pt x="4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Oval 8"/>
            <p:cNvSpPr>
              <a:spLocks noChangeArrowheads="1"/>
            </p:cNvSpPr>
            <p:nvPr/>
          </p:nvSpPr>
          <p:spPr bwMode="auto">
            <a:xfrm>
              <a:off x="4862573" y="1479339"/>
              <a:ext cx="20637" cy="22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2" name="Freeform 9"/>
            <p:cNvSpPr>
              <a:spLocks noEditPoints="1"/>
            </p:cNvSpPr>
            <p:nvPr/>
          </p:nvSpPr>
          <p:spPr bwMode="auto">
            <a:xfrm>
              <a:off x="4960998" y="1579351"/>
              <a:ext cx="601662" cy="582612"/>
            </a:xfrm>
            <a:custGeom>
              <a:avLst/>
              <a:gdLst>
                <a:gd name="T0" fmla="*/ 39 w 55"/>
                <a:gd name="T1" fmla="*/ 2 h 52"/>
                <a:gd name="T2" fmla="*/ 35 w 55"/>
                <a:gd name="T3" fmla="*/ 5 h 52"/>
                <a:gd name="T4" fmla="*/ 31 w 55"/>
                <a:gd name="T5" fmla="*/ 2 h 52"/>
                <a:gd name="T6" fmla="*/ 31 w 55"/>
                <a:gd name="T7" fmla="*/ 5 h 52"/>
                <a:gd name="T8" fmla="*/ 23 w 55"/>
                <a:gd name="T9" fmla="*/ 13 h 52"/>
                <a:gd name="T10" fmla="*/ 15 w 55"/>
                <a:gd name="T11" fmla="*/ 10 h 52"/>
                <a:gd name="T12" fmla="*/ 6 w 55"/>
                <a:gd name="T13" fmla="*/ 8 h 52"/>
                <a:gd name="T14" fmla="*/ 2 w 55"/>
                <a:gd name="T15" fmla="*/ 13 h 52"/>
                <a:gd name="T16" fmla="*/ 2 w 55"/>
                <a:gd name="T17" fmla="*/ 16 h 52"/>
                <a:gd name="T18" fmla="*/ 0 w 55"/>
                <a:gd name="T19" fmla="*/ 20 h 52"/>
                <a:gd name="T20" fmla="*/ 4 w 55"/>
                <a:gd name="T21" fmla="*/ 25 h 52"/>
                <a:gd name="T22" fmla="*/ 4 w 55"/>
                <a:gd name="T23" fmla="*/ 30 h 52"/>
                <a:gd name="T24" fmla="*/ 3 w 55"/>
                <a:gd name="T25" fmla="*/ 33 h 52"/>
                <a:gd name="T26" fmla="*/ 4 w 55"/>
                <a:gd name="T27" fmla="*/ 36 h 52"/>
                <a:gd name="T28" fmla="*/ 2 w 55"/>
                <a:gd name="T29" fmla="*/ 43 h 52"/>
                <a:gd name="T30" fmla="*/ 2 w 55"/>
                <a:gd name="T31" fmla="*/ 45 h 52"/>
                <a:gd name="T32" fmla="*/ 11 w 55"/>
                <a:gd name="T33" fmla="*/ 52 h 52"/>
                <a:gd name="T34" fmla="*/ 19 w 55"/>
                <a:gd name="T35" fmla="*/ 46 h 52"/>
                <a:gd name="T36" fmla="*/ 19 w 55"/>
                <a:gd name="T37" fmla="*/ 44 h 52"/>
                <a:gd name="T38" fmla="*/ 11 w 55"/>
                <a:gd name="T39" fmla="*/ 37 h 52"/>
                <a:gd name="T40" fmla="*/ 13 w 55"/>
                <a:gd name="T41" fmla="*/ 27 h 52"/>
                <a:gd name="T42" fmla="*/ 36 w 55"/>
                <a:gd name="T43" fmla="*/ 28 h 52"/>
                <a:gd name="T44" fmla="*/ 37 w 55"/>
                <a:gd name="T45" fmla="*/ 29 h 52"/>
                <a:gd name="T46" fmla="*/ 42 w 55"/>
                <a:gd name="T47" fmla="*/ 31 h 52"/>
                <a:gd name="T48" fmla="*/ 49 w 55"/>
                <a:gd name="T49" fmla="*/ 41 h 52"/>
                <a:gd name="T50" fmla="*/ 53 w 55"/>
                <a:gd name="T51" fmla="*/ 39 h 52"/>
                <a:gd name="T52" fmla="*/ 54 w 55"/>
                <a:gd name="T53" fmla="*/ 32 h 52"/>
                <a:gd name="T54" fmla="*/ 53 w 55"/>
                <a:gd name="T55" fmla="*/ 31 h 52"/>
                <a:gd name="T56" fmla="*/ 48 w 55"/>
                <a:gd name="T57" fmla="*/ 30 h 52"/>
                <a:gd name="T58" fmla="*/ 42 w 55"/>
                <a:gd name="T59" fmla="*/ 20 h 52"/>
                <a:gd name="T60" fmla="*/ 51 w 55"/>
                <a:gd name="T61" fmla="*/ 8 h 52"/>
                <a:gd name="T62" fmla="*/ 52 w 55"/>
                <a:gd name="T63" fmla="*/ 7 h 52"/>
                <a:gd name="T64" fmla="*/ 41 w 55"/>
                <a:gd name="T65" fmla="*/ 1 h 52"/>
                <a:gd name="T66" fmla="*/ 44 w 55"/>
                <a:gd name="T67" fmla="*/ 2 h 52"/>
                <a:gd name="T68" fmla="*/ 50 w 55"/>
                <a:gd name="T69" fmla="*/ 7 h 52"/>
                <a:gd name="T70" fmla="*/ 40 w 55"/>
                <a:gd name="T71" fmla="*/ 20 h 52"/>
                <a:gd name="T72" fmla="*/ 47 w 55"/>
                <a:gd name="T73" fmla="*/ 31 h 52"/>
                <a:gd name="T74" fmla="*/ 52 w 55"/>
                <a:gd name="T75" fmla="*/ 33 h 52"/>
                <a:gd name="T76" fmla="*/ 52 w 55"/>
                <a:gd name="T77" fmla="*/ 38 h 52"/>
                <a:gd name="T78" fmla="*/ 43 w 55"/>
                <a:gd name="T79" fmla="*/ 29 h 52"/>
                <a:gd name="T80" fmla="*/ 38 w 55"/>
                <a:gd name="T81" fmla="*/ 27 h 52"/>
                <a:gd name="T82" fmla="*/ 11 w 55"/>
                <a:gd name="T83" fmla="*/ 26 h 52"/>
                <a:gd name="T84" fmla="*/ 10 w 55"/>
                <a:gd name="T85" fmla="*/ 38 h 52"/>
                <a:gd name="T86" fmla="*/ 15 w 55"/>
                <a:gd name="T87" fmla="*/ 45 h 52"/>
                <a:gd name="T88" fmla="*/ 11 w 55"/>
                <a:gd name="T89" fmla="*/ 50 h 52"/>
                <a:gd name="T90" fmla="*/ 3 w 55"/>
                <a:gd name="T91" fmla="*/ 44 h 52"/>
                <a:gd name="T92" fmla="*/ 6 w 55"/>
                <a:gd name="T93" fmla="*/ 35 h 52"/>
                <a:gd name="T94" fmla="*/ 5 w 55"/>
                <a:gd name="T95" fmla="*/ 32 h 52"/>
                <a:gd name="T96" fmla="*/ 6 w 55"/>
                <a:gd name="T97" fmla="*/ 29 h 52"/>
                <a:gd name="T98" fmla="*/ 4 w 55"/>
                <a:gd name="T99" fmla="*/ 21 h 52"/>
                <a:gd name="T100" fmla="*/ 4 w 55"/>
                <a:gd name="T101" fmla="*/ 16 h 52"/>
                <a:gd name="T102" fmla="*/ 6 w 55"/>
                <a:gd name="T103" fmla="*/ 10 h 52"/>
                <a:gd name="T104" fmla="*/ 13 w 55"/>
                <a:gd name="T105" fmla="*/ 11 h 52"/>
                <a:gd name="T106" fmla="*/ 19 w 55"/>
                <a:gd name="T107" fmla="*/ 14 h 52"/>
                <a:gd name="T108" fmla="*/ 24 w 55"/>
                <a:gd name="T109" fmla="*/ 15 h 52"/>
                <a:gd name="T110" fmla="*/ 33 w 55"/>
                <a:gd name="T111" fmla="*/ 6 h 52"/>
                <a:gd name="T112" fmla="*/ 40 w 55"/>
                <a:gd name="T113" fmla="*/ 5 h 52"/>
                <a:gd name="T114" fmla="*/ 40 w 55"/>
                <a:gd name="T115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" h="52">
                  <a:moveTo>
                    <a:pt x="41" y="1"/>
                  </a:moveTo>
                  <a:cubicBezTo>
                    <a:pt x="40" y="2"/>
                    <a:pt x="40" y="2"/>
                    <a:pt x="39" y="2"/>
                  </a:cubicBezTo>
                  <a:cubicBezTo>
                    <a:pt x="39" y="3"/>
                    <a:pt x="39" y="3"/>
                    <a:pt x="38" y="4"/>
                  </a:cubicBezTo>
                  <a:cubicBezTo>
                    <a:pt x="37" y="4"/>
                    <a:pt x="36" y="5"/>
                    <a:pt x="35" y="5"/>
                  </a:cubicBezTo>
                  <a:cubicBezTo>
                    <a:pt x="34" y="5"/>
                    <a:pt x="33" y="4"/>
                    <a:pt x="33" y="4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3"/>
                    <a:pt x="31" y="4"/>
                  </a:cubicBezTo>
                  <a:cubicBezTo>
                    <a:pt x="31" y="4"/>
                    <a:pt x="31" y="4"/>
                    <a:pt x="31" y="5"/>
                  </a:cubicBezTo>
                  <a:cubicBezTo>
                    <a:pt x="31" y="5"/>
                    <a:pt x="31" y="6"/>
                    <a:pt x="31" y="7"/>
                  </a:cubicBezTo>
                  <a:cubicBezTo>
                    <a:pt x="30" y="10"/>
                    <a:pt x="27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0" y="13"/>
                    <a:pt x="17" y="13"/>
                    <a:pt x="15" y="10"/>
                  </a:cubicBezTo>
                  <a:cubicBezTo>
                    <a:pt x="13" y="9"/>
                    <a:pt x="13" y="8"/>
                    <a:pt x="11" y="8"/>
                  </a:cubicBezTo>
                  <a:cubicBezTo>
                    <a:pt x="9" y="7"/>
                    <a:pt x="8" y="7"/>
                    <a:pt x="6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7"/>
                    <a:pt x="2" y="18"/>
                    <a:pt x="1" y="19"/>
                  </a:cubicBezTo>
                  <a:cubicBezTo>
                    <a:pt x="1" y="19"/>
                    <a:pt x="0" y="20"/>
                    <a:pt x="0" y="20"/>
                  </a:cubicBezTo>
                  <a:cubicBezTo>
                    <a:pt x="0" y="20"/>
                    <a:pt x="1" y="20"/>
                    <a:pt x="1" y="21"/>
                  </a:cubicBezTo>
                  <a:cubicBezTo>
                    <a:pt x="2" y="22"/>
                    <a:pt x="3" y="23"/>
                    <a:pt x="4" y="25"/>
                  </a:cubicBezTo>
                  <a:cubicBezTo>
                    <a:pt x="4" y="26"/>
                    <a:pt x="4" y="27"/>
                    <a:pt x="4" y="28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1"/>
                    <a:pt x="4" y="32"/>
                    <a:pt x="3" y="32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4"/>
                    <a:pt x="4" y="35"/>
                    <a:pt x="4" y="36"/>
                  </a:cubicBezTo>
                  <a:cubicBezTo>
                    <a:pt x="4" y="36"/>
                    <a:pt x="4" y="37"/>
                    <a:pt x="4" y="38"/>
                  </a:cubicBezTo>
                  <a:cubicBezTo>
                    <a:pt x="4" y="40"/>
                    <a:pt x="3" y="42"/>
                    <a:pt x="2" y="43"/>
                  </a:cubicBezTo>
                  <a:cubicBezTo>
                    <a:pt x="2" y="43"/>
                    <a:pt x="0" y="44"/>
                    <a:pt x="0" y="44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3" y="45"/>
                    <a:pt x="3" y="46"/>
                    <a:pt x="4" y="46"/>
                  </a:cubicBezTo>
                  <a:cubicBezTo>
                    <a:pt x="5" y="49"/>
                    <a:pt x="8" y="52"/>
                    <a:pt x="11" y="52"/>
                  </a:cubicBezTo>
                  <a:cubicBezTo>
                    <a:pt x="14" y="52"/>
                    <a:pt x="16" y="50"/>
                    <a:pt x="17" y="48"/>
                  </a:cubicBezTo>
                  <a:cubicBezTo>
                    <a:pt x="18" y="47"/>
                    <a:pt x="18" y="47"/>
                    <a:pt x="19" y="46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7" y="44"/>
                    <a:pt x="16" y="44"/>
                  </a:cubicBezTo>
                  <a:cubicBezTo>
                    <a:pt x="14" y="42"/>
                    <a:pt x="12" y="40"/>
                    <a:pt x="11" y="37"/>
                  </a:cubicBezTo>
                  <a:cubicBezTo>
                    <a:pt x="11" y="36"/>
                    <a:pt x="11" y="35"/>
                    <a:pt x="11" y="34"/>
                  </a:cubicBezTo>
                  <a:cubicBezTo>
                    <a:pt x="11" y="32"/>
                    <a:pt x="11" y="29"/>
                    <a:pt x="13" y="27"/>
                  </a:cubicBezTo>
                  <a:cubicBezTo>
                    <a:pt x="15" y="23"/>
                    <a:pt x="20" y="21"/>
                    <a:pt x="25" y="21"/>
                  </a:cubicBezTo>
                  <a:cubicBezTo>
                    <a:pt x="30" y="21"/>
                    <a:pt x="34" y="24"/>
                    <a:pt x="36" y="28"/>
                  </a:cubicBezTo>
                  <a:cubicBezTo>
                    <a:pt x="36" y="28"/>
                    <a:pt x="36" y="29"/>
                    <a:pt x="36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9" y="30"/>
                    <a:pt x="41" y="30"/>
                    <a:pt x="42" y="31"/>
                  </a:cubicBezTo>
                  <a:cubicBezTo>
                    <a:pt x="47" y="33"/>
                    <a:pt x="48" y="40"/>
                    <a:pt x="48" y="40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2" y="40"/>
                    <a:pt x="53" y="39"/>
                    <a:pt x="53" y="39"/>
                  </a:cubicBezTo>
                  <a:cubicBezTo>
                    <a:pt x="53" y="38"/>
                    <a:pt x="55" y="37"/>
                    <a:pt x="55" y="35"/>
                  </a:cubicBezTo>
                  <a:cubicBezTo>
                    <a:pt x="55" y="34"/>
                    <a:pt x="54" y="33"/>
                    <a:pt x="54" y="32"/>
                  </a:cubicBezTo>
                  <a:cubicBezTo>
                    <a:pt x="54" y="32"/>
                    <a:pt x="53" y="32"/>
                    <a:pt x="53" y="32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49" y="31"/>
                    <a:pt x="48" y="30"/>
                  </a:cubicBezTo>
                  <a:cubicBezTo>
                    <a:pt x="45" y="28"/>
                    <a:pt x="42" y="25"/>
                    <a:pt x="42" y="21"/>
                  </a:cubicBezTo>
                  <a:cubicBezTo>
                    <a:pt x="42" y="21"/>
                    <a:pt x="42" y="20"/>
                    <a:pt x="42" y="20"/>
                  </a:cubicBezTo>
                  <a:cubicBezTo>
                    <a:pt x="42" y="16"/>
                    <a:pt x="45" y="11"/>
                    <a:pt x="50" y="9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5"/>
                    <a:pt x="51" y="4"/>
                    <a:pt x="50" y="3"/>
                  </a:cubicBezTo>
                  <a:cubicBezTo>
                    <a:pt x="47" y="1"/>
                    <a:pt x="44" y="0"/>
                    <a:pt x="41" y="1"/>
                  </a:cubicBezTo>
                  <a:close/>
                  <a:moveTo>
                    <a:pt x="42" y="3"/>
                  </a:moveTo>
                  <a:cubicBezTo>
                    <a:pt x="42" y="2"/>
                    <a:pt x="44" y="2"/>
                    <a:pt x="44" y="2"/>
                  </a:cubicBezTo>
                  <a:cubicBezTo>
                    <a:pt x="46" y="2"/>
                    <a:pt x="47" y="3"/>
                    <a:pt x="48" y="4"/>
                  </a:cubicBezTo>
                  <a:cubicBezTo>
                    <a:pt x="49" y="5"/>
                    <a:pt x="50" y="6"/>
                    <a:pt x="50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4" y="10"/>
                    <a:pt x="40" y="15"/>
                    <a:pt x="40" y="20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5"/>
                    <a:pt x="43" y="29"/>
                    <a:pt x="47" y="31"/>
                  </a:cubicBezTo>
                  <a:cubicBezTo>
                    <a:pt x="49" y="32"/>
                    <a:pt x="50" y="33"/>
                    <a:pt x="52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3" y="34"/>
                    <a:pt x="53" y="34"/>
                    <a:pt x="53" y="35"/>
                  </a:cubicBezTo>
                  <a:cubicBezTo>
                    <a:pt x="53" y="36"/>
                    <a:pt x="52" y="37"/>
                    <a:pt x="52" y="38"/>
                  </a:cubicBezTo>
                  <a:cubicBezTo>
                    <a:pt x="51" y="38"/>
                    <a:pt x="50" y="39"/>
                    <a:pt x="50" y="39"/>
                  </a:cubicBezTo>
                  <a:cubicBezTo>
                    <a:pt x="49" y="35"/>
                    <a:pt x="46" y="31"/>
                    <a:pt x="43" y="29"/>
                  </a:cubicBezTo>
                  <a:cubicBezTo>
                    <a:pt x="41" y="29"/>
                    <a:pt x="40" y="28"/>
                    <a:pt x="38" y="28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5" y="22"/>
                    <a:pt x="31" y="20"/>
                    <a:pt x="25" y="19"/>
                  </a:cubicBezTo>
                  <a:cubicBezTo>
                    <a:pt x="19" y="19"/>
                    <a:pt x="14" y="22"/>
                    <a:pt x="11" y="26"/>
                  </a:cubicBezTo>
                  <a:cubicBezTo>
                    <a:pt x="10" y="29"/>
                    <a:pt x="9" y="31"/>
                    <a:pt x="9" y="34"/>
                  </a:cubicBezTo>
                  <a:cubicBezTo>
                    <a:pt x="9" y="35"/>
                    <a:pt x="9" y="36"/>
                    <a:pt x="10" y="38"/>
                  </a:cubicBezTo>
                  <a:cubicBezTo>
                    <a:pt x="10" y="40"/>
                    <a:pt x="12" y="42"/>
                    <a:pt x="14" y="44"/>
                  </a:cubicBezTo>
                  <a:cubicBezTo>
                    <a:pt x="14" y="45"/>
                    <a:pt x="15" y="45"/>
                    <a:pt x="15" y="45"/>
                  </a:cubicBezTo>
                  <a:cubicBezTo>
                    <a:pt x="16" y="45"/>
                    <a:pt x="17" y="46"/>
                    <a:pt x="17" y="46"/>
                  </a:cubicBezTo>
                  <a:cubicBezTo>
                    <a:pt x="16" y="48"/>
                    <a:pt x="14" y="50"/>
                    <a:pt x="11" y="50"/>
                  </a:cubicBezTo>
                  <a:cubicBezTo>
                    <a:pt x="9" y="50"/>
                    <a:pt x="6" y="48"/>
                    <a:pt x="5" y="46"/>
                  </a:cubicBezTo>
                  <a:cubicBezTo>
                    <a:pt x="5" y="45"/>
                    <a:pt x="4" y="44"/>
                    <a:pt x="3" y="44"/>
                  </a:cubicBezTo>
                  <a:cubicBezTo>
                    <a:pt x="5" y="42"/>
                    <a:pt x="6" y="40"/>
                    <a:pt x="6" y="38"/>
                  </a:cubicBezTo>
                  <a:cubicBezTo>
                    <a:pt x="6" y="37"/>
                    <a:pt x="6" y="36"/>
                    <a:pt x="6" y="35"/>
                  </a:cubicBezTo>
                  <a:cubicBezTo>
                    <a:pt x="6" y="34"/>
                    <a:pt x="5" y="34"/>
                    <a:pt x="5" y="33"/>
                  </a:cubicBezTo>
                  <a:cubicBezTo>
                    <a:pt x="5" y="33"/>
                    <a:pt x="5" y="32"/>
                    <a:pt x="5" y="32"/>
                  </a:cubicBezTo>
                  <a:cubicBezTo>
                    <a:pt x="5" y="32"/>
                    <a:pt x="6" y="31"/>
                    <a:pt x="6" y="31"/>
                  </a:cubicBezTo>
                  <a:cubicBezTo>
                    <a:pt x="6" y="30"/>
                    <a:pt x="6" y="30"/>
                    <a:pt x="6" y="29"/>
                  </a:cubicBezTo>
                  <a:cubicBezTo>
                    <a:pt x="6" y="27"/>
                    <a:pt x="6" y="26"/>
                    <a:pt x="6" y="24"/>
                  </a:cubicBezTo>
                  <a:cubicBezTo>
                    <a:pt x="5" y="23"/>
                    <a:pt x="5" y="22"/>
                    <a:pt x="4" y="21"/>
                  </a:cubicBezTo>
                  <a:cubicBezTo>
                    <a:pt x="4" y="21"/>
                    <a:pt x="3" y="20"/>
                    <a:pt x="3" y="20"/>
                  </a:cubicBezTo>
                  <a:cubicBezTo>
                    <a:pt x="4" y="19"/>
                    <a:pt x="4" y="17"/>
                    <a:pt x="4" y="16"/>
                  </a:cubicBezTo>
                  <a:cubicBezTo>
                    <a:pt x="4" y="14"/>
                    <a:pt x="3" y="12"/>
                    <a:pt x="5" y="11"/>
                  </a:cubicBezTo>
                  <a:cubicBezTo>
                    <a:pt x="5" y="11"/>
                    <a:pt x="5" y="10"/>
                    <a:pt x="6" y="10"/>
                  </a:cubicBezTo>
                  <a:cubicBezTo>
                    <a:pt x="7" y="9"/>
                    <a:pt x="9" y="9"/>
                    <a:pt x="11" y="10"/>
                  </a:cubicBezTo>
                  <a:cubicBezTo>
                    <a:pt x="12" y="10"/>
                    <a:pt x="12" y="10"/>
                    <a:pt x="13" y="11"/>
                  </a:cubicBezTo>
                  <a:cubicBezTo>
                    <a:pt x="13" y="11"/>
                    <a:pt x="14" y="12"/>
                    <a:pt x="14" y="12"/>
                  </a:cubicBezTo>
                  <a:cubicBezTo>
                    <a:pt x="16" y="13"/>
                    <a:pt x="17" y="14"/>
                    <a:pt x="19" y="14"/>
                  </a:cubicBezTo>
                  <a:cubicBezTo>
                    <a:pt x="20" y="15"/>
                    <a:pt x="22" y="15"/>
                    <a:pt x="2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8" y="14"/>
                    <a:pt x="32" y="11"/>
                    <a:pt x="33" y="7"/>
                  </a:cubicBezTo>
                  <a:cubicBezTo>
                    <a:pt x="33" y="7"/>
                    <a:pt x="33" y="6"/>
                    <a:pt x="33" y="6"/>
                  </a:cubicBezTo>
                  <a:cubicBezTo>
                    <a:pt x="34" y="6"/>
                    <a:pt x="34" y="6"/>
                    <a:pt x="35" y="6"/>
                  </a:cubicBezTo>
                  <a:cubicBezTo>
                    <a:pt x="36" y="7"/>
                    <a:pt x="38" y="6"/>
                    <a:pt x="40" y="5"/>
                  </a:cubicBezTo>
                  <a:cubicBezTo>
                    <a:pt x="40" y="5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1" y="3"/>
                    <a:pt x="41" y="3"/>
                    <a:pt x="4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3" name="Freeform 10"/>
            <p:cNvSpPr>
              <a:spLocks noEditPoints="1"/>
            </p:cNvSpPr>
            <p:nvPr/>
          </p:nvSpPr>
          <p:spPr bwMode="auto">
            <a:xfrm>
              <a:off x="5222935" y="2006389"/>
              <a:ext cx="187325" cy="122237"/>
            </a:xfrm>
            <a:custGeom>
              <a:avLst/>
              <a:gdLst>
                <a:gd name="T0" fmla="*/ 7 w 17"/>
                <a:gd name="T1" fmla="*/ 0 h 11"/>
                <a:gd name="T2" fmla="*/ 7 w 17"/>
                <a:gd name="T3" fmla="*/ 2 h 11"/>
                <a:gd name="T4" fmla="*/ 1 w 17"/>
                <a:gd name="T5" fmla="*/ 6 h 11"/>
                <a:gd name="T6" fmla="*/ 0 w 17"/>
                <a:gd name="T7" fmla="*/ 7 h 11"/>
                <a:gd name="T8" fmla="*/ 2 w 17"/>
                <a:gd name="T9" fmla="*/ 8 h 11"/>
                <a:gd name="T10" fmla="*/ 5 w 17"/>
                <a:gd name="T11" fmla="*/ 10 h 11"/>
                <a:gd name="T12" fmla="*/ 5 w 17"/>
                <a:gd name="T13" fmla="*/ 11 h 11"/>
                <a:gd name="T14" fmla="*/ 10 w 17"/>
                <a:gd name="T15" fmla="*/ 11 h 11"/>
                <a:gd name="T16" fmla="*/ 12 w 17"/>
                <a:gd name="T17" fmla="*/ 10 h 11"/>
                <a:gd name="T18" fmla="*/ 14 w 17"/>
                <a:gd name="T19" fmla="*/ 9 h 11"/>
                <a:gd name="T20" fmla="*/ 15 w 17"/>
                <a:gd name="T21" fmla="*/ 8 h 11"/>
                <a:gd name="T22" fmla="*/ 16 w 17"/>
                <a:gd name="T23" fmla="*/ 6 h 11"/>
                <a:gd name="T24" fmla="*/ 16 w 17"/>
                <a:gd name="T25" fmla="*/ 2 h 11"/>
                <a:gd name="T26" fmla="*/ 14 w 17"/>
                <a:gd name="T27" fmla="*/ 0 h 11"/>
                <a:gd name="T28" fmla="*/ 11 w 17"/>
                <a:gd name="T29" fmla="*/ 0 h 11"/>
                <a:gd name="T30" fmla="*/ 11 w 17"/>
                <a:gd name="T31" fmla="*/ 0 h 11"/>
                <a:gd name="T32" fmla="*/ 8 w 17"/>
                <a:gd name="T33" fmla="*/ 0 h 11"/>
                <a:gd name="T34" fmla="*/ 8 w 17"/>
                <a:gd name="T35" fmla="*/ 0 h 11"/>
                <a:gd name="T36" fmla="*/ 7 w 17"/>
                <a:gd name="T37" fmla="*/ 0 h 11"/>
                <a:gd name="T38" fmla="*/ 11 w 17"/>
                <a:gd name="T39" fmla="*/ 1 h 11"/>
                <a:gd name="T40" fmla="*/ 11 w 17"/>
                <a:gd name="T41" fmla="*/ 1 h 11"/>
                <a:gd name="T42" fmla="*/ 13 w 17"/>
                <a:gd name="T43" fmla="*/ 2 h 11"/>
                <a:gd name="T44" fmla="*/ 15 w 17"/>
                <a:gd name="T45" fmla="*/ 5 h 11"/>
                <a:gd name="T46" fmla="*/ 13 w 17"/>
                <a:gd name="T47" fmla="*/ 8 h 11"/>
                <a:gd name="T48" fmla="*/ 11 w 17"/>
                <a:gd name="T49" fmla="*/ 9 h 11"/>
                <a:gd name="T50" fmla="*/ 9 w 17"/>
                <a:gd name="T51" fmla="*/ 9 h 11"/>
                <a:gd name="T52" fmla="*/ 6 w 17"/>
                <a:gd name="T53" fmla="*/ 9 h 11"/>
                <a:gd name="T54" fmla="*/ 4 w 17"/>
                <a:gd name="T55" fmla="*/ 8 h 11"/>
                <a:gd name="T56" fmla="*/ 3 w 17"/>
                <a:gd name="T57" fmla="*/ 7 h 11"/>
                <a:gd name="T58" fmla="*/ 8 w 17"/>
                <a:gd name="T59" fmla="*/ 3 h 11"/>
                <a:gd name="T60" fmla="*/ 9 w 17"/>
                <a:gd name="T61" fmla="*/ 2 h 11"/>
                <a:gd name="T62" fmla="*/ 11 w 17"/>
                <a:gd name="T6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" h="11">
                  <a:moveTo>
                    <a:pt x="7" y="0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6" y="4"/>
                    <a:pt x="4" y="5"/>
                    <a:pt x="1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4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7" y="11"/>
                    <a:pt x="8" y="11"/>
                    <a:pt x="10" y="11"/>
                  </a:cubicBezTo>
                  <a:cubicBezTo>
                    <a:pt x="10" y="11"/>
                    <a:pt x="11" y="11"/>
                    <a:pt x="12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5" y="8"/>
                    <a:pt x="15" y="8"/>
                  </a:cubicBezTo>
                  <a:cubicBezTo>
                    <a:pt x="15" y="7"/>
                    <a:pt x="16" y="7"/>
                    <a:pt x="16" y="6"/>
                  </a:cubicBezTo>
                  <a:cubicBezTo>
                    <a:pt x="17" y="5"/>
                    <a:pt x="16" y="3"/>
                    <a:pt x="16" y="2"/>
                  </a:cubicBezTo>
                  <a:cubicBezTo>
                    <a:pt x="15" y="1"/>
                    <a:pt x="14" y="1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7" y="0"/>
                  </a:lnTo>
                  <a:close/>
                  <a:moveTo>
                    <a:pt x="11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3" y="2"/>
                  </a:cubicBezTo>
                  <a:cubicBezTo>
                    <a:pt x="14" y="2"/>
                    <a:pt x="15" y="3"/>
                    <a:pt x="15" y="5"/>
                  </a:cubicBezTo>
                  <a:cubicBezTo>
                    <a:pt x="14" y="6"/>
                    <a:pt x="14" y="7"/>
                    <a:pt x="13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0" y="9"/>
                    <a:pt x="9" y="9"/>
                  </a:cubicBezTo>
                  <a:cubicBezTo>
                    <a:pt x="8" y="10"/>
                    <a:pt x="7" y="9"/>
                    <a:pt x="6" y="9"/>
                  </a:cubicBezTo>
                  <a:cubicBezTo>
                    <a:pt x="6" y="9"/>
                    <a:pt x="4" y="8"/>
                    <a:pt x="4" y="8"/>
                  </a:cubicBezTo>
                  <a:cubicBezTo>
                    <a:pt x="4" y="8"/>
                    <a:pt x="3" y="7"/>
                    <a:pt x="3" y="7"/>
                  </a:cubicBezTo>
                  <a:cubicBezTo>
                    <a:pt x="6" y="6"/>
                    <a:pt x="7" y="5"/>
                    <a:pt x="8" y="3"/>
                  </a:cubicBezTo>
                  <a:cubicBezTo>
                    <a:pt x="8" y="3"/>
                    <a:pt x="9" y="2"/>
                    <a:pt x="9" y="2"/>
                  </a:cubicBezTo>
                  <a:cubicBezTo>
                    <a:pt x="10" y="2"/>
                    <a:pt x="10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4" name="Freeform 11"/>
            <p:cNvSpPr>
              <a:spLocks noEditPoints="1"/>
            </p:cNvSpPr>
            <p:nvPr/>
          </p:nvSpPr>
          <p:spPr bwMode="auto">
            <a:xfrm>
              <a:off x="3919598" y="1680951"/>
              <a:ext cx="942975" cy="436562"/>
            </a:xfrm>
            <a:custGeom>
              <a:avLst/>
              <a:gdLst>
                <a:gd name="T0" fmla="*/ 86 w 86"/>
                <a:gd name="T1" fmla="*/ 3 h 39"/>
                <a:gd name="T2" fmla="*/ 69 w 86"/>
                <a:gd name="T3" fmla="*/ 1 h 39"/>
                <a:gd name="T4" fmla="*/ 60 w 86"/>
                <a:gd name="T5" fmla="*/ 8 h 39"/>
                <a:gd name="T6" fmla="*/ 55 w 86"/>
                <a:gd name="T7" fmla="*/ 16 h 39"/>
                <a:gd name="T8" fmla="*/ 50 w 86"/>
                <a:gd name="T9" fmla="*/ 13 h 39"/>
                <a:gd name="T10" fmla="*/ 20 w 86"/>
                <a:gd name="T11" fmla="*/ 16 h 39"/>
                <a:gd name="T12" fmla="*/ 18 w 86"/>
                <a:gd name="T13" fmla="*/ 18 h 39"/>
                <a:gd name="T14" fmla="*/ 3 w 86"/>
                <a:gd name="T15" fmla="*/ 27 h 39"/>
                <a:gd name="T16" fmla="*/ 1 w 86"/>
                <a:gd name="T17" fmla="*/ 28 h 39"/>
                <a:gd name="T18" fmla="*/ 6 w 86"/>
                <a:gd name="T19" fmla="*/ 31 h 39"/>
                <a:gd name="T20" fmla="*/ 20 w 86"/>
                <a:gd name="T21" fmla="*/ 29 h 39"/>
                <a:gd name="T22" fmla="*/ 32 w 86"/>
                <a:gd name="T23" fmla="*/ 22 h 39"/>
                <a:gd name="T24" fmla="*/ 44 w 86"/>
                <a:gd name="T25" fmla="*/ 22 h 39"/>
                <a:gd name="T26" fmla="*/ 46 w 86"/>
                <a:gd name="T27" fmla="*/ 22 h 39"/>
                <a:gd name="T28" fmla="*/ 53 w 86"/>
                <a:gd name="T29" fmla="*/ 17 h 39"/>
                <a:gd name="T30" fmla="*/ 57 w 86"/>
                <a:gd name="T31" fmla="*/ 16 h 39"/>
                <a:gd name="T32" fmla="*/ 66 w 86"/>
                <a:gd name="T33" fmla="*/ 24 h 39"/>
                <a:gd name="T34" fmla="*/ 64 w 86"/>
                <a:gd name="T35" fmla="*/ 30 h 39"/>
                <a:gd name="T36" fmla="*/ 63 w 86"/>
                <a:gd name="T37" fmla="*/ 31 h 39"/>
                <a:gd name="T38" fmla="*/ 66 w 86"/>
                <a:gd name="T39" fmla="*/ 34 h 39"/>
                <a:gd name="T40" fmla="*/ 67 w 86"/>
                <a:gd name="T41" fmla="*/ 36 h 39"/>
                <a:gd name="T42" fmla="*/ 76 w 86"/>
                <a:gd name="T43" fmla="*/ 39 h 39"/>
                <a:gd name="T44" fmla="*/ 80 w 86"/>
                <a:gd name="T45" fmla="*/ 38 h 39"/>
                <a:gd name="T46" fmla="*/ 78 w 86"/>
                <a:gd name="T47" fmla="*/ 32 h 39"/>
                <a:gd name="T48" fmla="*/ 81 w 86"/>
                <a:gd name="T49" fmla="*/ 25 h 39"/>
                <a:gd name="T50" fmla="*/ 81 w 86"/>
                <a:gd name="T51" fmla="*/ 24 h 39"/>
                <a:gd name="T52" fmla="*/ 77 w 86"/>
                <a:gd name="T53" fmla="*/ 15 h 39"/>
                <a:gd name="T54" fmla="*/ 84 w 86"/>
                <a:gd name="T55" fmla="*/ 4 h 39"/>
                <a:gd name="T56" fmla="*/ 45 w 86"/>
                <a:gd name="T57" fmla="*/ 20 h 39"/>
                <a:gd name="T58" fmla="*/ 40 w 86"/>
                <a:gd name="T59" fmla="*/ 19 h 39"/>
                <a:gd name="T60" fmla="*/ 24 w 86"/>
                <a:gd name="T61" fmla="*/ 24 h 39"/>
                <a:gd name="T62" fmla="*/ 12 w 86"/>
                <a:gd name="T63" fmla="*/ 27 h 39"/>
                <a:gd name="T64" fmla="*/ 22 w 86"/>
                <a:gd name="T65" fmla="*/ 17 h 39"/>
                <a:gd name="T66" fmla="*/ 26 w 86"/>
                <a:gd name="T67" fmla="*/ 12 h 39"/>
                <a:gd name="T68" fmla="*/ 50 w 86"/>
                <a:gd name="T69" fmla="*/ 15 h 39"/>
                <a:gd name="T70" fmla="*/ 47 w 86"/>
                <a:gd name="T71" fmla="*/ 18 h 39"/>
                <a:gd name="T72" fmla="*/ 75 w 86"/>
                <a:gd name="T73" fmla="*/ 15 h 39"/>
                <a:gd name="T74" fmla="*/ 79 w 86"/>
                <a:gd name="T75" fmla="*/ 24 h 39"/>
                <a:gd name="T76" fmla="*/ 77 w 86"/>
                <a:gd name="T77" fmla="*/ 32 h 39"/>
                <a:gd name="T78" fmla="*/ 76 w 86"/>
                <a:gd name="T79" fmla="*/ 37 h 39"/>
                <a:gd name="T80" fmla="*/ 68 w 86"/>
                <a:gd name="T81" fmla="*/ 35 h 39"/>
                <a:gd name="T82" fmla="*/ 67 w 86"/>
                <a:gd name="T83" fmla="*/ 33 h 39"/>
                <a:gd name="T84" fmla="*/ 68 w 86"/>
                <a:gd name="T85" fmla="*/ 25 h 39"/>
                <a:gd name="T86" fmla="*/ 63 w 86"/>
                <a:gd name="T87" fmla="*/ 16 h 39"/>
                <a:gd name="T88" fmla="*/ 59 w 86"/>
                <a:gd name="T89" fmla="*/ 14 h 39"/>
                <a:gd name="T90" fmla="*/ 60 w 86"/>
                <a:gd name="T91" fmla="*/ 11 h 39"/>
                <a:gd name="T92" fmla="*/ 66 w 86"/>
                <a:gd name="T93" fmla="*/ 4 h 39"/>
                <a:gd name="T94" fmla="*/ 82 w 86"/>
                <a:gd name="T95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6" h="39">
                  <a:moveTo>
                    <a:pt x="84" y="4"/>
                  </a:moveTo>
                  <a:cubicBezTo>
                    <a:pt x="86" y="3"/>
                    <a:pt x="86" y="3"/>
                    <a:pt x="86" y="3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79" y="0"/>
                    <a:pt x="73" y="0"/>
                    <a:pt x="69" y="1"/>
                  </a:cubicBezTo>
                  <a:cubicBezTo>
                    <a:pt x="67" y="2"/>
                    <a:pt x="65" y="3"/>
                    <a:pt x="63" y="5"/>
                  </a:cubicBezTo>
                  <a:cubicBezTo>
                    <a:pt x="62" y="6"/>
                    <a:pt x="61" y="7"/>
                    <a:pt x="60" y="8"/>
                  </a:cubicBezTo>
                  <a:cubicBezTo>
                    <a:pt x="59" y="10"/>
                    <a:pt x="59" y="11"/>
                    <a:pt x="58" y="13"/>
                  </a:cubicBezTo>
                  <a:cubicBezTo>
                    <a:pt x="57" y="14"/>
                    <a:pt x="56" y="15"/>
                    <a:pt x="55" y="16"/>
                  </a:cubicBezTo>
                  <a:cubicBezTo>
                    <a:pt x="54" y="16"/>
                    <a:pt x="53" y="15"/>
                    <a:pt x="53" y="15"/>
                  </a:cubicBezTo>
                  <a:cubicBezTo>
                    <a:pt x="52" y="15"/>
                    <a:pt x="51" y="14"/>
                    <a:pt x="50" y="13"/>
                  </a:cubicBezTo>
                  <a:cubicBezTo>
                    <a:pt x="47" y="11"/>
                    <a:pt x="34" y="2"/>
                    <a:pt x="24" y="11"/>
                  </a:cubicBezTo>
                  <a:cubicBezTo>
                    <a:pt x="23" y="13"/>
                    <a:pt x="22" y="14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6" y="22"/>
                    <a:pt x="13" y="24"/>
                    <a:pt x="11" y="25"/>
                  </a:cubicBezTo>
                  <a:cubicBezTo>
                    <a:pt x="8" y="26"/>
                    <a:pt x="6" y="27"/>
                    <a:pt x="3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1" y="28"/>
                    <a:pt x="1" y="28"/>
                  </a:cubicBezTo>
                  <a:cubicBezTo>
                    <a:pt x="2" y="29"/>
                    <a:pt x="3" y="29"/>
                    <a:pt x="3" y="30"/>
                  </a:cubicBezTo>
                  <a:cubicBezTo>
                    <a:pt x="4" y="30"/>
                    <a:pt x="5" y="30"/>
                    <a:pt x="6" y="31"/>
                  </a:cubicBezTo>
                  <a:cubicBezTo>
                    <a:pt x="8" y="31"/>
                    <a:pt x="9" y="31"/>
                    <a:pt x="11" y="31"/>
                  </a:cubicBezTo>
                  <a:cubicBezTo>
                    <a:pt x="14" y="32"/>
                    <a:pt x="17" y="31"/>
                    <a:pt x="20" y="29"/>
                  </a:cubicBezTo>
                  <a:cubicBezTo>
                    <a:pt x="22" y="28"/>
                    <a:pt x="23" y="27"/>
                    <a:pt x="25" y="26"/>
                  </a:cubicBezTo>
                  <a:cubicBezTo>
                    <a:pt x="27" y="24"/>
                    <a:pt x="29" y="23"/>
                    <a:pt x="32" y="22"/>
                  </a:cubicBezTo>
                  <a:cubicBezTo>
                    <a:pt x="34" y="21"/>
                    <a:pt x="37" y="21"/>
                    <a:pt x="40" y="21"/>
                  </a:cubicBezTo>
                  <a:cubicBezTo>
                    <a:pt x="42" y="21"/>
                    <a:pt x="43" y="21"/>
                    <a:pt x="44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7" y="21"/>
                    <a:pt x="48" y="20"/>
                    <a:pt x="48" y="19"/>
                  </a:cubicBezTo>
                  <a:cubicBezTo>
                    <a:pt x="50" y="18"/>
                    <a:pt x="51" y="17"/>
                    <a:pt x="53" y="17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9" y="16"/>
                    <a:pt x="61" y="17"/>
                    <a:pt x="62" y="18"/>
                  </a:cubicBezTo>
                  <a:cubicBezTo>
                    <a:pt x="64" y="19"/>
                    <a:pt x="66" y="21"/>
                    <a:pt x="66" y="24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27"/>
                    <a:pt x="65" y="29"/>
                    <a:pt x="64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5" y="32"/>
                    <a:pt x="66" y="34"/>
                    <a:pt x="66" y="34"/>
                  </a:cubicBezTo>
                  <a:cubicBezTo>
                    <a:pt x="66" y="34"/>
                    <a:pt x="66" y="35"/>
                    <a:pt x="66" y="35"/>
                  </a:cubicBezTo>
                  <a:cubicBezTo>
                    <a:pt x="67" y="35"/>
                    <a:pt x="67" y="36"/>
                    <a:pt x="67" y="36"/>
                  </a:cubicBezTo>
                  <a:cubicBezTo>
                    <a:pt x="67" y="36"/>
                    <a:pt x="68" y="37"/>
                    <a:pt x="71" y="38"/>
                  </a:cubicBezTo>
                  <a:cubicBezTo>
                    <a:pt x="72" y="39"/>
                    <a:pt x="74" y="39"/>
                    <a:pt x="76" y="39"/>
                  </a:cubicBezTo>
                  <a:cubicBezTo>
                    <a:pt x="77" y="39"/>
                    <a:pt x="78" y="38"/>
                    <a:pt x="79" y="38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5"/>
                    <a:pt x="78" y="34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9" y="29"/>
                    <a:pt x="79" y="27"/>
                    <a:pt x="81" y="25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0" y="23"/>
                    <a:pt x="79" y="22"/>
                    <a:pt x="79" y="21"/>
                  </a:cubicBezTo>
                  <a:cubicBezTo>
                    <a:pt x="78" y="19"/>
                    <a:pt x="77" y="17"/>
                    <a:pt x="77" y="15"/>
                  </a:cubicBezTo>
                  <a:cubicBezTo>
                    <a:pt x="77" y="12"/>
                    <a:pt x="78" y="10"/>
                    <a:pt x="80" y="7"/>
                  </a:cubicBezTo>
                  <a:cubicBezTo>
                    <a:pt x="81" y="6"/>
                    <a:pt x="83" y="5"/>
                    <a:pt x="84" y="4"/>
                  </a:cubicBezTo>
                  <a:close/>
                  <a:moveTo>
                    <a:pt x="47" y="18"/>
                  </a:moveTo>
                  <a:cubicBezTo>
                    <a:pt x="46" y="18"/>
                    <a:pt x="46" y="19"/>
                    <a:pt x="45" y="2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4" y="20"/>
                    <a:pt x="42" y="19"/>
                    <a:pt x="40" y="19"/>
                  </a:cubicBezTo>
                  <a:cubicBezTo>
                    <a:pt x="37" y="19"/>
                    <a:pt x="34" y="19"/>
                    <a:pt x="31" y="20"/>
                  </a:cubicBezTo>
                  <a:cubicBezTo>
                    <a:pt x="28" y="21"/>
                    <a:pt x="26" y="23"/>
                    <a:pt x="24" y="24"/>
                  </a:cubicBezTo>
                  <a:cubicBezTo>
                    <a:pt x="17" y="30"/>
                    <a:pt x="12" y="31"/>
                    <a:pt x="6" y="28"/>
                  </a:cubicBezTo>
                  <a:cubicBezTo>
                    <a:pt x="8" y="28"/>
                    <a:pt x="10" y="28"/>
                    <a:pt x="12" y="27"/>
                  </a:cubicBezTo>
                  <a:cubicBezTo>
                    <a:pt x="15" y="25"/>
                    <a:pt x="17" y="23"/>
                    <a:pt x="20" y="20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3" y="15"/>
                    <a:pt x="24" y="14"/>
                    <a:pt x="26" y="12"/>
                  </a:cubicBezTo>
                  <a:cubicBezTo>
                    <a:pt x="34" y="5"/>
                    <a:pt x="46" y="12"/>
                    <a:pt x="49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6"/>
                  </a:cubicBezTo>
                  <a:cubicBezTo>
                    <a:pt x="49" y="16"/>
                    <a:pt x="48" y="17"/>
                    <a:pt x="47" y="18"/>
                  </a:cubicBezTo>
                  <a:close/>
                  <a:moveTo>
                    <a:pt x="79" y="6"/>
                  </a:moveTo>
                  <a:cubicBezTo>
                    <a:pt x="76" y="9"/>
                    <a:pt x="75" y="12"/>
                    <a:pt x="75" y="15"/>
                  </a:cubicBezTo>
                  <a:cubicBezTo>
                    <a:pt x="75" y="18"/>
                    <a:pt x="76" y="20"/>
                    <a:pt x="77" y="22"/>
                  </a:cubicBezTo>
                  <a:cubicBezTo>
                    <a:pt x="78" y="23"/>
                    <a:pt x="78" y="24"/>
                    <a:pt x="79" y="24"/>
                  </a:cubicBezTo>
                  <a:cubicBezTo>
                    <a:pt x="78" y="26"/>
                    <a:pt x="77" y="29"/>
                    <a:pt x="77" y="31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7" y="34"/>
                    <a:pt x="77" y="35"/>
                    <a:pt x="78" y="37"/>
                  </a:cubicBezTo>
                  <a:cubicBezTo>
                    <a:pt x="77" y="37"/>
                    <a:pt x="77" y="37"/>
                    <a:pt x="76" y="37"/>
                  </a:cubicBezTo>
                  <a:cubicBezTo>
                    <a:pt x="74" y="37"/>
                    <a:pt x="73" y="37"/>
                    <a:pt x="71" y="37"/>
                  </a:cubicBezTo>
                  <a:cubicBezTo>
                    <a:pt x="70" y="36"/>
                    <a:pt x="69" y="36"/>
                    <a:pt x="68" y="35"/>
                  </a:cubicBezTo>
                  <a:cubicBezTo>
                    <a:pt x="68" y="35"/>
                    <a:pt x="68" y="34"/>
                    <a:pt x="68" y="34"/>
                  </a:cubicBezTo>
                  <a:cubicBezTo>
                    <a:pt x="68" y="34"/>
                    <a:pt x="67" y="33"/>
                    <a:pt x="67" y="33"/>
                  </a:cubicBezTo>
                  <a:cubicBezTo>
                    <a:pt x="67" y="33"/>
                    <a:pt x="67" y="32"/>
                    <a:pt x="66" y="31"/>
                  </a:cubicBezTo>
                  <a:cubicBezTo>
                    <a:pt x="67" y="29"/>
                    <a:pt x="68" y="27"/>
                    <a:pt x="68" y="25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7" y="21"/>
                    <a:pt x="66" y="18"/>
                    <a:pt x="63" y="16"/>
                  </a:cubicBezTo>
                  <a:cubicBezTo>
                    <a:pt x="62" y="16"/>
                    <a:pt x="60" y="15"/>
                    <a:pt x="59" y="15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14"/>
                    <a:pt x="59" y="13"/>
                    <a:pt x="59" y="13"/>
                  </a:cubicBezTo>
                  <a:cubicBezTo>
                    <a:pt x="60" y="12"/>
                    <a:pt x="60" y="12"/>
                    <a:pt x="60" y="11"/>
                  </a:cubicBezTo>
                  <a:cubicBezTo>
                    <a:pt x="61" y="11"/>
                    <a:pt x="61" y="10"/>
                    <a:pt x="62" y="9"/>
                  </a:cubicBezTo>
                  <a:cubicBezTo>
                    <a:pt x="63" y="7"/>
                    <a:pt x="64" y="6"/>
                    <a:pt x="66" y="4"/>
                  </a:cubicBezTo>
                  <a:cubicBezTo>
                    <a:pt x="67" y="4"/>
                    <a:pt x="68" y="3"/>
                    <a:pt x="69" y="3"/>
                  </a:cubicBezTo>
                  <a:cubicBezTo>
                    <a:pt x="73" y="2"/>
                    <a:pt x="78" y="2"/>
                    <a:pt x="82" y="3"/>
                  </a:cubicBezTo>
                  <a:cubicBezTo>
                    <a:pt x="81" y="4"/>
                    <a:pt x="80" y="5"/>
                    <a:pt x="7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5" name="Freeform 12"/>
            <p:cNvSpPr>
              <a:spLocks noEditPoints="1"/>
            </p:cNvSpPr>
            <p:nvPr/>
          </p:nvSpPr>
          <p:spPr bwMode="auto">
            <a:xfrm>
              <a:off x="5618223" y="1680951"/>
              <a:ext cx="963612" cy="436562"/>
            </a:xfrm>
            <a:custGeom>
              <a:avLst/>
              <a:gdLst>
                <a:gd name="T0" fmla="*/ 79 w 88"/>
                <a:gd name="T1" fmla="*/ 12 h 39"/>
                <a:gd name="T2" fmla="*/ 63 w 88"/>
                <a:gd name="T3" fmla="*/ 7 h 39"/>
                <a:gd name="T4" fmla="*/ 55 w 88"/>
                <a:gd name="T5" fmla="*/ 10 h 39"/>
                <a:gd name="T6" fmla="*/ 46 w 88"/>
                <a:gd name="T7" fmla="*/ 15 h 39"/>
                <a:gd name="T8" fmla="*/ 40 w 88"/>
                <a:gd name="T9" fmla="*/ 15 h 39"/>
                <a:gd name="T10" fmla="*/ 36 w 88"/>
                <a:gd name="T11" fmla="*/ 23 h 39"/>
                <a:gd name="T12" fmla="*/ 32 w 88"/>
                <a:gd name="T13" fmla="*/ 25 h 39"/>
                <a:gd name="T14" fmla="*/ 26 w 88"/>
                <a:gd name="T15" fmla="*/ 26 h 39"/>
                <a:gd name="T16" fmla="*/ 17 w 88"/>
                <a:gd name="T17" fmla="*/ 16 h 39"/>
                <a:gd name="T18" fmla="*/ 19 w 88"/>
                <a:gd name="T19" fmla="*/ 10 h 39"/>
                <a:gd name="T20" fmla="*/ 18 w 88"/>
                <a:gd name="T21" fmla="*/ 9 h 39"/>
                <a:gd name="T22" fmla="*/ 4 w 88"/>
                <a:gd name="T23" fmla="*/ 0 h 39"/>
                <a:gd name="T24" fmla="*/ 6 w 88"/>
                <a:gd name="T25" fmla="*/ 5 h 39"/>
                <a:gd name="T26" fmla="*/ 9 w 88"/>
                <a:gd name="T27" fmla="*/ 13 h 39"/>
                <a:gd name="T28" fmla="*/ 4 w 88"/>
                <a:gd name="T29" fmla="*/ 23 h 39"/>
                <a:gd name="T30" fmla="*/ 3 w 88"/>
                <a:gd name="T31" fmla="*/ 24 h 39"/>
                <a:gd name="T32" fmla="*/ 1 w 88"/>
                <a:gd name="T33" fmla="*/ 33 h 39"/>
                <a:gd name="T34" fmla="*/ 1 w 88"/>
                <a:gd name="T35" fmla="*/ 35 h 39"/>
                <a:gd name="T36" fmla="*/ 20 w 88"/>
                <a:gd name="T37" fmla="*/ 37 h 39"/>
                <a:gd name="T38" fmla="*/ 27 w 88"/>
                <a:gd name="T39" fmla="*/ 30 h 39"/>
                <a:gd name="T40" fmla="*/ 30 w 88"/>
                <a:gd name="T41" fmla="*/ 27 h 39"/>
                <a:gd name="T42" fmla="*/ 34 w 88"/>
                <a:gd name="T43" fmla="*/ 27 h 39"/>
                <a:gd name="T44" fmla="*/ 66 w 88"/>
                <a:gd name="T45" fmla="*/ 26 h 39"/>
                <a:gd name="T46" fmla="*/ 71 w 88"/>
                <a:gd name="T47" fmla="*/ 23 h 39"/>
                <a:gd name="T48" fmla="*/ 84 w 88"/>
                <a:gd name="T49" fmla="*/ 17 h 39"/>
                <a:gd name="T50" fmla="*/ 88 w 88"/>
                <a:gd name="T51" fmla="*/ 16 h 39"/>
                <a:gd name="T52" fmla="*/ 26 w 88"/>
                <a:gd name="T53" fmla="*/ 29 h 39"/>
                <a:gd name="T54" fmla="*/ 23 w 88"/>
                <a:gd name="T55" fmla="*/ 33 h 39"/>
                <a:gd name="T56" fmla="*/ 17 w 88"/>
                <a:gd name="T57" fmla="*/ 36 h 39"/>
                <a:gd name="T58" fmla="*/ 5 w 88"/>
                <a:gd name="T59" fmla="*/ 26 h 39"/>
                <a:gd name="T60" fmla="*/ 5 w 88"/>
                <a:gd name="T61" fmla="*/ 24 h 39"/>
                <a:gd name="T62" fmla="*/ 11 w 88"/>
                <a:gd name="T63" fmla="*/ 13 h 39"/>
                <a:gd name="T64" fmla="*/ 14 w 88"/>
                <a:gd name="T65" fmla="*/ 7 h 39"/>
                <a:gd name="T66" fmla="*/ 16 w 88"/>
                <a:gd name="T67" fmla="*/ 12 h 39"/>
                <a:gd name="T68" fmla="*/ 17 w 88"/>
                <a:gd name="T69" fmla="*/ 22 h 39"/>
                <a:gd name="T70" fmla="*/ 27 w 88"/>
                <a:gd name="T71" fmla="*/ 27 h 39"/>
                <a:gd name="T72" fmla="*/ 74 w 88"/>
                <a:gd name="T73" fmla="*/ 20 h 39"/>
                <a:gd name="T74" fmla="*/ 68 w 88"/>
                <a:gd name="T75" fmla="*/ 23 h 39"/>
                <a:gd name="T76" fmla="*/ 65 w 88"/>
                <a:gd name="T77" fmla="*/ 25 h 39"/>
                <a:gd name="T78" fmla="*/ 35 w 88"/>
                <a:gd name="T79" fmla="*/ 26 h 39"/>
                <a:gd name="T80" fmla="*/ 37 w 88"/>
                <a:gd name="T81" fmla="*/ 25 h 39"/>
                <a:gd name="T82" fmla="*/ 47 w 88"/>
                <a:gd name="T83" fmla="*/ 16 h 39"/>
                <a:gd name="T84" fmla="*/ 56 w 88"/>
                <a:gd name="T85" fmla="*/ 12 h 39"/>
                <a:gd name="T86" fmla="*/ 63 w 88"/>
                <a:gd name="T87" fmla="*/ 9 h 39"/>
                <a:gd name="T88" fmla="*/ 78 w 88"/>
                <a:gd name="T89" fmla="*/ 14 h 39"/>
                <a:gd name="T90" fmla="*/ 74 w 88"/>
                <a:gd name="T9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" h="39">
                  <a:moveTo>
                    <a:pt x="86" y="15"/>
                  </a:moveTo>
                  <a:cubicBezTo>
                    <a:pt x="79" y="12"/>
                    <a:pt x="79" y="12"/>
                    <a:pt x="79" y="12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3" y="9"/>
                    <a:pt x="68" y="6"/>
                    <a:pt x="63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59" y="8"/>
                    <a:pt x="57" y="9"/>
                    <a:pt x="55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1" y="13"/>
                    <a:pt x="49" y="14"/>
                    <a:pt x="46" y="15"/>
                  </a:cubicBezTo>
                  <a:cubicBezTo>
                    <a:pt x="45" y="15"/>
                    <a:pt x="43" y="15"/>
                    <a:pt x="42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9"/>
                    <a:pt x="38" y="21"/>
                    <a:pt x="36" y="23"/>
                  </a:cubicBezTo>
                  <a:cubicBezTo>
                    <a:pt x="35" y="24"/>
                    <a:pt x="34" y="24"/>
                    <a:pt x="33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6"/>
                    <a:pt x="31" y="26"/>
                    <a:pt x="30" y="26"/>
                  </a:cubicBezTo>
                  <a:cubicBezTo>
                    <a:pt x="29" y="26"/>
                    <a:pt x="26" y="26"/>
                    <a:pt x="26" y="26"/>
                  </a:cubicBezTo>
                  <a:cubicBezTo>
                    <a:pt x="23" y="25"/>
                    <a:pt x="20" y="24"/>
                    <a:pt x="19" y="21"/>
                  </a:cubicBezTo>
                  <a:cubicBezTo>
                    <a:pt x="18" y="20"/>
                    <a:pt x="17" y="18"/>
                    <a:pt x="17" y="16"/>
                  </a:cubicBezTo>
                  <a:cubicBezTo>
                    <a:pt x="17" y="15"/>
                    <a:pt x="17" y="14"/>
                    <a:pt x="18" y="13"/>
                  </a:cubicBezTo>
                  <a:cubicBezTo>
                    <a:pt x="18" y="12"/>
                    <a:pt x="18" y="11"/>
                    <a:pt x="19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6" y="8"/>
                    <a:pt x="16" y="7"/>
                  </a:cubicBezTo>
                  <a:cubicBezTo>
                    <a:pt x="14" y="2"/>
                    <a:pt x="9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2"/>
                    <a:pt x="5" y="3"/>
                    <a:pt x="6" y="5"/>
                  </a:cubicBezTo>
                  <a:cubicBezTo>
                    <a:pt x="7" y="6"/>
                    <a:pt x="8" y="8"/>
                    <a:pt x="8" y="10"/>
                  </a:cubicBezTo>
                  <a:cubicBezTo>
                    <a:pt x="9" y="11"/>
                    <a:pt x="9" y="12"/>
                    <a:pt x="9" y="13"/>
                  </a:cubicBezTo>
                  <a:cubicBezTo>
                    <a:pt x="9" y="14"/>
                    <a:pt x="8" y="16"/>
                    <a:pt x="8" y="18"/>
                  </a:cubicBezTo>
                  <a:cubicBezTo>
                    <a:pt x="7" y="20"/>
                    <a:pt x="5" y="22"/>
                    <a:pt x="4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8"/>
                    <a:pt x="2" y="31"/>
                    <a:pt x="1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6" y="38"/>
                    <a:pt x="12" y="39"/>
                    <a:pt x="17" y="38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2" y="36"/>
                    <a:pt x="25" y="34"/>
                    <a:pt x="26" y="32"/>
                  </a:cubicBezTo>
                  <a:cubicBezTo>
                    <a:pt x="27" y="32"/>
                    <a:pt x="27" y="31"/>
                    <a:pt x="27" y="30"/>
                  </a:cubicBezTo>
                  <a:cubicBezTo>
                    <a:pt x="28" y="29"/>
                    <a:pt x="28" y="29"/>
                    <a:pt x="29" y="28"/>
                  </a:cubicBezTo>
                  <a:cubicBezTo>
                    <a:pt x="29" y="28"/>
                    <a:pt x="29" y="27"/>
                    <a:pt x="30" y="27"/>
                  </a:cubicBezTo>
                  <a:cubicBezTo>
                    <a:pt x="30" y="27"/>
                    <a:pt x="30" y="27"/>
                    <a:pt x="31" y="27"/>
                  </a:cubicBezTo>
                  <a:cubicBezTo>
                    <a:pt x="32" y="27"/>
                    <a:pt x="33" y="27"/>
                    <a:pt x="34" y="27"/>
                  </a:cubicBezTo>
                  <a:cubicBezTo>
                    <a:pt x="41" y="32"/>
                    <a:pt x="50" y="32"/>
                    <a:pt x="59" y="29"/>
                  </a:cubicBezTo>
                  <a:cubicBezTo>
                    <a:pt x="62" y="29"/>
                    <a:pt x="64" y="28"/>
                    <a:pt x="66" y="26"/>
                  </a:cubicBezTo>
                  <a:cubicBezTo>
                    <a:pt x="66" y="26"/>
                    <a:pt x="69" y="25"/>
                    <a:pt x="69" y="25"/>
                  </a:cubicBezTo>
                  <a:cubicBezTo>
                    <a:pt x="69" y="25"/>
                    <a:pt x="71" y="23"/>
                    <a:pt x="71" y="23"/>
                  </a:cubicBezTo>
                  <a:cubicBezTo>
                    <a:pt x="71" y="23"/>
                    <a:pt x="74" y="21"/>
                    <a:pt x="74" y="21"/>
                  </a:cubicBezTo>
                  <a:cubicBezTo>
                    <a:pt x="78" y="19"/>
                    <a:pt x="81" y="18"/>
                    <a:pt x="84" y="17"/>
                  </a:cubicBezTo>
                  <a:cubicBezTo>
                    <a:pt x="85" y="17"/>
                    <a:pt x="85" y="17"/>
                    <a:pt x="85" y="17"/>
                  </a:cubicBezTo>
                  <a:cubicBezTo>
                    <a:pt x="88" y="16"/>
                    <a:pt x="88" y="16"/>
                    <a:pt x="88" y="16"/>
                  </a:cubicBezTo>
                  <a:lnTo>
                    <a:pt x="86" y="15"/>
                  </a:lnTo>
                  <a:close/>
                  <a:moveTo>
                    <a:pt x="26" y="29"/>
                  </a:moveTo>
                  <a:cubicBezTo>
                    <a:pt x="26" y="30"/>
                    <a:pt x="25" y="31"/>
                    <a:pt x="25" y="31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2" y="34"/>
                    <a:pt x="21" y="34"/>
                    <a:pt x="19" y="35"/>
                  </a:cubicBezTo>
                  <a:cubicBezTo>
                    <a:pt x="18" y="35"/>
                    <a:pt x="18" y="36"/>
                    <a:pt x="17" y="36"/>
                  </a:cubicBezTo>
                  <a:cubicBezTo>
                    <a:pt x="12" y="37"/>
                    <a:pt x="7" y="36"/>
                    <a:pt x="3" y="34"/>
                  </a:cubicBezTo>
                  <a:cubicBezTo>
                    <a:pt x="4" y="31"/>
                    <a:pt x="5" y="28"/>
                    <a:pt x="5" y="26"/>
                  </a:cubicBezTo>
                  <a:cubicBezTo>
                    <a:pt x="5" y="26"/>
                    <a:pt x="5" y="25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7" y="23"/>
                    <a:pt x="8" y="21"/>
                    <a:pt x="9" y="18"/>
                  </a:cubicBezTo>
                  <a:cubicBezTo>
                    <a:pt x="10" y="17"/>
                    <a:pt x="11" y="15"/>
                    <a:pt x="11" y="13"/>
                  </a:cubicBezTo>
                  <a:cubicBezTo>
                    <a:pt x="11" y="9"/>
                    <a:pt x="9" y="5"/>
                    <a:pt x="6" y="2"/>
                  </a:cubicBezTo>
                  <a:cubicBezTo>
                    <a:pt x="10" y="2"/>
                    <a:pt x="13" y="4"/>
                    <a:pt x="14" y="7"/>
                  </a:cubicBezTo>
                  <a:cubicBezTo>
                    <a:pt x="15" y="9"/>
                    <a:pt x="16" y="10"/>
                    <a:pt x="17" y="10"/>
                  </a:cubicBezTo>
                  <a:cubicBezTo>
                    <a:pt x="17" y="11"/>
                    <a:pt x="16" y="11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ubicBezTo>
                    <a:pt x="15" y="18"/>
                    <a:pt x="16" y="20"/>
                    <a:pt x="17" y="22"/>
                  </a:cubicBezTo>
                  <a:cubicBezTo>
                    <a:pt x="19" y="25"/>
                    <a:pt x="22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6" y="28"/>
                    <a:pt x="26" y="29"/>
                    <a:pt x="26" y="29"/>
                  </a:cubicBezTo>
                  <a:close/>
                  <a:moveTo>
                    <a:pt x="74" y="20"/>
                  </a:moveTo>
                  <a:cubicBezTo>
                    <a:pt x="70" y="22"/>
                    <a:pt x="70" y="22"/>
                    <a:pt x="70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7" y="24"/>
                    <a:pt x="65" y="25"/>
                  </a:cubicBezTo>
                  <a:cubicBezTo>
                    <a:pt x="63" y="26"/>
                    <a:pt x="61" y="27"/>
                    <a:pt x="59" y="28"/>
                  </a:cubicBezTo>
                  <a:cubicBezTo>
                    <a:pt x="50" y="31"/>
                    <a:pt x="41" y="30"/>
                    <a:pt x="35" y="26"/>
                  </a:cubicBezTo>
                  <a:cubicBezTo>
                    <a:pt x="35" y="26"/>
                    <a:pt x="35" y="26"/>
                    <a:pt x="34" y="26"/>
                  </a:cubicBezTo>
                  <a:cubicBezTo>
                    <a:pt x="35" y="26"/>
                    <a:pt x="36" y="25"/>
                    <a:pt x="37" y="25"/>
                  </a:cubicBezTo>
                  <a:cubicBezTo>
                    <a:pt x="39" y="23"/>
                    <a:pt x="41" y="20"/>
                    <a:pt x="42" y="17"/>
                  </a:cubicBezTo>
                  <a:cubicBezTo>
                    <a:pt x="43" y="17"/>
                    <a:pt x="45" y="17"/>
                    <a:pt x="47" y="16"/>
                  </a:cubicBezTo>
                  <a:cubicBezTo>
                    <a:pt x="49" y="15"/>
                    <a:pt x="52" y="14"/>
                    <a:pt x="54" y="13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8" y="11"/>
                    <a:pt x="60" y="9"/>
                    <a:pt x="62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8" y="8"/>
                    <a:pt x="72" y="10"/>
                    <a:pt x="77" y="13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1" y="15"/>
                    <a:pt x="83" y="16"/>
                  </a:cubicBezTo>
                  <a:cubicBezTo>
                    <a:pt x="80" y="17"/>
                    <a:pt x="77" y="18"/>
                    <a:pt x="7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6" name="Oval 13"/>
            <p:cNvSpPr>
              <a:spLocks noChangeArrowheads="1"/>
            </p:cNvSpPr>
            <p:nvPr/>
          </p:nvSpPr>
          <p:spPr bwMode="auto">
            <a:xfrm>
              <a:off x="5989698" y="2185776"/>
              <a:ext cx="22225" cy="22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 147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7" t="17700" r="25806" b="5550"/>
          <a:stretch>
            <a:fillRect/>
          </a:stretch>
        </p:blipFill>
        <p:spPr>
          <a:xfrm>
            <a:off x="3181227" y="1899443"/>
            <a:ext cx="1723912" cy="1723325"/>
          </a:xfrm>
          <a:prstGeom prst="rect">
            <a:avLst/>
          </a:prstGeom>
        </p:spPr>
      </p:pic>
      <p:sp>
        <p:nvSpPr>
          <p:cNvPr id="2" name="任意多边形 22"/>
          <p:cNvSpPr/>
          <p:nvPr/>
        </p:nvSpPr>
        <p:spPr>
          <a:xfrm>
            <a:off x="745854" y="3833151"/>
            <a:ext cx="2716149" cy="1557311"/>
          </a:xfrm>
          <a:custGeom>
            <a:avLst/>
            <a:gdLst>
              <a:gd name="connsiteX0" fmla="*/ 263311 w 3278889"/>
              <a:gd name="connsiteY0" fmla="*/ 933095 h 1879959"/>
              <a:gd name="connsiteX1" fmla="*/ 1051102 w 3278889"/>
              <a:gd name="connsiteY1" fmla="*/ 4627 h 1879959"/>
              <a:gd name="connsiteX2" fmla="*/ 1656013 w 3278889"/>
              <a:gd name="connsiteY2" fmla="*/ 567335 h 1879959"/>
              <a:gd name="connsiteX3" fmla="*/ 2232788 w 3278889"/>
              <a:gd name="connsiteY3" fmla="*/ 384455 h 1879959"/>
              <a:gd name="connsiteX4" fmla="*/ 3104985 w 3278889"/>
              <a:gd name="connsiteY4" fmla="*/ 806485 h 1879959"/>
              <a:gd name="connsiteX5" fmla="*/ 2992444 w 3278889"/>
              <a:gd name="connsiteY5" fmla="*/ 1805291 h 1879959"/>
              <a:gd name="connsiteX6" fmla="*/ 221108 w 3278889"/>
              <a:gd name="connsiteY6" fmla="*/ 1706818 h 1879959"/>
              <a:gd name="connsiteX7" fmla="*/ 263311 w 3278889"/>
              <a:gd name="connsiteY7" fmla="*/ 933095 h 1879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8889" h="1879959">
                <a:moveTo>
                  <a:pt x="263311" y="933095"/>
                </a:moveTo>
                <a:cubicBezTo>
                  <a:pt x="401643" y="649397"/>
                  <a:pt x="818985" y="65587"/>
                  <a:pt x="1051102" y="4627"/>
                </a:cubicBezTo>
                <a:cubicBezTo>
                  <a:pt x="1283219" y="-56333"/>
                  <a:pt x="1459065" y="504030"/>
                  <a:pt x="1656013" y="567335"/>
                </a:cubicBezTo>
                <a:cubicBezTo>
                  <a:pt x="1852961" y="630640"/>
                  <a:pt x="1991293" y="344597"/>
                  <a:pt x="2232788" y="384455"/>
                </a:cubicBezTo>
                <a:cubicBezTo>
                  <a:pt x="2474283" y="424313"/>
                  <a:pt x="2978376" y="569679"/>
                  <a:pt x="3104985" y="806485"/>
                </a:cubicBezTo>
                <a:cubicBezTo>
                  <a:pt x="3231594" y="1043291"/>
                  <a:pt x="3473090" y="1655236"/>
                  <a:pt x="2992444" y="1805291"/>
                </a:cubicBezTo>
                <a:cubicBezTo>
                  <a:pt x="2511798" y="1955347"/>
                  <a:pt x="671274" y="1856873"/>
                  <a:pt x="221108" y="1706818"/>
                </a:cubicBezTo>
                <a:cubicBezTo>
                  <a:pt x="-229058" y="1556763"/>
                  <a:pt x="124979" y="1216793"/>
                  <a:pt x="263311" y="933095"/>
                </a:cubicBezTo>
                <a:close/>
              </a:path>
            </a:pathLst>
          </a:custGeom>
          <a:gradFill>
            <a:gsLst>
              <a:gs pos="0">
                <a:srgbClr val="42536F"/>
              </a:gs>
              <a:gs pos="64000">
                <a:srgbClr val="FFFFFF">
                  <a:alpha val="0"/>
                </a:srgbClr>
              </a:gs>
              <a:gs pos="100000">
                <a:schemeClr val="bg1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任意多边形 23"/>
          <p:cNvSpPr/>
          <p:nvPr/>
        </p:nvSpPr>
        <p:spPr>
          <a:xfrm flipH="1">
            <a:off x="9319437" y="4804613"/>
            <a:ext cx="2310491" cy="1324725"/>
          </a:xfrm>
          <a:custGeom>
            <a:avLst/>
            <a:gdLst>
              <a:gd name="connsiteX0" fmla="*/ 263311 w 3278889"/>
              <a:gd name="connsiteY0" fmla="*/ 933095 h 1879959"/>
              <a:gd name="connsiteX1" fmla="*/ 1051102 w 3278889"/>
              <a:gd name="connsiteY1" fmla="*/ 4627 h 1879959"/>
              <a:gd name="connsiteX2" fmla="*/ 1656013 w 3278889"/>
              <a:gd name="connsiteY2" fmla="*/ 567335 h 1879959"/>
              <a:gd name="connsiteX3" fmla="*/ 2232788 w 3278889"/>
              <a:gd name="connsiteY3" fmla="*/ 384455 h 1879959"/>
              <a:gd name="connsiteX4" fmla="*/ 3104985 w 3278889"/>
              <a:gd name="connsiteY4" fmla="*/ 806485 h 1879959"/>
              <a:gd name="connsiteX5" fmla="*/ 2992444 w 3278889"/>
              <a:gd name="connsiteY5" fmla="*/ 1805291 h 1879959"/>
              <a:gd name="connsiteX6" fmla="*/ 221108 w 3278889"/>
              <a:gd name="connsiteY6" fmla="*/ 1706818 h 1879959"/>
              <a:gd name="connsiteX7" fmla="*/ 263311 w 3278889"/>
              <a:gd name="connsiteY7" fmla="*/ 933095 h 1879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8889" h="1879959">
                <a:moveTo>
                  <a:pt x="263311" y="933095"/>
                </a:moveTo>
                <a:cubicBezTo>
                  <a:pt x="401643" y="649397"/>
                  <a:pt x="818985" y="65587"/>
                  <a:pt x="1051102" y="4627"/>
                </a:cubicBezTo>
                <a:cubicBezTo>
                  <a:pt x="1283219" y="-56333"/>
                  <a:pt x="1459065" y="504030"/>
                  <a:pt x="1656013" y="567335"/>
                </a:cubicBezTo>
                <a:cubicBezTo>
                  <a:pt x="1852961" y="630640"/>
                  <a:pt x="1991293" y="344597"/>
                  <a:pt x="2232788" y="384455"/>
                </a:cubicBezTo>
                <a:cubicBezTo>
                  <a:pt x="2474283" y="424313"/>
                  <a:pt x="2978376" y="569679"/>
                  <a:pt x="3104985" y="806485"/>
                </a:cubicBezTo>
                <a:cubicBezTo>
                  <a:pt x="3231594" y="1043291"/>
                  <a:pt x="3473090" y="1655236"/>
                  <a:pt x="2992444" y="1805291"/>
                </a:cubicBezTo>
                <a:cubicBezTo>
                  <a:pt x="2511798" y="1955347"/>
                  <a:pt x="671274" y="1856873"/>
                  <a:pt x="221108" y="1706818"/>
                </a:cubicBezTo>
                <a:cubicBezTo>
                  <a:pt x="-229058" y="1556763"/>
                  <a:pt x="124979" y="1216793"/>
                  <a:pt x="263311" y="933095"/>
                </a:cubicBezTo>
                <a:close/>
              </a:path>
            </a:pathLst>
          </a:custGeom>
          <a:gradFill>
            <a:gsLst>
              <a:gs pos="0">
                <a:srgbClr val="42536F"/>
              </a:gs>
              <a:gs pos="64000">
                <a:srgbClr val="FFFFFF">
                  <a:alpha val="0"/>
                </a:srgbClr>
              </a:gs>
              <a:gs pos="100000">
                <a:schemeClr val="bg1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74897" y="1934064"/>
            <a:ext cx="1954381" cy="170174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500" b="0" i="0" u="none" strike="noStrike" kern="1200" cap="none" spc="0" normalizeH="0" baseline="0" noProof="0" dirty="0">
                <a:ln>
                  <a:noFill/>
                </a:ln>
                <a:solidFill>
                  <a:srgbClr val="4253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叁</a:t>
            </a:r>
            <a:endParaRPr kumimoji="0" lang="zh-CN" altLang="en-US" sz="11500" b="0" i="0" u="none" strike="noStrike" kern="1200" cap="none" spc="0" normalizeH="0" baseline="0" noProof="0" dirty="0">
              <a:ln>
                <a:noFill/>
              </a:ln>
              <a:solidFill>
                <a:srgbClr val="4253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39960" y="4249931"/>
            <a:ext cx="3293848" cy="307777"/>
          </a:xfrm>
          <a:prstGeom prst="rect">
            <a:avLst/>
          </a:prstGeom>
          <a:noFill/>
        </p:spPr>
        <p:txBody>
          <a:bodyPr vert="horz"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方正清刻本悦宋简体" panose="02000000000000000000" pitchFamily="2" charset="-122"/>
                <a:cs typeface="Arial" panose="020B0604020202020204" pitchFamily="34" charset="0"/>
              </a:rPr>
              <a:t>请输入标题文字请输入标题文字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方正清刻本悦宋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39960" y="3572823"/>
            <a:ext cx="1980029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53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六月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253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·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53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烟雨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253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1" t="1" r="34405" b="67901"/>
          <a:stretch>
            <a:fillRect/>
          </a:stretch>
        </p:blipFill>
        <p:spPr>
          <a:xfrm>
            <a:off x="6586884" y="2057158"/>
            <a:ext cx="1251331" cy="122801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8169076" y="3943241"/>
            <a:ext cx="849881" cy="648704"/>
            <a:chOff x="7630815" y="599098"/>
            <a:chExt cx="2067277" cy="1577929"/>
          </a:xfrm>
          <a:solidFill>
            <a:srgbClr val="42536F"/>
          </a:solidFill>
        </p:grpSpPr>
        <p:sp>
          <p:nvSpPr>
            <p:cNvPr id="10" name="Freeform 210"/>
            <p:cNvSpPr/>
            <p:nvPr/>
          </p:nvSpPr>
          <p:spPr bwMode="auto">
            <a:xfrm>
              <a:off x="9316916" y="715854"/>
              <a:ext cx="73832" cy="194022"/>
            </a:xfrm>
            <a:custGeom>
              <a:avLst/>
              <a:gdLst>
                <a:gd name="T0" fmla="*/ 17 w 70"/>
                <a:gd name="T1" fmla="*/ 175 h 187"/>
                <a:gd name="T2" fmla="*/ 18 w 70"/>
                <a:gd name="T3" fmla="*/ 173 h 187"/>
                <a:gd name="T4" fmla="*/ 70 w 70"/>
                <a:gd name="T5" fmla="*/ 0 h 187"/>
                <a:gd name="T6" fmla="*/ 0 w 70"/>
                <a:gd name="T7" fmla="*/ 187 h 187"/>
                <a:gd name="T8" fmla="*/ 17 w 70"/>
                <a:gd name="T9" fmla="*/ 17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87">
                  <a:moveTo>
                    <a:pt x="17" y="175"/>
                  </a:moveTo>
                  <a:cubicBezTo>
                    <a:pt x="17" y="175"/>
                    <a:pt x="17" y="174"/>
                    <a:pt x="18" y="173"/>
                  </a:cubicBezTo>
                  <a:cubicBezTo>
                    <a:pt x="51" y="122"/>
                    <a:pt x="62" y="60"/>
                    <a:pt x="70" y="0"/>
                  </a:cubicBezTo>
                  <a:cubicBezTo>
                    <a:pt x="56" y="66"/>
                    <a:pt x="35" y="129"/>
                    <a:pt x="0" y="187"/>
                  </a:cubicBezTo>
                  <a:cubicBezTo>
                    <a:pt x="6" y="183"/>
                    <a:pt x="12" y="179"/>
                    <a:pt x="17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Freeform 211"/>
            <p:cNvSpPr/>
            <p:nvPr/>
          </p:nvSpPr>
          <p:spPr bwMode="auto">
            <a:xfrm>
              <a:off x="9392464" y="750194"/>
              <a:ext cx="12020" cy="164833"/>
            </a:xfrm>
            <a:custGeom>
              <a:avLst/>
              <a:gdLst>
                <a:gd name="T0" fmla="*/ 3 w 11"/>
                <a:gd name="T1" fmla="*/ 159 h 159"/>
                <a:gd name="T2" fmla="*/ 6 w 11"/>
                <a:gd name="T3" fmla="*/ 0 h 159"/>
                <a:gd name="T4" fmla="*/ 1 w 11"/>
                <a:gd name="T5" fmla="*/ 94 h 159"/>
                <a:gd name="T6" fmla="*/ 3 w 11"/>
                <a:gd name="T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59">
                  <a:moveTo>
                    <a:pt x="3" y="159"/>
                  </a:moveTo>
                  <a:cubicBezTo>
                    <a:pt x="9" y="106"/>
                    <a:pt x="11" y="53"/>
                    <a:pt x="6" y="0"/>
                  </a:cubicBezTo>
                  <a:cubicBezTo>
                    <a:pt x="6" y="35"/>
                    <a:pt x="5" y="60"/>
                    <a:pt x="1" y="94"/>
                  </a:cubicBezTo>
                  <a:cubicBezTo>
                    <a:pt x="1" y="99"/>
                    <a:pt x="0" y="140"/>
                    <a:pt x="3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" name="Freeform 212"/>
            <p:cNvSpPr/>
            <p:nvPr/>
          </p:nvSpPr>
          <p:spPr bwMode="auto">
            <a:xfrm>
              <a:off x="9273991" y="721006"/>
              <a:ext cx="108172" cy="212909"/>
            </a:xfrm>
            <a:custGeom>
              <a:avLst/>
              <a:gdLst>
                <a:gd name="T0" fmla="*/ 0 w 104"/>
                <a:gd name="T1" fmla="*/ 204 h 204"/>
                <a:gd name="T2" fmla="*/ 32 w 104"/>
                <a:gd name="T3" fmla="*/ 186 h 204"/>
                <a:gd name="T4" fmla="*/ 104 w 104"/>
                <a:gd name="T5" fmla="*/ 0 h 204"/>
                <a:gd name="T6" fmla="*/ 69 w 104"/>
                <a:gd name="T7" fmla="*/ 94 h 204"/>
                <a:gd name="T8" fmla="*/ 0 w 104"/>
                <a:gd name="T9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204">
                  <a:moveTo>
                    <a:pt x="0" y="204"/>
                  </a:moveTo>
                  <a:cubicBezTo>
                    <a:pt x="11" y="198"/>
                    <a:pt x="21" y="192"/>
                    <a:pt x="32" y="186"/>
                  </a:cubicBezTo>
                  <a:cubicBezTo>
                    <a:pt x="69" y="129"/>
                    <a:pt x="90" y="65"/>
                    <a:pt x="104" y="0"/>
                  </a:cubicBezTo>
                  <a:cubicBezTo>
                    <a:pt x="95" y="32"/>
                    <a:pt x="84" y="63"/>
                    <a:pt x="69" y="94"/>
                  </a:cubicBezTo>
                  <a:cubicBezTo>
                    <a:pt x="50" y="132"/>
                    <a:pt x="28" y="171"/>
                    <a:pt x="0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" name="Freeform 213"/>
            <p:cNvSpPr/>
            <p:nvPr/>
          </p:nvSpPr>
          <p:spPr bwMode="auto">
            <a:xfrm>
              <a:off x="9347822" y="739892"/>
              <a:ext cx="46360" cy="144229"/>
            </a:xfrm>
            <a:custGeom>
              <a:avLst/>
              <a:gdLst>
                <a:gd name="T0" fmla="*/ 26 w 45"/>
                <a:gd name="T1" fmla="*/ 117 h 138"/>
                <a:gd name="T2" fmla="*/ 45 w 45"/>
                <a:gd name="T3" fmla="*/ 0 h 138"/>
                <a:gd name="T4" fmla="*/ 0 w 45"/>
                <a:gd name="T5" fmla="*/ 138 h 138"/>
                <a:gd name="T6" fmla="*/ 26 w 45"/>
                <a:gd name="T7" fmla="*/ 11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38">
                  <a:moveTo>
                    <a:pt x="26" y="117"/>
                  </a:moveTo>
                  <a:cubicBezTo>
                    <a:pt x="43" y="80"/>
                    <a:pt x="45" y="40"/>
                    <a:pt x="45" y="0"/>
                  </a:cubicBezTo>
                  <a:cubicBezTo>
                    <a:pt x="37" y="49"/>
                    <a:pt x="25" y="96"/>
                    <a:pt x="0" y="138"/>
                  </a:cubicBezTo>
                  <a:cubicBezTo>
                    <a:pt x="9" y="132"/>
                    <a:pt x="18" y="125"/>
                    <a:pt x="26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Freeform 214"/>
            <p:cNvSpPr/>
            <p:nvPr/>
          </p:nvSpPr>
          <p:spPr bwMode="auto">
            <a:xfrm>
              <a:off x="9177839" y="1586377"/>
              <a:ext cx="109888" cy="118474"/>
            </a:xfrm>
            <a:custGeom>
              <a:avLst/>
              <a:gdLst>
                <a:gd name="T0" fmla="*/ 0 w 105"/>
                <a:gd name="T1" fmla="*/ 113 h 113"/>
                <a:gd name="T2" fmla="*/ 105 w 105"/>
                <a:gd name="T3" fmla="*/ 0 h 113"/>
                <a:gd name="T4" fmla="*/ 89 w 105"/>
                <a:gd name="T5" fmla="*/ 20 h 113"/>
                <a:gd name="T6" fmla="*/ 0 w 105"/>
                <a:gd name="T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113">
                  <a:moveTo>
                    <a:pt x="0" y="113"/>
                  </a:moveTo>
                  <a:cubicBezTo>
                    <a:pt x="39" y="80"/>
                    <a:pt x="74" y="42"/>
                    <a:pt x="105" y="0"/>
                  </a:cubicBezTo>
                  <a:cubicBezTo>
                    <a:pt x="100" y="7"/>
                    <a:pt x="94" y="13"/>
                    <a:pt x="89" y="20"/>
                  </a:cubicBezTo>
                  <a:cubicBezTo>
                    <a:pt x="60" y="52"/>
                    <a:pt x="31" y="83"/>
                    <a:pt x="0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Freeform 215"/>
            <p:cNvSpPr/>
            <p:nvPr/>
          </p:nvSpPr>
          <p:spPr bwMode="auto">
            <a:xfrm>
              <a:off x="9425088" y="1200050"/>
              <a:ext cx="207758" cy="109888"/>
            </a:xfrm>
            <a:custGeom>
              <a:avLst/>
              <a:gdLst>
                <a:gd name="T0" fmla="*/ 138 w 199"/>
                <a:gd name="T1" fmla="*/ 36 h 107"/>
                <a:gd name="T2" fmla="*/ 199 w 199"/>
                <a:gd name="T3" fmla="*/ 0 h 107"/>
                <a:gd name="T4" fmla="*/ 142 w 199"/>
                <a:gd name="T5" fmla="*/ 20 h 107"/>
                <a:gd name="T6" fmla="*/ 6 w 199"/>
                <a:gd name="T7" fmla="*/ 76 h 107"/>
                <a:gd name="T8" fmla="*/ 0 w 199"/>
                <a:gd name="T9" fmla="*/ 107 h 107"/>
                <a:gd name="T10" fmla="*/ 138 w 199"/>
                <a:gd name="T11" fmla="*/ 3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07">
                  <a:moveTo>
                    <a:pt x="138" y="36"/>
                  </a:moveTo>
                  <a:cubicBezTo>
                    <a:pt x="159" y="26"/>
                    <a:pt x="179" y="13"/>
                    <a:pt x="199" y="0"/>
                  </a:cubicBezTo>
                  <a:cubicBezTo>
                    <a:pt x="180" y="8"/>
                    <a:pt x="161" y="14"/>
                    <a:pt x="142" y="20"/>
                  </a:cubicBezTo>
                  <a:cubicBezTo>
                    <a:pt x="95" y="35"/>
                    <a:pt x="48" y="49"/>
                    <a:pt x="6" y="76"/>
                  </a:cubicBezTo>
                  <a:cubicBezTo>
                    <a:pt x="4" y="86"/>
                    <a:pt x="3" y="97"/>
                    <a:pt x="0" y="107"/>
                  </a:cubicBezTo>
                  <a:cubicBezTo>
                    <a:pt x="46" y="84"/>
                    <a:pt x="92" y="60"/>
                    <a:pt x="13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Freeform 216"/>
            <p:cNvSpPr/>
            <p:nvPr/>
          </p:nvSpPr>
          <p:spPr bwMode="auto">
            <a:xfrm>
              <a:off x="9073101" y="1308222"/>
              <a:ext cx="518536" cy="520253"/>
            </a:xfrm>
            <a:custGeom>
              <a:avLst/>
              <a:gdLst>
                <a:gd name="T0" fmla="*/ 285 w 496"/>
                <a:gd name="T1" fmla="*/ 264 h 501"/>
                <a:gd name="T2" fmla="*/ 208 w 496"/>
                <a:gd name="T3" fmla="*/ 364 h 501"/>
                <a:gd name="T4" fmla="*/ 131 w 496"/>
                <a:gd name="T5" fmla="*/ 447 h 501"/>
                <a:gd name="T6" fmla="*/ 49 w 496"/>
                <a:gd name="T7" fmla="*/ 486 h 501"/>
                <a:gd name="T8" fmla="*/ 0 w 496"/>
                <a:gd name="T9" fmla="*/ 498 h 501"/>
                <a:gd name="T10" fmla="*/ 45 w 496"/>
                <a:gd name="T11" fmla="*/ 500 h 501"/>
                <a:gd name="T12" fmla="*/ 67 w 496"/>
                <a:gd name="T13" fmla="*/ 501 h 501"/>
                <a:gd name="T14" fmla="*/ 143 w 496"/>
                <a:gd name="T15" fmla="*/ 482 h 501"/>
                <a:gd name="T16" fmla="*/ 225 w 496"/>
                <a:gd name="T17" fmla="*/ 413 h 501"/>
                <a:gd name="T18" fmla="*/ 339 w 496"/>
                <a:gd name="T19" fmla="*/ 238 h 501"/>
                <a:gd name="T20" fmla="*/ 456 w 496"/>
                <a:gd name="T21" fmla="*/ 62 h 501"/>
                <a:gd name="T22" fmla="*/ 496 w 496"/>
                <a:gd name="T23" fmla="*/ 0 h 501"/>
                <a:gd name="T24" fmla="*/ 439 w 496"/>
                <a:gd name="T25" fmla="*/ 66 h 501"/>
                <a:gd name="T26" fmla="*/ 285 w 496"/>
                <a:gd name="T27" fmla="*/ 264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6" h="501">
                  <a:moveTo>
                    <a:pt x="285" y="264"/>
                  </a:moveTo>
                  <a:cubicBezTo>
                    <a:pt x="260" y="298"/>
                    <a:pt x="235" y="332"/>
                    <a:pt x="208" y="364"/>
                  </a:cubicBezTo>
                  <a:cubicBezTo>
                    <a:pt x="185" y="393"/>
                    <a:pt x="161" y="424"/>
                    <a:pt x="131" y="447"/>
                  </a:cubicBezTo>
                  <a:cubicBezTo>
                    <a:pt x="106" y="466"/>
                    <a:pt x="79" y="480"/>
                    <a:pt x="49" y="486"/>
                  </a:cubicBezTo>
                  <a:cubicBezTo>
                    <a:pt x="33" y="490"/>
                    <a:pt x="16" y="495"/>
                    <a:pt x="0" y="498"/>
                  </a:cubicBezTo>
                  <a:cubicBezTo>
                    <a:pt x="15" y="498"/>
                    <a:pt x="30" y="499"/>
                    <a:pt x="45" y="500"/>
                  </a:cubicBezTo>
                  <a:cubicBezTo>
                    <a:pt x="52" y="500"/>
                    <a:pt x="60" y="501"/>
                    <a:pt x="67" y="501"/>
                  </a:cubicBezTo>
                  <a:cubicBezTo>
                    <a:pt x="93" y="500"/>
                    <a:pt x="119" y="495"/>
                    <a:pt x="143" y="482"/>
                  </a:cubicBezTo>
                  <a:cubicBezTo>
                    <a:pt x="174" y="465"/>
                    <a:pt x="202" y="440"/>
                    <a:pt x="225" y="413"/>
                  </a:cubicBezTo>
                  <a:cubicBezTo>
                    <a:pt x="270" y="360"/>
                    <a:pt x="303" y="298"/>
                    <a:pt x="339" y="238"/>
                  </a:cubicBezTo>
                  <a:cubicBezTo>
                    <a:pt x="375" y="178"/>
                    <a:pt x="417" y="121"/>
                    <a:pt x="456" y="62"/>
                  </a:cubicBezTo>
                  <a:cubicBezTo>
                    <a:pt x="469" y="41"/>
                    <a:pt x="482" y="21"/>
                    <a:pt x="496" y="0"/>
                  </a:cubicBezTo>
                  <a:cubicBezTo>
                    <a:pt x="477" y="22"/>
                    <a:pt x="458" y="44"/>
                    <a:pt x="439" y="66"/>
                  </a:cubicBezTo>
                  <a:cubicBezTo>
                    <a:pt x="384" y="129"/>
                    <a:pt x="334" y="196"/>
                    <a:pt x="285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Freeform 217"/>
            <p:cNvSpPr/>
            <p:nvPr/>
          </p:nvSpPr>
          <p:spPr bwMode="auto">
            <a:xfrm>
              <a:off x="8806966" y="1883418"/>
              <a:ext cx="528838" cy="187154"/>
            </a:xfrm>
            <a:custGeom>
              <a:avLst/>
              <a:gdLst>
                <a:gd name="T0" fmla="*/ 4 w 505"/>
                <a:gd name="T1" fmla="*/ 0 h 180"/>
                <a:gd name="T2" fmla="*/ 0 w 505"/>
                <a:gd name="T3" fmla="*/ 2 h 180"/>
                <a:gd name="T4" fmla="*/ 272 w 505"/>
                <a:gd name="T5" fmla="*/ 84 h 180"/>
                <a:gd name="T6" fmla="*/ 425 w 505"/>
                <a:gd name="T7" fmla="*/ 123 h 180"/>
                <a:gd name="T8" fmla="*/ 505 w 505"/>
                <a:gd name="T9" fmla="*/ 180 h 180"/>
                <a:gd name="T10" fmla="*/ 426 w 505"/>
                <a:gd name="T11" fmla="*/ 109 h 180"/>
                <a:gd name="T12" fmla="*/ 335 w 505"/>
                <a:gd name="T13" fmla="*/ 68 h 180"/>
                <a:gd name="T14" fmla="*/ 273 w 505"/>
                <a:gd name="T15" fmla="*/ 60 h 180"/>
                <a:gd name="T16" fmla="*/ 120 w 505"/>
                <a:gd name="T17" fmla="*/ 46 h 180"/>
                <a:gd name="T18" fmla="*/ 6 w 505"/>
                <a:gd name="T19" fmla="*/ 1 h 180"/>
                <a:gd name="T20" fmla="*/ 6 w 505"/>
                <a:gd name="T21" fmla="*/ 0 h 180"/>
                <a:gd name="T22" fmla="*/ 4 w 505"/>
                <a:gd name="T2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5" h="180">
                  <a:moveTo>
                    <a:pt x="4" y="0"/>
                  </a:moveTo>
                  <a:cubicBezTo>
                    <a:pt x="3" y="1"/>
                    <a:pt x="2" y="1"/>
                    <a:pt x="0" y="2"/>
                  </a:cubicBezTo>
                  <a:cubicBezTo>
                    <a:pt x="65" y="84"/>
                    <a:pt x="176" y="84"/>
                    <a:pt x="272" y="84"/>
                  </a:cubicBezTo>
                  <a:cubicBezTo>
                    <a:pt x="327" y="84"/>
                    <a:pt x="377" y="96"/>
                    <a:pt x="425" y="123"/>
                  </a:cubicBezTo>
                  <a:cubicBezTo>
                    <a:pt x="453" y="140"/>
                    <a:pt x="480" y="159"/>
                    <a:pt x="505" y="180"/>
                  </a:cubicBezTo>
                  <a:cubicBezTo>
                    <a:pt x="480" y="154"/>
                    <a:pt x="455" y="129"/>
                    <a:pt x="426" y="109"/>
                  </a:cubicBezTo>
                  <a:cubicBezTo>
                    <a:pt x="399" y="89"/>
                    <a:pt x="368" y="74"/>
                    <a:pt x="335" y="68"/>
                  </a:cubicBezTo>
                  <a:cubicBezTo>
                    <a:pt x="314" y="64"/>
                    <a:pt x="294" y="62"/>
                    <a:pt x="273" y="60"/>
                  </a:cubicBezTo>
                  <a:cubicBezTo>
                    <a:pt x="222" y="57"/>
                    <a:pt x="171" y="54"/>
                    <a:pt x="120" y="46"/>
                  </a:cubicBezTo>
                  <a:cubicBezTo>
                    <a:pt x="82" y="39"/>
                    <a:pt x="34" y="31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" name="Freeform 218"/>
            <p:cNvSpPr/>
            <p:nvPr/>
          </p:nvSpPr>
          <p:spPr bwMode="auto">
            <a:xfrm>
              <a:off x="8861910" y="1133087"/>
              <a:ext cx="283307" cy="726294"/>
            </a:xfrm>
            <a:custGeom>
              <a:avLst/>
              <a:gdLst>
                <a:gd name="T0" fmla="*/ 93 w 270"/>
                <a:gd name="T1" fmla="*/ 663 h 698"/>
                <a:gd name="T2" fmla="*/ 245 w 270"/>
                <a:gd name="T3" fmla="*/ 463 h 698"/>
                <a:gd name="T4" fmla="*/ 246 w 270"/>
                <a:gd name="T5" fmla="*/ 459 h 698"/>
                <a:gd name="T6" fmla="*/ 171 w 270"/>
                <a:gd name="T7" fmla="*/ 130 h 698"/>
                <a:gd name="T8" fmla="*/ 145 w 270"/>
                <a:gd name="T9" fmla="*/ 101 h 698"/>
                <a:gd name="T10" fmla="*/ 142 w 270"/>
                <a:gd name="T11" fmla="*/ 100 h 698"/>
                <a:gd name="T12" fmla="*/ 142 w 270"/>
                <a:gd name="T13" fmla="*/ 98 h 698"/>
                <a:gd name="T14" fmla="*/ 102 w 270"/>
                <a:gd name="T15" fmla="*/ 62 h 698"/>
                <a:gd name="T16" fmla="*/ 34 w 270"/>
                <a:gd name="T17" fmla="*/ 16 h 698"/>
                <a:gd name="T18" fmla="*/ 3 w 270"/>
                <a:gd name="T19" fmla="*/ 0 h 698"/>
                <a:gd name="T20" fmla="*/ 39 w 270"/>
                <a:gd name="T21" fmla="*/ 28 h 698"/>
                <a:gd name="T22" fmla="*/ 115 w 270"/>
                <a:gd name="T23" fmla="*/ 104 h 698"/>
                <a:gd name="T24" fmla="*/ 181 w 270"/>
                <a:gd name="T25" fmla="*/ 194 h 698"/>
                <a:gd name="T26" fmla="*/ 216 w 270"/>
                <a:gd name="T27" fmla="*/ 417 h 698"/>
                <a:gd name="T28" fmla="*/ 0 w 270"/>
                <a:gd name="T29" fmla="*/ 698 h 698"/>
                <a:gd name="T30" fmla="*/ 31 w 270"/>
                <a:gd name="T31" fmla="*/ 694 h 698"/>
                <a:gd name="T32" fmla="*/ 45 w 270"/>
                <a:gd name="T33" fmla="*/ 689 h 698"/>
                <a:gd name="T34" fmla="*/ 45 w 270"/>
                <a:gd name="T35" fmla="*/ 688 h 698"/>
                <a:gd name="T36" fmla="*/ 93 w 270"/>
                <a:gd name="T37" fmla="*/ 66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0" h="698">
                  <a:moveTo>
                    <a:pt x="93" y="663"/>
                  </a:moveTo>
                  <a:cubicBezTo>
                    <a:pt x="166" y="617"/>
                    <a:pt x="222" y="546"/>
                    <a:pt x="245" y="463"/>
                  </a:cubicBezTo>
                  <a:cubicBezTo>
                    <a:pt x="246" y="462"/>
                    <a:pt x="246" y="460"/>
                    <a:pt x="246" y="459"/>
                  </a:cubicBezTo>
                  <a:cubicBezTo>
                    <a:pt x="270" y="345"/>
                    <a:pt x="242" y="222"/>
                    <a:pt x="171" y="130"/>
                  </a:cubicBezTo>
                  <a:cubicBezTo>
                    <a:pt x="163" y="120"/>
                    <a:pt x="154" y="111"/>
                    <a:pt x="145" y="101"/>
                  </a:cubicBezTo>
                  <a:cubicBezTo>
                    <a:pt x="144" y="101"/>
                    <a:pt x="142" y="101"/>
                    <a:pt x="142" y="100"/>
                  </a:cubicBezTo>
                  <a:cubicBezTo>
                    <a:pt x="142" y="99"/>
                    <a:pt x="142" y="99"/>
                    <a:pt x="142" y="98"/>
                  </a:cubicBezTo>
                  <a:cubicBezTo>
                    <a:pt x="129" y="85"/>
                    <a:pt x="116" y="73"/>
                    <a:pt x="102" y="62"/>
                  </a:cubicBezTo>
                  <a:cubicBezTo>
                    <a:pt x="80" y="44"/>
                    <a:pt x="58" y="29"/>
                    <a:pt x="34" y="16"/>
                  </a:cubicBezTo>
                  <a:cubicBezTo>
                    <a:pt x="24" y="10"/>
                    <a:pt x="13" y="5"/>
                    <a:pt x="3" y="0"/>
                  </a:cubicBezTo>
                  <a:cubicBezTo>
                    <a:pt x="15" y="9"/>
                    <a:pt x="27" y="18"/>
                    <a:pt x="39" y="28"/>
                  </a:cubicBezTo>
                  <a:cubicBezTo>
                    <a:pt x="66" y="51"/>
                    <a:pt x="91" y="77"/>
                    <a:pt x="115" y="104"/>
                  </a:cubicBezTo>
                  <a:cubicBezTo>
                    <a:pt x="140" y="131"/>
                    <a:pt x="164" y="161"/>
                    <a:pt x="181" y="194"/>
                  </a:cubicBezTo>
                  <a:cubicBezTo>
                    <a:pt x="217" y="263"/>
                    <a:pt x="232" y="341"/>
                    <a:pt x="216" y="417"/>
                  </a:cubicBezTo>
                  <a:cubicBezTo>
                    <a:pt x="191" y="537"/>
                    <a:pt x="109" y="643"/>
                    <a:pt x="0" y="698"/>
                  </a:cubicBezTo>
                  <a:cubicBezTo>
                    <a:pt x="11" y="696"/>
                    <a:pt x="21" y="695"/>
                    <a:pt x="31" y="694"/>
                  </a:cubicBezTo>
                  <a:cubicBezTo>
                    <a:pt x="36" y="692"/>
                    <a:pt x="41" y="691"/>
                    <a:pt x="45" y="689"/>
                  </a:cubicBezTo>
                  <a:cubicBezTo>
                    <a:pt x="45" y="688"/>
                    <a:pt x="45" y="688"/>
                    <a:pt x="45" y="688"/>
                  </a:cubicBezTo>
                  <a:lnTo>
                    <a:pt x="93" y="6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" name="Freeform 219"/>
            <p:cNvSpPr/>
            <p:nvPr/>
          </p:nvSpPr>
          <p:spPr bwMode="auto">
            <a:xfrm>
              <a:off x="8970081" y="1809588"/>
              <a:ext cx="61812" cy="17170"/>
            </a:xfrm>
            <a:custGeom>
              <a:avLst/>
              <a:gdLst>
                <a:gd name="T0" fmla="*/ 38 w 59"/>
                <a:gd name="T1" fmla="*/ 6 h 17"/>
                <a:gd name="T2" fmla="*/ 6 w 59"/>
                <a:gd name="T3" fmla="*/ 13 h 17"/>
                <a:gd name="T4" fmla="*/ 0 w 59"/>
                <a:gd name="T5" fmla="*/ 17 h 17"/>
                <a:gd name="T6" fmla="*/ 33 w 59"/>
                <a:gd name="T7" fmla="*/ 14 h 17"/>
                <a:gd name="T8" fmla="*/ 59 w 59"/>
                <a:gd name="T9" fmla="*/ 0 h 17"/>
                <a:gd name="T10" fmla="*/ 38 w 59"/>
                <a:gd name="T11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17">
                  <a:moveTo>
                    <a:pt x="38" y="6"/>
                  </a:moveTo>
                  <a:cubicBezTo>
                    <a:pt x="29" y="9"/>
                    <a:pt x="17" y="11"/>
                    <a:pt x="6" y="13"/>
                  </a:cubicBezTo>
                  <a:cubicBezTo>
                    <a:pt x="4" y="15"/>
                    <a:pt x="2" y="16"/>
                    <a:pt x="0" y="17"/>
                  </a:cubicBezTo>
                  <a:cubicBezTo>
                    <a:pt x="11" y="16"/>
                    <a:pt x="22" y="15"/>
                    <a:pt x="33" y="14"/>
                  </a:cubicBezTo>
                  <a:cubicBezTo>
                    <a:pt x="42" y="10"/>
                    <a:pt x="50" y="5"/>
                    <a:pt x="59" y="0"/>
                  </a:cubicBezTo>
                  <a:cubicBezTo>
                    <a:pt x="52" y="2"/>
                    <a:pt x="45" y="5"/>
                    <a:pt x="3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0" name="Freeform 220"/>
            <p:cNvSpPr/>
            <p:nvPr/>
          </p:nvSpPr>
          <p:spPr bwMode="auto">
            <a:xfrm>
              <a:off x="9548712" y="1194900"/>
              <a:ext cx="109888" cy="84134"/>
            </a:xfrm>
            <a:custGeom>
              <a:avLst/>
              <a:gdLst>
                <a:gd name="T0" fmla="*/ 0 w 106"/>
                <a:gd name="T1" fmla="*/ 81 h 81"/>
                <a:gd name="T2" fmla="*/ 106 w 106"/>
                <a:gd name="T3" fmla="*/ 0 h 81"/>
                <a:gd name="T4" fmla="*/ 0 w 106"/>
                <a:gd name="T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81">
                  <a:moveTo>
                    <a:pt x="0" y="81"/>
                  </a:moveTo>
                  <a:cubicBezTo>
                    <a:pt x="35" y="54"/>
                    <a:pt x="72" y="28"/>
                    <a:pt x="106" y="0"/>
                  </a:cubicBezTo>
                  <a:cubicBezTo>
                    <a:pt x="70" y="26"/>
                    <a:pt x="35" y="53"/>
                    <a:pt x="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Freeform 221"/>
            <p:cNvSpPr/>
            <p:nvPr/>
          </p:nvSpPr>
          <p:spPr bwMode="auto">
            <a:xfrm>
              <a:off x="9402766" y="1186314"/>
              <a:ext cx="257551" cy="207758"/>
            </a:xfrm>
            <a:custGeom>
              <a:avLst/>
              <a:gdLst>
                <a:gd name="T0" fmla="*/ 13 w 247"/>
                <a:gd name="T1" fmla="*/ 156 h 199"/>
                <a:gd name="T2" fmla="*/ 0 w 247"/>
                <a:gd name="T3" fmla="*/ 199 h 199"/>
                <a:gd name="T4" fmla="*/ 39 w 247"/>
                <a:gd name="T5" fmla="*/ 164 h 199"/>
                <a:gd name="T6" fmla="*/ 126 w 247"/>
                <a:gd name="T7" fmla="*/ 93 h 199"/>
                <a:gd name="T8" fmla="*/ 247 w 247"/>
                <a:gd name="T9" fmla="*/ 0 h 199"/>
                <a:gd name="T10" fmla="*/ 246 w 247"/>
                <a:gd name="T11" fmla="*/ 1 h 199"/>
                <a:gd name="T12" fmla="*/ 195 w 247"/>
                <a:gd name="T13" fmla="*/ 34 h 199"/>
                <a:gd name="T14" fmla="*/ 13 w 247"/>
                <a:gd name="T15" fmla="*/ 15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7" h="199">
                  <a:moveTo>
                    <a:pt x="13" y="156"/>
                  </a:moveTo>
                  <a:cubicBezTo>
                    <a:pt x="9" y="171"/>
                    <a:pt x="4" y="185"/>
                    <a:pt x="0" y="199"/>
                  </a:cubicBezTo>
                  <a:cubicBezTo>
                    <a:pt x="12" y="187"/>
                    <a:pt x="26" y="175"/>
                    <a:pt x="39" y="164"/>
                  </a:cubicBezTo>
                  <a:cubicBezTo>
                    <a:pt x="68" y="140"/>
                    <a:pt x="97" y="117"/>
                    <a:pt x="126" y="93"/>
                  </a:cubicBezTo>
                  <a:cubicBezTo>
                    <a:pt x="166" y="62"/>
                    <a:pt x="206" y="31"/>
                    <a:pt x="247" y="0"/>
                  </a:cubicBezTo>
                  <a:cubicBezTo>
                    <a:pt x="246" y="0"/>
                    <a:pt x="246" y="1"/>
                    <a:pt x="246" y="1"/>
                  </a:cubicBezTo>
                  <a:cubicBezTo>
                    <a:pt x="229" y="12"/>
                    <a:pt x="212" y="23"/>
                    <a:pt x="195" y="34"/>
                  </a:cubicBezTo>
                  <a:cubicBezTo>
                    <a:pt x="134" y="74"/>
                    <a:pt x="73" y="115"/>
                    <a:pt x="13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" name="Freeform 222"/>
            <p:cNvSpPr/>
            <p:nvPr/>
          </p:nvSpPr>
          <p:spPr bwMode="auto">
            <a:xfrm>
              <a:off x="8769191" y="1093596"/>
              <a:ext cx="271287" cy="788106"/>
            </a:xfrm>
            <a:custGeom>
              <a:avLst/>
              <a:gdLst>
                <a:gd name="T0" fmla="*/ 148 w 260"/>
                <a:gd name="T1" fmla="*/ 668 h 757"/>
                <a:gd name="T2" fmla="*/ 248 w 260"/>
                <a:gd name="T3" fmla="*/ 478 h 757"/>
                <a:gd name="T4" fmla="*/ 231 w 260"/>
                <a:gd name="T5" fmla="*/ 270 h 757"/>
                <a:gd name="T6" fmla="*/ 39 w 260"/>
                <a:gd name="T7" fmla="*/ 7 h 757"/>
                <a:gd name="T8" fmla="*/ 29 w 260"/>
                <a:gd name="T9" fmla="*/ 0 h 757"/>
                <a:gd name="T10" fmla="*/ 110 w 260"/>
                <a:gd name="T11" fmla="*/ 92 h 757"/>
                <a:gd name="T12" fmla="*/ 204 w 260"/>
                <a:gd name="T13" fmla="*/ 477 h 757"/>
                <a:gd name="T14" fmla="*/ 177 w 260"/>
                <a:gd name="T15" fmla="*/ 568 h 757"/>
                <a:gd name="T16" fmla="*/ 126 w 260"/>
                <a:gd name="T17" fmla="*/ 645 h 757"/>
                <a:gd name="T18" fmla="*/ 0 w 260"/>
                <a:gd name="T19" fmla="*/ 757 h 757"/>
                <a:gd name="T20" fmla="*/ 84 w 260"/>
                <a:gd name="T21" fmla="*/ 722 h 757"/>
                <a:gd name="T22" fmla="*/ 148 w 260"/>
                <a:gd name="T23" fmla="*/ 668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0" h="757">
                  <a:moveTo>
                    <a:pt x="148" y="668"/>
                  </a:moveTo>
                  <a:cubicBezTo>
                    <a:pt x="202" y="616"/>
                    <a:pt x="235" y="551"/>
                    <a:pt x="248" y="478"/>
                  </a:cubicBezTo>
                  <a:cubicBezTo>
                    <a:pt x="260" y="408"/>
                    <a:pt x="255" y="336"/>
                    <a:pt x="231" y="270"/>
                  </a:cubicBezTo>
                  <a:cubicBezTo>
                    <a:pt x="193" y="166"/>
                    <a:pt x="120" y="81"/>
                    <a:pt x="39" y="7"/>
                  </a:cubicBezTo>
                  <a:cubicBezTo>
                    <a:pt x="36" y="5"/>
                    <a:pt x="32" y="3"/>
                    <a:pt x="29" y="0"/>
                  </a:cubicBezTo>
                  <a:cubicBezTo>
                    <a:pt x="56" y="31"/>
                    <a:pt x="85" y="60"/>
                    <a:pt x="110" y="92"/>
                  </a:cubicBezTo>
                  <a:cubicBezTo>
                    <a:pt x="194" y="197"/>
                    <a:pt x="226" y="344"/>
                    <a:pt x="204" y="477"/>
                  </a:cubicBezTo>
                  <a:cubicBezTo>
                    <a:pt x="199" y="508"/>
                    <a:pt x="190" y="539"/>
                    <a:pt x="177" y="568"/>
                  </a:cubicBezTo>
                  <a:cubicBezTo>
                    <a:pt x="163" y="596"/>
                    <a:pt x="145" y="620"/>
                    <a:pt x="126" y="645"/>
                  </a:cubicBezTo>
                  <a:cubicBezTo>
                    <a:pt x="93" y="688"/>
                    <a:pt x="54" y="738"/>
                    <a:pt x="0" y="757"/>
                  </a:cubicBezTo>
                  <a:cubicBezTo>
                    <a:pt x="31" y="753"/>
                    <a:pt x="59" y="742"/>
                    <a:pt x="84" y="722"/>
                  </a:cubicBezTo>
                  <a:cubicBezTo>
                    <a:pt x="106" y="705"/>
                    <a:pt x="128" y="687"/>
                    <a:pt x="148" y="6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3" name="Freeform 223"/>
            <p:cNvSpPr/>
            <p:nvPr/>
          </p:nvSpPr>
          <p:spPr bwMode="auto">
            <a:xfrm>
              <a:off x="9224198" y="707270"/>
              <a:ext cx="154531" cy="250683"/>
            </a:xfrm>
            <a:custGeom>
              <a:avLst/>
              <a:gdLst>
                <a:gd name="T0" fmla="*/ 0 w 148"/>
                <a:gd name="T1" fmla="*/ 241 h 241"/>
                <a:gd name="T2" fmla="*/ 36 w 148"/>
                <a:gd name="T3" fmla="*/ 223 h 241"/>
                <a:gd name="T4" fmla="*/ 36 w 148"/>
                <a:gd name="T5" fmla="*/ 222 h 241"/>
                <a:gd name="T6" fmla="*/ 148 w 148"/>
                <a:gd name="T7" fmla="*/ 0 h 241"/>
                <a:gd name="T8" fmla="*/ 88 w 148"/>
                <a:gd name="T9" fmla="*/ 120 h 241"/>
                <a:gd name="T10" fmla="*/ 0 w 148"/>
                <a:gd name="T1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241">
                  <a:moveTo>
                    <a:pt x="0" y="241"/>
                  </a:moveTo>
                  <a:cubicBezTo>
                    <a:pt x="12" y="235"/>
                    <a:pt x="24" y="230"/>
                    <a:pt x="36" y="223"/>
                  </a:cubicBezTo>
                  <a:cubicBezTo>
                    <a:pt x="36" y="223"/>
                    <a:pt x="36" y="223"/>
                    <a:pt x="36" y="222"/>
                  </a:cubicBezTo>
                  <a:cubicBezTo>
                    <a:pt x="94" y="161"/>
                    <a:pt x="126" y="80"/>
                    <a:pt x="148" y="0"/>
                  </a:cubicBezTo>
                  <a:cubicBezTo>
                    <a:pt x="130" y="41"/>
                    <a:pt x="110" y="81"/>
                    <a:pt x="88" y="120"/>
                  </a:cubicBezTo>
                  <a:cubicBezTo>
                    <a:pt x="63" y="163"/>
                    <a:pt x="35" y="205"/>
                    <a:pt x="0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Freeform 224"/>
            <p:cNvSpPr/>
            <p:nvPr/>
          </p:nvSpPr>
          <p:spPr bwMode="auto">
            <a:xfrm>
              <a:off x="8770908" y="188857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5" name="Freeform 225"/>
            <p:cNvSpPr/>
            <p:nvPr/>
          </p:nvSpPr>
          <p:spPr bwMode="auto">
            <a:xfrm>
              <a:off x="7958764" y="1040369"/>
              <a:ext cx="455007" cy="776087"/>
            </a:xfrm>
            <a:custGeom>
              <a:avLst/>
              <a:gdLst>
                <a:gd name="T0" fmla="*/ 61 w 435"/>
                <a:gd name="T1" fmla="*/ 400 h 745"/>
                <a:gd name="T2" fmla="*/ 170 w 435"/>
                <a:gd name="T3" fmla="*/ 584 h 745"/>
                <a:gd name="T4" fmla="*/ 340 w 435"/>
                <a:gd name="T5" fmla="*/ 719 h 745"/>
                <a:gd name="T6" fmla="*/ 435 w 435"/>
                <a:gd name="T7" fmla="*/ 745 h 745"/>
                <a:gd name="T8" fmla="*/ 313 w 435"/>
                <a:gd name="T9" fmla="*/ 698 h 745"/>
                <a:gd name="T10" fmla="*/ 159 w 435"/>
                <a:gd name="T11" fmla="*/ 547 h 745"/>
                <a:gd name="T12" fmla="*/ 47 w 435"/>
                <a:gd name="T13" fmla="*/ 332 h 745"/>
                <a:gd name="T14" fmla="*/ 19 w 435"/>
                <a:gd name="T15" fmla="*/ 210 h 745"/>
                <a:gd name="T16" fmla="*/ 10 w 435"/>
                <a:gd name="T17" fmla="*/ 78 h 745"/>
                <a:gd name="T18" fmla="*/ 0 w 435"/>
                <a:gd name="T19" fmla="*/ 0 h 745"/>
                <a:gd name="T20" fmla="*/ 6 w 435"/>
                <a:gd name="T21" fmla="*/ 171 h 745"/>
                <a:gd name="T22" fmla="*/ 25 w 435"/>
                <a:gd name="T23" fmla="*/ 296 h 745"/>
                <a:gd name="T24" fmla="*/ 61 w 435"/>
                <a:gd name="T25" fmla="*/ 40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5" h="745">
                  <a:moveTo>
                    <a:pt x="61" y="400"/>
                  </a:moveTo>
                  <a:cubicBezTo>
                    <a:pt x="89" y="466"/>
                    <a:pt x="124" y="529"/>
                    <a:pt x="170" y="584"/>
                  </a:cubicBezTo>
                  <a:cubicBezTo>
                    <a:pt x="217" y="640"/>
                    <a:pt x="274" y="688"/>
                    <a:pt x="340" y="719"/>
                  </a:cubicBezTo>
                  <a:cubicBezTo>
                    <a:pt x="370" y="733"/>
                    <a:pt x="402" y="740"/>
                    <a:pt x="435" y="745"/>
                  </a:cubicBezTo>
                  <a:cubicBezTo>
                    <a:pt x="393" y="734"/>
                    <a:pt x="351" y="718"/>
                    <a:pt x="313" y="698"/>
                  </a:cubicBezTo>
                  <a:cubicBezTo>
                    <a:pt x="249" y="663"/>
                    <a:pt x="197" y="609"/>
                    <a:pt x="159" y="547"/>
                  </a:cubicBezTo>
                  <a:cubicBezTo>
                    <a:pt x="117" y="478"/>
                    <a:pt x="73" y="409"/>
                    <a:pt x="47" y="332"/>
                  </a:cubicBezTo>
                  <a:cubicBezTo>
                    <a:pt x="34" y="293"/>
                    <a:pt x="23" y="252"/>
                    <a:pt x="19" y="210"/>
                  </a:cubicBezTo>
                  <a:cubicBezTo>
                    <a:pt x="14" y="166"/>
                    <a:pt x="13" y="122"/>
                    <a:pt x="10" y="78"/>
                  </a:cubicBezTo>
                  <a:cubicBezTo>
                    <a:pt x="8" y="52"/>
                    <a:pt x="5" y="26"/>
                    <a:pt x="0" y="0"/>
                  </a:cubicBezTo>
                  <a:cubicBezTo>
                    <a:pt x="5" y="57"/>
                    <a:pt x="3" y="114"/>
                    <a:pt x="6" y="171"/>
                  </a:cubicBezTo>
                  <a:cubicBezTo>
                    <a:pt x="8" y="213"/>
                    <a:pt x="13" y="256"/>
                    <a:pt x="25" y="296"/>
                  </a:cubicBezTo>
                  <a:cubicBezTo>
                    <a:pt x="35" y="331"/>
                    <a:pt x="47" y="366"/>
                    <a:pt x="61" y="4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Freeform 226"/>
            <p:cNvSpPr/>
            <p:nvPr/>
          </p:nvSpPr>
          <p:spPr bwMode="auto">
            <a:xfrm>
              <a:off x="8175107" y="803422"/>
              <a:ext cx="197456" cy="230079"/>
            </a:xfrm>
            <a:custGeom>
              <a:avLst/>
              <a:gdLst>
                <a:gd name="T0" fmla="*/ 103 w 189"/>
                <a:gd name="T1" fmla="*/ 80 h 221"/>
                <a:gd name="T2" fmla="*/ 0 w 189"/>
                <a:gd name="T3" fmla="*/ 0 h 221"/>
                <a:gd name="T4" fmla="*/ 63 w 189"/>
                <a:gd name="T5" fmla="*/ 60 h 221"/>
                <a:gd name="T6" fmla="*/ 124 w 189"/>
                <a:gd name="T7" fmla="*/ 182 h 221"/>
                <a:gd name="T8" fmla="*/ 130 w 189"/>
                <a:gd name="T9" fmla="*/ 185 h 221"/>
                <a:gd name="T10" fmla="*/ 189 w 189"/>
                <a:gd name="T11" fmla="*/ 221 h 221"/>
                <a:gd name="T12" fmla="*/ 103 w 189"/>
                <a:gd name="T13" fmla="*/ 8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221">
                  <a:moveTo>
                    <a:pt x="103" y="80"/>
                  </a:moveTo>
                  <a:cubicBezTo>
                    <a:pt x="74" y="47"/>
                    <a:pt x="38" y="18"/>
                    <a:pt x="0" y="0"/>
                  </a:cubicBezTo>
                  <a:cubicBezTo>
                    <a:pt x="23" y="14"/>
                    <a:pt x="47" y="39"/>
                    <a:pt x="63" y="60"/>
                  </a:cubicBezTo>
                  <a:cubicBezTo>
                    <a:pt x="91" y="96"/>
                    <a:pt x="110" y="139"/>
                    <a:pt x="124" y="182"/>
                  </a:cubicBezTo>
                  <a:cubicBezTo>
                    <a:pt x="126" y="183"/>
                    <a:pt x="128" y="184"/>
                    <a:pt x="130" y="185"/>
                  </a:cubicBezTo>
                  <a:cubicBezTo>
                    <a:pt x="151" y="196"/>
                    <a:pt x="170" y="208"/>
                    <a:pt x="189" y="221"/>
                  </a:cubicBezTo>
                  <a:cubicBezTo>
                    <a:pt x="165" y="171"/>
                    <a:pt x="140" y="121"/>
                    <a:pt x="103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" name="Freeform 227"/>
            <p:cNvSpPr/>
            <p:nvPr/>
          </p:nvSpPr>
          <p:spPr bwMode="auto">
            <a:xfrm>
              <a:off x="8683341" y="1072992"/>
              <a:ext cx="94436" cy="808710"/>
            </a:xfrm>
            <a:custGeom>
              <a:avLst/>
              <a:gdLst>
                <a:gd name="T0" fmla="*/ 74 w 91"/>
                <a:gd name="T1" fmla="*/ 402 h 777"/>
                <a:gd name="T2" fmla="*/ 82 w 91"/>
                <a:gd name="T3" fmla="*/ 197 h 777"/>
                <a:gd name="T4" fmla="*/ 60 w 91"/>
                <a:gd name="T5" fmla="*/ 55 h 777"/>
                <a:gd name="T6" fmla="*/ 51 w 91"/>
                <a:gd name="T7" fmla="*/ 0 h 777"/>
                <a:gd name="T8" fmla="*/ 33 w 91"/>
                <a:gd name="T9" fmla="*/ 367 h 777"/>
                <a:gd name="T10" fmla="*/ 16 w 91"/>
                <a:gd name="T11" fmla="*/ 586 h 777"/>
                <a:gd name="T12" fmla="*/ 15 w 91"/>
                <a:gd name="T13" fmla="*/ 775 h 777"/>
                <a:gd name="T14" fmla="*/ 19 w 91"/>
                <a:gd name="T15" fmla="*/ 777 h 777"/>
                <a:gd name="T16" fmla="*/ 19 w 91"/>
                <a:gd name="T17" fmla="*/ 777 h 777"/>
                <a:gd name="T18" fmla="*/ 29 w 91"/>
                <a:gd name="T19" fmla="*/ 660 h 777"/>
                <a:gd name="T20" fmla="*/ 74 w 91"/>
                <a:gd name="T21" fmla="*/ 402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777">
                  <a:moveTo>
                    <a:pt x="74" y="402"/>
                  </a:moveTo>
                  <a:cubicBezTo>
                    <a:pt x="83" y="335"/>
                    <a:pt x="91" y="265"/>
                    <a:pt x="82" y="197"/>
                  </a:cubicBezTo>
                  <a:cubicBezTo>
                    <a:pt x="77" y="150"/>
                    <a:pt x="68" y="103"/>
                    <a:pt x="60" y="55"/>
                  </a:cubicBezTo>
                  <a:cubicBezTo>
                    <a:pt x="57" y="37"/>
                    <a:pt x="54" y="19"/>
                    <a:pt x="51" y="0"/>
                  </a:cubicBezTo>
                  <a:cubicBezTo>
                    <a:pt x="63" y="122"/>
                    <a:pt x="43" y="245"/>
                    <a:pt x="33" y="367"/>
                  </a:cubicBezTo>
                  <a:cubicBezTo>
                    <a:pt x="27" y="440"/>
                    <a:pt x="22" y="513"/>
                    <a:pt x="16" y="586"/>
                  </a:cubicBezTo>
                  <a:cubicBezTo>
                    <a:pt x="11" y="647"/>
                    <a:pt x="0" y="714"/>
                    <a:pt x="15" y="775"/>
                  </a:cubicBezTo>
                  <a:cubicBezTo>
                    <a:pt x="16" y="777"/>
                    <a:pt x="18" y="777"/>
                    <a:pt x="19" y="777"/>
                  </a:cubicBezTo>
                  <a:cubicBezTo>
                    <a:pt x="19" y="777"/>
                    <a:pt x="19" y="777"/>
                    <a:pt x="19" y="777"/>
                  </a:cubicBezTo>
                  <a:cubicBezTo>
                    <a:pt x="17" y="738"/>
                    <a:pt x="21" y="699"/>
                    <a:pt x="29" y="660"/>
                  </a:cubicBezTo>
                  <a:cubicBezTo>
                    <a:pt x="48" y="575"/>
                    <a:pt x="63" y="489"/>
                    <a:pt x="74" y="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8" name="Freeform 228"/>
            <p:cNvSpPr/>
            <p:nvPr/>
          </p:nvSpPr>
          <p:spPr bwMode="auto">
            <a:xfrm>
              <a:off x="8676473" y="1886852"/>
              <a:ext cx="44642" cy="254117"/>
            </a:xfrm>
            <a:custGeom>
              <a:avLst/>
              <a:gdLst>
                <a:gd name="T0" fmla="*/ 24 w 42"/>
                <a:gd name="T1" fmla="*/ 219 h 245"/>
                <a:gd name="T2" fmla="*/ 33 w 42"/>
                <a:gd name="T3" fmla="*/ 173 h 245"/>
                <a:gd name="T4" fmla="*/ 21 w 42"/>
                <a:gd name="T5" fmla="*/ 3 h 245"/>
                <a:gd name="T6" fmla="*/ 5 w 42"/>
                <a:gd name="T7" fmla="*/ 0 h 245"/>
                <a:gd name="T8" fmla="*/ 17 w 42"/>
                <a:gd name="T9" fmla="*/ 140 h 245"/>
                <a:gd name="T10" fmla="*/ 14 w 42"/>
                <a:gd name="T11" fmla="*/ 245 h 245"/>
                <a:gd name="T12" fmla="*/ 24 w 42"/>
                <a:gd name="T13" fmla="*/ 21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45">
                  <a:moveTo>
                    <a:pt x="24" y="219"/>
                  </a:moveTo>
                  <a:cubicBezTo>
                    <a:pt x="27" y="204"/>
                    <a:pt x="31" y="188"/>
                    <a:pt x="33" y="173"/>
                  </a:cubicBezTo>
                  <a:cubicBezTo>
                    <a:pt x="42" y="116"/>
                    <a:pt x="38" y="58"/>
                    <a:pt x="21" y="3"/>
                  </a:cubicBezTo>
                  <a:cubicBezTo>
                    <a:pt x="16" y="2"/>
                    <a:pt x="11" y="2"/>
                    <a:pt x="5" y="0"/>
                  </a:cubicBezTo>
                  <a:cubicBezTo>
                    <a:pt x="0" y="47"/>
                    <a:pt x="13" y="93"/>
                    <a:pt x="17" y="140"/>
                  </a:cubicBezTo>
                  <a:cubicBezTo>
                    <a:pt x="19" y="174"/>
                    <a:pt x="17" y="210"/>
                    <a:pt x="14" y="245"/>
                  </a:cubicBezTo>
                  <a:cubicBezTo>
                    <a:pt x="18" y="236"/>
                    <a:pt x="22" y="227"/>
                    <a:pt x="24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9" name="Freeform 229"/>
            <p:cNvSpPr/>
            <p:nvPr/>
          </p:nvSpPr>
          <p:spPr bwMode="auto">
            <a:xfrm>
              <a:off x="8480734" y="1838776"/>
              <a:ext cx="157965" cy="30906"/>
            </a:xfrm>
            <a:custGeom>
              <a:avLst/>
              <a:gdLst>
                <a:gd name="T0" fmla="*/ 151 w 151"/>
                <a:gd name="T1" fmla="*/ 28 h 30"/>
                <a:gd name="T2" fmla="*/ 139 w 151"/>
                <a:gd name="T3" fmla="*/ 20 h 30"/>
                <a:gd name="T4" fmla="*/ 138 w 151"/>
                <a:gd name="T5" fmla="*/ 20 h 30"/>
                <a:gd name="T6" fmla="*/ 36 w 151"/>
                <a:gd name="T7" fmla="*/ 4 h 30"/>
                <a:gd name="T8" fmla="*/ 0 w 151"/>
                <a:gd name="T9" fmla="*/ 0 h 30"/>
                <a:gd name="T10" fmla="*/ 31 w 151"/>
                <a:gd name="T11" fmla="*/ 14 h 30"/>
                <a:gd name="T12" fmla="*/ 151 w 151"/>
                <a:gd name="T13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30">
                  <a:moveTo>
                    <a:pt x="151" y="28"/>
                  </a:moveTo>
                  <a:cubicBezTo>
                    <a:pt x="147" y="25"/>
                    <a:pt x="143" y="23"/>
                    <a:pt x="139" y="20"/>
                  </a:cubicBezTo>
                  <a:cubicBezTo>
                    <a:pt x="139" y="20"/>
                    <a:pt x="138" y="20"/>
                    <a:pt x="138" y="20"/>
                  </a:cubicBezTo>
                  <a:cubicBezTo>
                    <a:pt x="105" y="28"/>
                    <a:pt x="69" y="17"/>
                    <a:pt x="36" y="4"/>
                  </a:cubicBezTo>
                  <a:cubicBezTo>
                    <a:pt x="24" y="3"/>
                    <a:pt x="12" y="1"/>
                    <a:pt x="0" y="0"/>
                  </a:cubicBezTo>
                  <a:cubicBezTo>
                    <a:pt x="10" y="5"/>
                    <a:pt x="20" y="10"/>
                    <a:pt x="31" y="14"/>
                  </a:cubicBezTo>
                  <a:cubicBezTo>
                    <a:pt x="69" y="29"/>
                    <a:pt x="111" y="30"/>
                    <a:pt x="15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Freeform 230"/>
            <p:cNvSpPr/>
            <p:nvPr/>
          </p:nvSpPr>
          <p:spPr bwMode="auto">
            <a:xfrm>
              <a:off x="8705662" y="1069558"/>
              <a:ext cx="140795" cy="812144"/>
            </a:xfrm>
            <a:custGeom>
              <a:avLst/>
              <a:gdLst>
                <a:gd name="T0" fmla="*/ 69 w 134"/>
                <a:gd name="T1" fmla="*/ 608 h 780"/>
                <a:gd name="T2" fmla="*/ 127 w 134"/>
                <a:gd name="T3" fmla="*/ 383 h 780"/>
                <a:gd name="T4" fmla="*/ 96 w 134"/>
                <a:gd name="T5" fmla="*/ 153 h 780"/>
                <a:gd name="T6" fmla="*/ 34 w 134"/>
                <a:gd name="T7" fmla="*/ 0 h 780"/>
                <a:gd name="T8" fmla="*/ 57 w 134"/>
                <a:gd name="T9" fmla="*/ 134 h 780"/>
                <a:gd name="T10" fmla="*/ 68 w 134"/>
                <a:gd name="T11" fmla="*/ 273 h 780"/>
                <a:gd name="T12" fmla="*/ 39 w 134"/>
                <a:gd name="T13" fmla="*/ 525 h 780"/>
                <a:gd name="T14" fmla="*/ 15 w 134"/>
                <a:gd name="T15" fmla="*/ 651 h 780"/>
                <a:gd name="T16" fmla="*/ 3 w 134"/>
                <a:gd name="T17" fmla="*/ 780 h 780"/>
                <a:gd name="T18" fmla="*/ 5 w 134"/>
                <a:gd name="T19" fmla="*/ 780 h 780"/>
                <a:gd name="T20" fmla="*/ 25 w 134"/>
                <a:gd name="T21" fmla="*/ 706 h 780"/>
                <a:gd name="T22" fmla="*/ 69 w 134"/>
                <a:gd name="T23" fmla="*/ 608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780">
                  <a:moveTo>
                    <a:pt x="69" y="608"/>
                  </a:moveTo>
                  <a:cubicBezTo>
                    <a:pt x="97" y="536"/>
                    <a:pt x="120" y="461"/>
                    <a:pt x="127" y="383"/>
                  </a:cubicBezTo>
                  <a:cubicBezTo>
                    <a:pt x="134" y="304"/>
                    <a:pt x="123" y="227"/>
                    <a:pt x="96" y="153"/>
                  </a:cubicBezTo>
                  <a:cubicBezTo>
                    <a:pt x="78" y="101"/>
                    <a:pt x="55" y="51"/>
                    <a:pt x="34" y="0"/>
                  </a:cubicBezTo>
                  <a:cubicBezTo>
                    <a:pt x="42" y="45"/>
                    <a:pt x="50" y="89"/>
                    <a:pt x="57" y="134"/>
                  </a:cubicBezTo>
                  <a:cubicBezTo>
                    <a:pt x="65" y="181"/>
                    <a:pt x="70" y="225"/>
                    <a:pt x="68" y="273"/>
                  </a:cubicBezTo>
                  <a:cubicBezTo>
                    <a:pt x="66" y="358"/>
                    <a:pt x="54" y="441"/>
                    <a:pt x="39" y="525"/>
                  </a:cubicBezTo>
                  <a:cubicBezTo>
                    <a:pt x="31" y="567"/>
                    <a:pt x="25" y="609"/>
                    <a:pt x="15" y="651"/>
                  </a:cubicBezTo>
                  <a:cubicBezTo>
                    <a:pt x="6" y="694"/>
                    <a:pt x="0" y="736"/>
                    <a:pt x="3" y="780"/>
                  </a:cubicBezTo>
                  <a:cubicBezTo>
                    <a:pt x="4" y="780"/>
                    <a:pt x="4" y="780"/>
                    <a:pt x="5" y="780"/>
                  </a:cubicBezTo>
                  <a:cubicBezTo>
                    <a:pt x="3" y="753"/>
                    <a:pt x="12" y="729"/>
                    <a:pt x="25" y="706"/>
                  </a:cubicBezTo>
                  <a:cubicBezTo>
                    <a:pt x="43" y="674"/>
                    <a:pt x="56" y="642"/>
                    <a:pt x="69" y="6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Freeform 231"/>
            <p:cNvSpPr/>
            <p:nvPr/>
          </p:nvSpPr>
          <p:spPr bwMode="auto">
            <a:xfrm>
              <a:off x="8329638" y="18147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Freeform 232"/>
            <p:cNvSpPr/>
            <p:nvPr/>
          </p:nvSpPr>
          <p:spPr bwMode="auto">
            <a:xfrm>
              <a:off x="8121879" y="1855946"/>
              <a:ext cx="382893" cy="260985"/>
            </a:xfrm>
            <a:custGeom>
              <a:avLst/>
              <a:gdLst>
                <a:gd name="T0" fmla="*/ 252 w 366"/>
                <a:gd name="T1" fmla="*/ 77 h 251"/>
                <a:gd name="T2" fmla="*/ 212 w 366"/>
                <a:gd name="T3" fmla="*/ 121 h 251"/>
                <a:gd name="T4" fmla="*/ 163 w 366"/>
                <a:gd name="T5" fmla="*/ 164 h 251"/>
                <a:gd name="T6" fmla="*/ 0 w 366"/>
                <a:gd name="T7" fmla="*/ 251 h 251"/>
                <a:gd name="T8" fmla="*/ 232 w 366"/>
                <a:gd name="T9" fmla="*/ 149 h 251"/>
                <a:gd name="T10" fmla="*/ 366 w 366"/>
                <a:gd name="T11" fmla="*/ 8 h 251"/>
                <a:gd name="T12" fmla="*/ 348 w 366"/>
                <a:gd name="T13" fmla="*/ 0 h 251"/>
                <a:gd name="T14" fmla="*/ 252 w 366"/>
                <a:gd name="T15" fmla="*/ 7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251">
                  <a:moveTo>
                    <a:pt x="252" y="77"/>
                  </a:moveTo>
                  <a:cubicBezTo>
                    <a:pt x="239" y="92"/>
                    <a:pt x="226" y="107"/>
                    <a:pt x="212" y="121"/>
                  </a:cubicBezTo>
                  <a:cubicBezTo>
                    <a:pt x="197" y="137"/>
                    <a:pt x="180" y="151"/>
                    <a:pt x="163" y="164"/>
                  </a:cubicBezTo>
                  <a:cubicBezTo>
                    <a:pt x="114" y="204"/>
                    <a:pt x="60" y="237"/>
                    <a:pt x="0" y="251"/>
                  </a:cubicBezTo>
                  <a:cubicBezTo>
                    <a:pt x="87" y="248"/>
                    <a:pt x="163" y="197"/>
                    <a:pt x="232" y="149"/>
                  </a:cubicBezTo>
                  <a:cubicBezTo>
                    <a:pt x="286" y="111"/>
                    <a:pt x="309" y="42"/>
                    <a:pt x="366" y="8"/>
                  </a:cubicBezTo>
                  <a:cubicBezTo>
                    <a:pt x="360" y="6"/>
                    <a:pt x="354" y="3"/>
                    <a:pt x="348" y="0"/>
                  </a:cubicBezTo>
                  <a:cubicBezTo>
                    <a:pt x="310" y="15"/>
                    <a:pt x="279" y="47"/>
                    <a:pt x="25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Freeform 233"/>
            <p:cNvSpPr/>
            <p:nvPr/>
          </p:nvSpPr>
          <p:spPr bwMode="auto">
            <a:xfrm>
              <a:off x="8226617" y="980273"/>
              <a:ext cx="20604" cy="176852"/>
            </a:xfrm>
            <a:custGeom>
              <a:avLst/>
              <a:gdLst>
                <a:gd name="T0" fmla="*/ 0 w 21"/>
                <a:gd name="T1" fmla="*/ 0 h 170"/>
                <a:gd name="T2" fmla="*/ 8 w 21"/>
                <a:gd name="T3" fmla="*/ 57 h 170"/>
                <a:gd name="T4" fmla="*/ 15 w 21"/>
                <a:gd name="T5" fmla="*/ 170 h 170"/>
                <a:gd name="T6" fmla="*/ 17 w 21"/>
                <a:gd name="T7" fmla="*/ 146 h 170"/>
                <a:gd name="T8" fmla="*/ 0 w 21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0">
                  <a:moveTo>
                    <a:pt x="0" y="0"/>
                  </a:moveTo>
                  <a:cubicBezTo>
                    <a:pt x="3" y="19"/>
                    <a:pt x="6" y="38"/>
                    <a:pt x="8" y="57"/>
                  </a:cubicBezTo>
                  <a:cubicBezTo>
                    <a:pt x="12" y="94"/>
                    <a:pt x="14" y="132"/>
                    <a:pt x="15" y="170"/>
                  </a:cubicBezTo>
                  <a:cubicBezTo>
                    <a:pt x="16" y="162"/>
                    <a:pt x="16" y="154"/>
                    <a:pt x="17" y="146"/>
                  </a:cubicBezTo>
                  <a:cubicBezTo>
                    <a:pt x="19" y="99"/>
                    <a:pt x="21" y="4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Freeform 234"/>
            <p:cNvSpPr/>
            <p:nvPr/>
          </p:nvSpPr>
          <p:spPr bwMode="auto">
            <a:xfrm>
              <a:off x="8563151" y="1881702"/>
              <a:ext cx="103020" cy="243815"/>
            </a:xfrm>
            <a:custGeom>
              <a:avLst/>
              <a:gdLst>
                <a:gd name="T0" fmla="*/ 45 w 98"/>
                <a:gd name="T1" fmla="*/ 89 h 233"/>
                <a:gd name="T2" fmla="*/ 42 w 98"/>
                <a:gd name="T3" fmla="*/ 24 h 233"/>
                <a:gd name="T4" fmla="*/ 61 w 98"/>
                <a:gd name="T5" fmla="*/ 0 h 233"/>
                <a:gd name="T6" fmla="*/ 61 w 98"/>
                <a:gd name="T7" fmla="*/ 0 h 233"/>
                <a:gd name="T8" fmla="*/ 4 w 98"/>
                <a:gd name="T9" fmla="*/ 66 h 233"/>
                <a:gd name="T10" fmla="*/ 50 w 98"/>
                <a:gd name="T11" fmla="*/ 144 h 233"/>
                <a:gd name="T12" fmla="*/ 98 w 98"/>
                <a:gd name="T13" fmla="*/ 233 h 233"/>
                <a:gd name="T14" fmla="*/ 80 w 98"/>
                <a:gd name="T15" fmla="*/ 163 h 233"/>
                <a:gd name="T16" fmla="*/ 45 w 98"/>
                <a:gd name="T17" fmla="*/ 8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233">
                  <a:moveTo>
                    <a:pt x="45" y="89"/>
                  </a:moveTo>
                  <a:cubicBezTo>
                    <a:pt x="39" y="69"/>
                    <a:pt x="33" y="45"/>
                    <a:pt x="42" y="24"/>
                  </a:cubicBezTo>
                  <a:cubicBezTo>
                    <a:pt x="46" y="14"/>
                    <a:pt x="53" y="6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35" y="8"/>
                    <a:pt x="0" y="35"/>
                    <a:pt x="4" y="66"/>
                  </a:cubicBezTo>
                  <a:cubicBezTo>
                    <a:pt x="8" y="97"/>
                    <a:pt x="33" y="120"/>
                    <a:pt x="50" y="144"/>
                  </a:cubicBezTo>
                  <a:cubicBezTo>
                    <a:pt x="70" y="172"/>
                    <a:pt x="86" y="202"/>
                    <a:pt x="98" y="233"/>
                  </a:cubicBezTo>
                  <a:cubicBezTo>
                    <a:pt x="96" y="209"/>
                    <a:pt x="90" y="185"/>
                    <a:pt x="80" y="163"/>
                  </a:cubicBezTo>
                  <a:cubicBezTo>
                    <a:pt x="69" y="138"/>
                    <a:pt x="53" y="115"/>
                    <a:pt x="45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5" name="Freeform 235"/>
            <p:cNvSpPr/>
            <p:nvPr/>
          </p:nvSpPr>
          <p:spPr bwMode="auto">
            <a:xfrm>
              <a:off x="7979368" y="1838776"/>
              <a:ext cx="413799" cy="262702"/>
            </a:xfrm>
            <a:custGeom>
              <a:avLst/>
              <a:gdLst>
                <a:gd name="T0" fmla="*/ 328 w 396"/>
                <a:gd name="T1" fmla="*/ 25 h 251"/>
                <a:gd name="T2" fmla="*/ 396 w 396"/>
                <a:gd name="T3" fmla="*/ 0 h 251"/>
                <a:gd name="T4" fmla="*/ 174 w 396"/>
                <a:gd name="T5" fmla="*/ 112 h 251"/>
                <a:gd name="T6" fmla="*/ 64 w 396"/>
                <a:gd name="T7" fmla="*/ 203 h 251"/>
                <a:gd name="T8" fmla="*/ 0 w 396"/>
                <a:gd name="T9" fmla="*/ 251 h 251"/>
                <a:gd name="T10" fmla="*/ 227 w 396"/>
                <a:gd name="T11" fmla="*/ 83 h 251"/>
                <a:gd name="T12" fmla="*/ 328 w 396"/>
                <a:gd name="T13" fmla="*/ 25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6" h="251">
                  <a:moveTo>
                    <a:pt x="328" y="25"/>
                  </a:moveTo>
                  <a:cubicBezTo>
                    <a:pt x="350" y="15"/>
                    <a:pt x="373" y="8"/>
                    <a:pt x="396" y="0"/>
                  </a:cubicBezTo>
                  <a:cubicBezTo>
                    <a:pt x="312" y="10"/>
                    <a:pt x="238" y="61"/>
                    <a:pt x="174" y="112"/>
                  </a:cubicBezTo>
                  <a:cubicBezTo>
                    <a:pt x="136" y="141"/>
                    <a:pt x="101" y="173"/>
                    <a:pt x="64" y="203"/>
                  </a:cubicBezTo>
                  <a:cubicBezTo>
                    <a:pt x="44" y="220"/>
                    <a:pt x="22" y="237"/>
                    <a:pt x="0" y="251"/>
                  </a:cubicBezTo>
                  <a:cubicBezTo>
                    <a:pt x="87" y="215"/>
                    <a:pt x="148" y="133"/>
                    <a:pt x="227" y="83"/>
                  </a:cubicBezTo>
                  <a:cubicBezTo>
                    <a:pt x="260" y="63"/>
                    <a:pt x="293" y="41"/>
                    <a:pt x="328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6" name="Freeform 236"/>
            <p:cNvSpPr/>
            <p:nvPr/>
          </p:nvSpPr>
          <p:spPr bwMode="auto">
            <a:xfrm>
              <a:off x="7914122" y="1816456"/>
              <a:ext cx="436120" cy="140794"/>
            </a:xfrm>
            <a:custGeom>
              <a:avLst/>
              <a:gdLst>
                <a:gd name="T0" fmla="*/ 307 w 417"/>
                <a:gd name="T1" fmla="*/ 41 h 136"/>
                <a:gd name="T2" fmla="*/ 417 w 417"/>
                <a:gd name="T3" fmla="*/ 3 h 136"/>
                <a:gd name="T4" fmla="*/ 403 w 417"/>
                <a:gd name="T5" fmla="*/ 0 h 136"/>
                <a:gd name="T6" fmla="*/ 197 w 417"/>
                <a:gd name="T7" fmla="*/ 83 h 136"/>
                <a:gd name="T8" fmla="*/ 7 w 417"/>
                <a:gd name="T9" fmla="*/ 128 h 136"/>
                <a:gd name="T10" fmla="*/ 6 w 417"/>
                <a:gd name="T11" fmla="*/ 127 h 136"/>
                <a:gd name="T12" fmla="*/ 0 w 417"/>
                <a:gd name="T13" fmla="*/ 128 h 136"/>
                <a:gd name="T14" fmla="*/ 35 w 417"/>
                <a:gd name="T15" fmla="*/ 136 h 136"/>
                <a:gd name="T16" fmla="*/ 35 w 417"/>
                <a:gd name="T17" fmla="*/ 136 h 136"/>
                <a:gd name="T18" fmla="*/ 224 w 417"/>
                <a:gd name="T19" fmla="*/ 91 h 136"/>
                <a:gd name="T20" fmla="*/ 307 w 417"/>
                <a:gd name="T21" fmla="*/ 4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7" h="136">
                  <a:moveTo>
                    <a:pt x="307" y="41"/>
                  </a:moveTo>
                  <a:cubicBezTo>
                    <a:pt x="342" y="24"/>
                    <a:pt x="379" y="11"/>
                    <a:pt x="417" y="3"/>
                  </a:cubicBezTo>
                  <a:cubicBezTo>
                    <a:pt x="412" y="2"/>
                    <a:pt x="407" y="1"/>
                    <a:pt x="403" y="0"/>
                  </a:cubicBezTo>
                  <a:cubicBezTo>
                    <a:pt x="332" y="23"/>
                    <a:pt x="265" y="55"/>
                    <a:pt x="197" y="83"/>
                  </a:cubicBezTo>
                  <a:cubicBezTo>
                    <a:pt x="136" y="108"/>
                    <a:pt x="73" y="122"/>
                    <a:pt x="7" y="128"/>
                  </a:cubicBezTo>
                  <a:cubicBezTo>
                    <a:pt x="6" y="128"/>
                    <a:pt x="5" y="128"/>
                    <a:pt x="6" y="127"/>
                  </a:cubicBezTo>
                  <a:cubicBezTo>
                    <a:pt x="4" y="128"/>
                    <a:pt x="2" y="128"/>
                    <a:pt x="0" y="128"/>
                  </a:cubicBezTo>
                  <a:cubicBezTo>
                    <a:pt x="12" y="131"/>
                    <a:pt x="23" y="134"/>
                    <a:pt x="35" y="136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100" y="132"/>
                    <a:pt x="167" y="124"/>
                    <a:pt x="224" y="91"/>
                  </a:cubicBezTo>
                  <a:cubicBezTo>
                    <a:pt x="252" y="74"/>
                    <a:pt x="278" y="56"/>
                    <a:pt x="30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7" name="Freeform 237"/>
            <p:cNvSpPr/>
            <p:nvPr/>
          </p:nvSpPr>
          <p:spPr bwMode="auto">
            <a:xfrm>
              <a:off x="7845442" y="1804436"/>
              <a:ext cx="429252" cy="120190"/>
            </a:xfrm>
            <a:custGeom>
              <a:avLst/>
              <a:gdLst>
                <a:gd name="T0" fmla="*/ 165 w 411"/>
                <a:gd name="T1" fmla="*/ 18 h 116"/>
                <a:gd name="T2" fmla="*/ 0 w 411"/>
                <a:gd name="T3" fmla="*/ 116 h 116"/>
                <a:gd name="T4" fmla="*/ 211 w 411"/>
                <a:gd name="T5" fmla="*/ 46 h 116"/>
                <a:gd name="T6" fmla="*/ 411 w 411"/>
                <a:gd name="T7" fmla="*/ 8 h 116"/>
                <a:gd name="T8" fmla="*/ 302 w 411"/>
                <a:gd name="T9" fmla="*/ 0 h 116"/>
                <a:gd name="T10" fmla="*/ 165 w 411"/>
                <a:gd name="T11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1" h="116">
                  <a:moveTo>
                    <a:pt x="165" y="18"/>
                  </a:moveTo>
                  <a:cubicBezTo>
                    <a:pt x="105" y="41"/>
                    <a:pt x="58" y="90"/>
                    <a:pt x="0" y="116"/>
                  </a:cubicBezTo>
                  <a:cubicBezTo>
                    <a:pt x="75" y="114"/>
                    <a:pt x="141" y="68"/>
                    <a:pt x="211" y="46"/>
                  </a:cubicBezTo>
                  <a:cubicBezTo>
                    <a:pt x="276" y="25"/>
                    <a:pt x="343" y="13"/>
                    <a:pt x="411" y="8"/>
                  </a:cubicBezTo>
                  <a:cubicBezTo>
                    <a:pt x="375" y="4"/>
                    <a:pt x="339" y="0"/>
                    <a:pt x="302" y="0"/>
                  </a:cubicBezTo>
                  <a:cubicBezTo>
                    <a:pt x="257" y="0"/>
                    <a:pt x="208" y="3"/>
                    <a:pt x="16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8" name="Freeform 238"/>
            <p:cNvSpPr/>
            <p:nvPr/>
          </p:nvSpPr>
          <p:spPr bwMode="auto">
            <a:xfrm>
              <a:off x="7826554" y="1818172"/>
              <a:ext cx="437837" cy="127058"/>
            </a:xfrm>
            <a:custGeom>
              <a:avLst/>
              <a:gdLst>
                <a:gd name="T0" fmla="*/ 387 w 418"/>
                <a:gd name="T1" fmla="*/ 5 h 122"/>
                <a:gd name="T2" fmla="*/ 418 w 418"/>
                <a:gd name="T3" fmla="*/ 0 h 122"/>
                <a:gd name="T4" fmla="*/ 214 w 418"/>
                <a:gd name="T5" fmla="*/ 42 h 122"/>
                <a:gd name="T6" fmla="*/ 4 w 418"/>
                <a:gd name="T7" fmla="*/ 108 h 122"/>
                <a:gd name="T8" fmla="*/ 0 w 418"/>
                <a:gd name="T9" fmla="*/ 109 h 122"/>
                <a:gd name="T10" fmla="*/ 67 w 418"/>
                <a:gd name="T11" fmla="*/ 122 h 122"/>
                <a:gd name="T12" fmla="*/ 287 w 418"/>
                <a:gd name="T13" fmla="*/ 42 h 122"/>
                <a:gd name="T14" fmla="*/ 387 w 418"/>
                <a:gd name="T15" fmla="*/ 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8" h="122">
                  <a:moveTo>
                    <a:pt x="387" y="5"/>
                  </a:moveTo>
                  <a:cubicBezTo>
                    <a:pt x="397" y="3"/>
                    <a:pt x="408" y="2"/>
                    <a:pt x="418" y="0"/>
                  </a:cubicBezTo>
                  <a:cubicBezTo>
                    <a:pt x="349" y="6"/>
                    <a:pt x="280" y="19"/>
                    <a:pt x="214" y="42"/>
                  </a:cubicBezTo>
                  <a:cubicBezTo>
                    <a:pt x="145" y="66"/>
                    <a:pt x="79" y="110"/>
                    <a:pt x="4" y="108"/>
                  </a:cubicBezTo>
                  <a:cubicBezTo>
                    <a:pt x="3" y="108"/>
                    <a:pt x="1" y="109"/>
                    <a:pt x="0" y="109"/>
                  </a:cubicBezTo>
                  <a:cubicBezTo>
                    <a:pt x="22" y="112"/>
                    <a:pt x="44" y="117"/>
                    <a:pt x="67" y="122"/>
                  </a:cubicBezTo>
                  <a:cubicBezTo>
                    <a:pt x="145" y="117"/>
                    <a:pt x="217" y="74"/>
                    <a:pt x="287" y="42"/>
                  </a:cubicBezTo>
                  <a:cubicBezTo>
                    <a:pt x="318" y="27"/>
                    <a:pt x="352" y="10"/>
                    <a:pt x="38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9" name="Freeform 239"/>
            <p:cNvSpPr/>
            <p:nvPr/>
          </p:nvSpPr>
          <p:spPr bwMode="auto">
            <a:xfrm>
              <a:off x="7981085" y="1838776"/>
              <a:ext cx="449856" cy="264419"/>
            </a:xfrm>
            <a:custGeom>
              <a:avLst/>
              <a:gdLst>
                <a:gd name="T0" fmla="*/ 274 w 430"/>
                <a:gd name="T1" fmla="*/ 88 h 254"/>
                <a:gd name="T2" fmla="*/ 357 w 430"/>
                <a:gd name="T3" fmla="*/ 32 h 254"/>
                <a:gd name="T4" fmla="*/ 430 w 430"/>
                <a:gd name="T5" fmla="*/ 0 h 254"/>
                <a:gd name="T6" fmla="*/ 408 w 430"/>
                <a:gd name="T7" fmla="*/ 0 h 254"/>
                <a:gd name="T8" fmla="*/ 323 w 430"/>
                <a:gd name="T9" fmla="*/ 31 h 254"/>
                <a:gd name="T10" fmla="*/ 209 w 430"/>
                <a:gd name="T11" fmla="*/ 99 h 254"/>
                <a:gd name="T12" fmla="*/ 0 w 430"/>
                <a:gd name="T13" fmla="*/ 254 h 254"/>
                <a:gd name="T14" fmla="*/ 132 w 430"/>
                <a:gd name="T15" fmla="*/ 192 h 254"/>
                <a:gd name="T16" fmla="*/ 274 w 430"/>
                <a:gd name="T17" fmla="*/ 8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254">
                  <a:moveTo>
                    <a:pt x="274" y="88"/>
                  </a:moveTo>
                  <a:cubicBezTo>
                    <a:pt x="301" y="68"/>
                    <a:pt x="328" y="48"/>
                    <a:pt x="357" y="32"/>
                  </a:cubicBezTo>
                  <a:cubicBezTo>
                    <a:pt x="380" y="20"/>
                    <a:pt x="405" y="10"/>
                    <a:pt x="430" y="0"/>
                  </a:cubicBezTo>
                  <a:cubicBezTo>
                    <a:pt x="422" y="0"/>
                    <a:pt x="415" y="0"/>
                    <a:pt x="408" y="0"/>
                  </a:cubicBezTo>
                  <a:cubicBezTo>
                    <a:pt x="379" y="9"/>
                    <a:pt x="350" y="18"/>
                    <a:pt x="323" y="31"/>
                  </a:cubicBezTo>
                  <a:cubicBezTo>
                    <a:pt x="284" y="51"/>
                    <a:pt x="244" y="74"/>
                    <a:pt x="209" y="99"/>
                  </a:cubicBezTo>
                  <a:cubicBezTo>
                    <a:pt x="140" y="150"/>
                    <a:pt x="80" y="221"/>
                    <a:pt x="0" y="254"/>
                  </a:cubicBezTo>
                  <a:cubicBezTo>
                    <a:pt x="48" y="243"/>
                    <a:pt x="92" y="220"/>
                    <a:pt x="132" y="192"/>
                  </a:cubicBezTo>
                  <a:cubicBezTo>
                    <a:pt x="181" y="159"/>
                    <a:pt x="227" y="122"/>
                    <a:pt x="27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0" name="Freeform 240"/>
            <p:cNvSpPr/>
            <p:nvPr/>
          </p:nvSpPr>
          <p:spPr bwMode="auto">
            <a:xfrm>
              <a:off x="8195711" y="1876550"/>
              <a:ext cx="394912" cy="252400"/>
            </a:xfrm>
            <a:custGeom>
              <a:avLst/>
              <a:gdLst>
                <a:gd name="T0" fmla="*/ 339 w 376"/>
                <a:gd name="T1" fmla="*/ 0 h 242"/>
                <a:gd name="T2" fmla="*/ 339 w 376"/>
                <a:gd name="T3" fmla="*/ 1 h 242"/>
                <a:gd name="T4" fmla="*/ 252 w 376"/>
                <a:gd name="T5" fmla="*/ 72 h 242"/>
                <a:gd name="T6" fmla="*/ 182 w 376"/>
                <a:gd name="T7" fmla="*/ 155 h 242"/>
                <a:gd name="T8" fmla="*/ 0 w 376"/>
                <a:gd name="T9" fmla="*/ 242 h 242"/>
                <a:gd name="T10" fmla="*/ 190 w 376"/>
                <a:gd name="T11" fmla="*/ 176 h 242"/>
                <a:gd name="T12" fmla="*/ 376 w 376"/>
                <a:gd name="T13" fmla="*/ 4 h 242"/>
                <a:gd name="T14" fmla="*/ 339 w 376"/>
                <a:gd name="T1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6" h="242">
                  <a:moveTo>
                    <a:pt x="339" y="0"/>
                  </a:moveTo>
                  <a:cubicBezTo>
                    <a:pt x="339" y="0"/>
                    <a:pt x="339" y="1"/>
                    <a:pt x="339" y="1"/>
                  </a:cubicBezTo>
                  <a:cubicBezTo>
                    <a:pt x="303" y="14"/>
                    <a:pt x="276" y="44"/>
                    <a:pt x="252" y="72"/>
                  </a:cubicBezTo>
                  <a:cubicBezTo>
                    <a:pt x="229" y="100"/>
                    <a:pt x="207" y="129"/>
                    <a:pt x="182" y="155"/>
                  </a:cubicBezTo>
                  <a:cubicBezTo>
                    <a:pt x="133" y="206"/>
                    <a:pt x="65" y="223"/>
                    <a:pt x="0" y="242"/>
                  </a:cubicBezTo>
                  <a:cubicBezTo>
                    <a:pt x="68" y="241"/>
                    <a:pt x="134" y="226"/>
                    <a:pt x="190" y="176"/>
                  </a:cubicBezTo>
                  <a:cubicBezTo>
                    <a:pt x="252" y="122"/>
                    <a:pt x="300" y="37"/>
                    <a:pt x="376" y="4"/>
                  </a:cubicBezTo>
                  <a:cubicBezTo>
                    <a:pt x="364" y="3"/>
                    <a:pt x="352" y="2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1" name="Freeform 241"/>
            <p:cNvSpPr/>
            <p:nvPr/>
          </p:nvSpPr>
          <p:spPr bwMode="auto">
            <a:xfrm>
              <a:off x="7987953" y="1845644"/>
              <a:ext cx="494498" cy="276439"/>
            </a:xfrm>
            <a:custGeom>
              <a:avLst/>
              <a:gdLst>
                <a:gd name="T0" fmla="*/ 473 w 473"/>
                <a:gd name="T1" fmla="*/ 8 h 265"/>
                <a:gd name="T2" fmla="*/ 454 w 473"/>
                <a:gd name="T3" fmla="*/ 0 h 265"/>
                <a:gd name="T4" fmla="*/ 416 w 473"/>
                <a:gd name="T5" fmla="*/ 26 h 265"/>
                <a:gd name="T6" fmla="*/ 339 w 473"/>
                <a:gd name="T7" fmla="*/ 96 h 265"/>
                <a:gd name="T8" fmla="*/ 275 w 473"/>
                <a:gd name="T9" fmla="*/ 163 h 265"/>
                <a:gd name="T10" fmla="*/ 129 w 473"/>
                <a:gd name="T11" fmla="*/ 247 h 265"/>
                <a:gd name="T12" fmla="*/ 56 w 473"/>
                <a:gd name="T13" fmla="*/ 257 h 265"/>
                <a:gd name="T14" fmla="*/ 0 w 473"/>
                <a:gd name="T15" fmla="*/ 254 h 265"/>
                <a:gd name="T16" fmla="*/ 89 w 473"/>
                <a:gd name="T17" fmla="*/ 265 h 265"/>
                <a:gd name="T18" fmla="*/ 319 w 473"/>
                <a:gd name="T19" fmla="*/ 146 h 265"/>
                <a:gd name="T20" fmla="*/ 473 w 473"/>
                <a:gd name="T21" fmla="*/ 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3" h="265">
                  <a:moveTo>
                    <a:pt x="473" y="8"/>
                  </a:moveTo>
                  <a:cubicBezTo>
                    <a:pt x="467" y="5"/>
                    <a:pt x="461" y="3"/>
                    <a:pt x="454" y="0"/>
                  </a:cubicBezTo>
                  <a:cubicBezTo>
                    <a:pt x="441" y="4"/>
                    <a:pt x="425" y="19"/>
                    <a:pt x="416" y="26"/>
                  </a:cubicBezTo>
                  <a:cubicBezTo>
                    <a:pt x="389" y="48"/>
                    <a:pt x="363" y="70"/>
                    <a:pt x="339" y="96"/>
                  </a:cubicBezTo>
                  <a:cubicBezTo>
                    <a:pt x="318" y="118"/>
                    <a:pt x="297" y="142"/>
                    <a:pt x="275" y="163"/>
                  </a:cubicBezTo>
                  <a:cubicBezTo>
                    <a:pt x="233" y="203"/>
                    <a:pt x="185" y="233"/>
                    <a:pt x="129" y="247"/>
                  </a:cubicBezTo>
                  <a:cubicBezTo>
                    <a:pt x="105" y="253"/>
                    <a:pt x="81" y="258"/>
                    <a:pt x="56" y="257"/>
                  </a:cubicBezTo>
                  <a:cubicBezTo>
                    <a:pt x="39" y="256"/>
                    <a:pt x="19" y="253"/>
                    <a:pt x="0" y="254"/>
                  </a:cubicBezTo>
                  <a:cubicBezTo>
                    <a:pt x="29" y="258"/>
                    <a:pt x="59" y="262"/>
                    <a:pt x="89" y="265"/>
                  </a:cubicBezTo>
                  <a:cubicBezTo>
                    <a:pt x="178" y="257"/>
                    <a:pt x="253" y="204"/>
                    <a:pt x="319" y="146"/>
                  </a:cubicBezTo>
                  <a:cubicBezTo>
                    <a:pt x="370" y="100"/>
                    <a:pt x="408" y="35"/>
                    <a:pt x="47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2" name="Freeform 242"/>
            <p:cNvSpPr/>
            <p:nvPr/>
          </p:nvSpPr>
          <p:spPr bwMode="auto">
            <a:xfrm>
              <a:off x="7831706" y="1788984"/>
              <a:ext cx="429252" cy="135644"/>
            </a:xfrm>
            <a:custGeom>
              <a:avLst/>
              <a:gdLst>
                <a:gd name="T0" fmla="*/ 185 w 410"/>
                <a:gd name="T1" fmla="*/ 26 h 131"/>
                <a:gd name="T2" fmla="*/ 410 w 410"/>
                <a:gd name="T3" fmla="*/ 16 h 131"/>
                <a:gd name="T4" fmla="*/ 364 w 410"/>
                <a:gd name="T5" fmla="*/ 5 h 131"/>
                <a:gd name="T6" fmla="*/ 346 w 410"/>
                <a:gd name="T7" fmla="*/ 0 h 131"/>
                <a:gd name="T8" fmla="*/ 344 w 410"/>
                <a:gd name="T9" fmla="*/ 0 h 131"/>
                <a:gd name="T10" fmla="*/ 72 w 410"/>
                <a:gd name="T11" fmla="*/ 69 h 131"/>
                <a:gd name="T12" fmla="*/ 0 w 410"/>
                <a:gd name="T13" fmla="*/ 131 h 131"/>
                <a:gd name="T14" fmla="*/ 0 w 410"/>
                <a:gd name="T15" fmla="*/ 131 h 131"/>
                <a:gd name="T16" fmla="*/ 185 w 410"/>
                <a:gd name="T17" fmla="*/ 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0" h="131">
                  <a:moveTo>
                    <a:pt x="185" y="26"/>
                  </a:moveTo>
                  <a:cubicBezTo>
                    <a:pt x="258" y="6"/>
                    <a:pt x="335" y="8"/>
                    <a:pt x="410" y="16"/>
                  </a:cubicBezTo>
                  <a:cubicBezTo>
                    <a:pt x="395" y="13"/>
                    <a:pt x="380" y="9"/>
                    <a:pt x="364" y="5"/>
                  </a:cubicBezTo>
                  <a:cubicBezTo>
                    <a:pt x="358" y="4"/>
                    <a:pt x="352" y="2"/>
                    <a:pt x="346" y="0"/>
                  </a:cubicBezTo>
                  <a:cubicBezTo>
                    <a:pt x="345" y="0"/>
                    <a:pt x="345" y="0"/>
                    <a:pt x="344" y="0"/>
                  </a:cubicBezTo>
                  <a:cubicBezTo>
                    <a:pt x="251" y="3"/>
                    <a:pt x="149" y="11"/>
                    <a:pt x="72" y="69"/>
                  </a:cubicBezTo>
                  <a:cubicBezTo>
                    <a:pt x="71" y="70"/>
                    <a:pt x="25" y="113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66" y="105"/>
                    <a:pt x="115" y="45"/>
                    <a:pt x="18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3" name="Freeform 243"/>
            <p:cNvSpPr/>
            <p:nvPr/>
          </p:nvSpPr>
          <p:spPr bwMode="auto">
            <a:xfrm>
              <a:off x="7970783" y="1821606"/>
              <a:ext cx="425818" cy="154531"/>
            </a:xfrm>
            <a:custGeom>
              <a:avLst/>
              <a:gdLst>
                <a:gd name="T0" fmla="*/ 189 w 408"/>
                <a:gd name="T1" fmla="*/ 108 h 149"/>
                <a:gd name="T2" fmla="*/ 408 w 408"/>
                <a:gd name="T3" fmla="*/ 7 h 149"/>
                <a:gd name="T4" fmla="*/ 373 w 408"/>
                <a:gd name="T5" fmla="*/ 0 h 149"/>
                <a:gd name="T6" fmla="*/ 371 w 408"/>
                <a:gd name="T7" fmla="*/ 2 h 149"/>
                <a:gd name="T8" fmla="*/ 241 w 408"/>
                <a:gd name="T9" fmla="*/ 49 h 149"/>
                <a:gd name="T10" fmla="*/ 164 w 408"/>
                <a:gd name="T11" fmla="*/ 95 h 149"/>
                <a:gd name="T12" fmla="*/ 0 w 408"/>
                <a:gd name="T13" fmla="*/ 135 h 149"/>
                <a:gd name="T14" fmla="*/ 169 w 408"/>
                <a:gd name="T15" fmla="*/ 124 h 149"/>
                <a:gd name="T16" fmla="*/ 189 w 408"/>
                <a:gd name="T17" fmla="*/ 10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149">
                  <a:moveTo>
                    <a:pt x="189" y="108"/>
                  </a:moveTo>
                  <a:cubicBezTo>
                    <a:pt x="254" y="59"/>
                    <a:pt x="327" y="15"/>
                    <a:pt x="408" y="7"/>
                  </a:cubicBezTo>
                  <a:cubicBezTo>
                    <a:pt x="396" y="5"/>
                    <a:pt x="385" y="3"/>
                    <a:pt x="373" y="0"/>
                  </a:cubicBezTo>
                  <a:cubicBezTo>
                    <a:pt x="373" y="1"/>
                    <a:pt x="372" y="2"/>
                    <a:pt x="371" y="2"/>
                  </a:cubicBezTo>
                  <a:cubicBezTo>
                    <a:pt x="325" y="10"/>
                    <a:pt x="282" y="26"/>
                    <a:pt x="241" y="49"/>
                  </a:cubicBezTo>
                  <a:cubicBezTo>
                    <a:pt x="215" y="63"/>
                    <a:pt x="191" y="81"/>
                    <a:pt x="164" y="95"/>
                  </a:cubicBezTo>
                  <a:cubicBezTo>
                    <a:pt x="114" y="122"/>
                    <a:pt x="57" y="131"/>
                    <a:pt x="0" y="135"/>
                  </a:cubicBezTo>
                  <a:cubicBezTo>
                    <a:pt x="58" y="146"/>
                    <a:pt x="115" y="149"/>
                    <a:pt x="169" y="124"/>
                  </a:cubicBezTo>
                  <a:cubicBezTo>
                    <a:pt x="176" y="119"/>
                    <a:pt x="183" y="114"/>
                    <a:pt x="189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4" name="Freeform 244"/>
            <p:cNvSpPr/>
            <p:nvPr/>
          </p:nvSpPr>
          <p:spPr bwMode="auto">
            <a:xfrm>
              <a:off x="7929575" y="1747776"/>
              <a:ext cx="247249" cy="91002"/>
            </a:xfrm>
            <a:custGeom>
              <a:avLst/>
              <a:gdLst>
                <a:gd name="T0" fmla="*/ 144 w 237"/>
                <a:gd name="T1" fmla="*/ 0 h 89"/>
                <a:gd name="T2" fmla="*/ 141 w 237"/>
                <a:gd name="T3" fmla="*/ 2 h 89"/>
                <a:gd name="T4" fmla="*/ 0 w 237"/>
                <a:gd name="T5" fmla="*/ 89 h 89"/>
                <a:gd name="T6" fmla="*/ 237 w 237"/>
                <a:gd name="T7" fmla="*/ 35 h 89"/>
                <a:gd name="T8" fmla="*/ 144 w 237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89">
                  <a:moveTo>
                    <a:pt x="144" y="0"/>
                  </a:moveTo>
                  <a:cubicBezTo>
                    <a:pt x="143" y="1"/>
                    <a:pt x="142" y="2"/>
                    <a:pt x="141" y="2"/>
                  </a:cubicBezTo>
                  <a:cubicBezTo>
                    <a:pt x="87" y="19"/>
                    <a:pt x="41" y="52"/>
                    <a:pt x="0" y="89"/>
                  </a:cubicBezTo>
                  <a:cubicBezTo>
                    <a:pt x="70" y="47"/>
                    <a:pt x="156" y="38"/>
                    <a:pt x="237" y="35"/>
                  </a:cubicBezTo>
                  <a:cubicBezTo>
                    <a:pt x="205" y="26"/>
                    <a:pt x="174" y="14"/>
                    <a:pt x="1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5" name="Freeform 245"/>
            <p:cNvSpPr/>
            <p:nvPr/>
          </p:nvSpPr>
          <p:spPr bwMode="auto">
            <a:xfrm>
              <a:off x="9337520" y="1332260"/>
              <a:ext cx="257551" cy="441271"/>
            </a:xfrm>
            <a:custGeom>
              <a:avLst/>
              <a:gdLst>
                <a:gd name="T0" fmla="*/ 246 w 246"/>
                <a:gd name="T1" fmla="*/ 0 h 424"/>
                <a:gd name="T2" fmla="*/ 237 w 246"/>
                <a:gd name="T3" fmla="*/ 16 h 424"/>
                <a:gd name="T4" fmla="*/ 153 w 246"/>
                <a:gd name="T5" fmla="*/ 164 h 424"/>
                <a:gd name="T6" fmla="*/ 0 w 246"/>
                <a:gd name="T7" fmla="*/ 424 h 424"/>
                <a:gd name="T8" fmla="*/ 8 w 246"/>
                <a:gd name="T9" fmla="*/ 418 h 424"/>
                <a:gd name="T10" fmla="*/ 61 w 246"/>
                <a:gd name="T11" fmla="*/ 371 h 424"/>
                <a:gd name="T12" fmla="*/ 190 w 246"/>
                <a:gd name="T13" fmla="*/ 130 h 424"/>
                <a:gd name="T14" fmla="*/ 246 w 246"/>
                <a:gd name="T15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424">
                  <a:moveTo>
                    <a:pt x="246" y="0"/>
                  </a:moveTo>
                  <a:cubicBezTo>
                    <a:pt x="243" y="5"/>
                    <a:pt x="240" y="11"/>
                    <a:pt x="237" y="16"/>
                  </a:cubicBezTo>
                  <a:cubicBezTo>
                    <a:pt x="211" y="67"/>
                    <a:pt x="180" y="114"/>
                    <a:pt x="153" y="164"/>
                  </a:cubicBezTo>
                  <a:cubicBezTo>
                    <a:pt x="107" y="252"/>
                    <a:pt x="70" y="352"/>
                    <a:pt x="0" y="424"/>
                  </a:cubicBezTo>
                  <a:cubicBezTo>
                    <a:pt x="3" y="422"/>
                    <a:pt x="5" y="420"/>
                    <a:pt x="8" y="418"/>
                  </a:cubicBezTo>
                  <a:cubicBezTo>
                    <a:pt x="27" y="403"/>
                    <a:pt x="44" y="387"/>
                    <a:pt x="61" y="371"/>
                  </a:cubicBezTo>
                  <a:cubicBezTo>
                    <a:pt x="123" y="302"/>
                    <a:pt x="152" y="213"/>
                    <a:pt x="190" y="130"/>
                  </a:cubicBezTo>
                  <a:cubicBezTo>
                    <a:pt x="209" y="87"/>
                    <a:pt x="227" y="43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6" name="Freeform 246"/>
            <p:cNvSpPr/>
            <p:nvPr/>
          </p:nvSpPr>
          <p:spPr bwMode="auto">
            <a:xfrm>
              <a:off x="9478315" y="1236108"/>
              <a:ext cx="192305" cy="406931"/>
            </a:xfrm>
            <a:custGeom>
              <a:avLst/>
              <a:gdLst>
                <a:gd name="T0" fmla="*/ 84 w 184"/>
                <a:gd name="T1" fmla="*/ 236 h 391"/>
                <a:gd name="T2" fmla="*/ 0 w 184"/>
                <a:gd name="T3" fmla="*/ 391 h 391"/>
                <a:gd name="T4" fmla="*/ 36 w 184"/>
                <a:gd name="T5" fmla="*/ 350 h 391"/>
                <a:gd name="T6" fmla="*/ 146 w 184"/>
                <a:gd name="T7" fmla="*/ 140 h 391"/>
                <a:gd name="T8" fmla="*/ 184 w 184"/>
                <a:gd name="T9" fmla="*/ 0 h 391"/>
                <a:gd name="T10" fmla="*/ 130 w 184"/>
                <a:gd name="T11" fmla="*/ 110 h 391"/>
                <a:gd name="T12" fmla="*/ 84 w 184"/>
                <a:gd name="T13" fmla="*/ 236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391">
                  <a:moveTo>
                    <a:pt x="84" y="236"/>
                  </a:moveTo>
                  <a:cubicBezTo>
                    <a:pt x="63" y="290"/>
                    <a:pt x="37" y="345"/>
                    <a:pt x="0" y="391"/>
                  </a:cubicBezTo>
                  <a:cubicBezTo>
                    <a:pt x="13" y="378"/>
                    <a:pt x="25" y="364"/>
                    <a:pt x="36" y="350"/>
                  </a:cubicBezTo>
                  <a:cubicBezTo>
                    <a:pt x="85" y="287"/>
                    <a:pt x="123" y="217"/>
                    <a:pt x="146" y="140"/>
                  </a:cubicBezTo>
                  <a:cubicBezTo>
                    <a:pt x="160" y="94"/>
                    <a:pt x="170" y="46"/>
                    <a:pt x="184" y="0"/>
                  </a:cubicBezTo>
                  <a:cubicBezTo>
                    <a:pt x="163" y="35"/>
                    <a:pt x="145" y="72"/>
                    <a:pt x="130" y="110"/>
                  </a:cubicBezTo>
                  <a:cubicBezTo>
                    <a:pt x="113" y="152"/>
                    <a:pt x="100" y="194"/>
                    <a:pt x="84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7" name="Freeform 247"/>
            <p:cNvSpPr/>
            <p:nvPr/>
          </p:nvSpPr>
          <p:spPr bwMode="auto">
            <a:xfrm>
              <a:off x="8597491" y="1878268"/>
              <a:ext cx="78982" cy="278155"/>
            </a:xfrm>
            <a:custGeom>
              <a:avLst/>
              <a:gdLst>
                <a:gd name="T0" fmla="*/ 55 w 76"/>
                <a:gd name="T1" fmla="*/ 121 h 267"/>
                <a:gd name="T2" fmla="*/ 61 w 76"/>
                <a:gd name="T3" fmla="*/ 2 h 267"/>
                <a:gd name="T4" fmla="*/ 58 w 76"/>
                <a:gd name="T5" fmla="*/ 0 h 267"/>
                <a:gd name="T6" fmla="*/ 56 w 76"/>
                <a:gd name="T7" fmla="*/ 1 h 267"/>
                <a:gd name="T8" fmla="*/ 43 w 76"/>
                <a:gd name="T9" fmla="*/ 2 h 267"/>
                <a:gd name="T10" fmla="*/ 27 w 76"/>
                <a:gd name="T11" fmla="*/ 112 h 267"/>
                <a:gd name="T12" fmla="*/ 63 w 76"/>
                <a:gd name="T13" fmla="*/ 189 h 267"/>
                <a:gd name="T14" fmla="*/ 73 w 76"/>
                <a:gd name="T15" fmla="*/ 258 h 267"/>
                <a:gd name="T16" fmla="*/ 75 w 76"/>
                <a:gd name="T17" fmla="*/ 267 h 267"/>
                <a:gd name="T18" fmla="*/ 73 w 76"/>
                <a:gd name="T19" fmla="*/ 194 h 267"/>
                <a:gd name="T20" fmla="*/ 55 w 76"/>
                <a:gd name="T21" fmla="*/ 12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267">
                  <a:moveTo>
                    <a:pt x="55" y="121"/>
                  </a:moveTo>
                  <a:cubicBezTo>
                    <a:pt x="42" y="81"/>
                    <a:pt x="32" y="36"/>
                    <a:pt x="61" y="2"/>
                  </a:cubicBezTo>
                  <a:cubicBezTo>
                    <a:pt x="60" y="1"/>
                    <a:pt x="59" y="1"/>
                    <a:pt x="58" y="0"/>
                  </a:cubicBezTo>
                  <a:cubicBezTo>
                    <a:pt x="57" y="0"/>
                    <a:pt x="57" y="1"/>
                    <a:pt x="56" y="1"/>
                  </a:cubicBezTo>
                  <a:cubicBezTo>
                    <a:pt x="52" y="1"/>
                    <a:pt x="47" y="1"/>
                    <a:pt x="43" y="2"/>
                  </a:cubicBezTo>
                  <a:cubicBezTo>
                    <a:pt x="0" y="19"/>
                    <a:pt x="10" y="75"/>
                    <a:pt x="27" y="112"/>
                  </a:cubicBezTo>
                  <a:cubicBezTo>
                    <a:pt x="39" y="138"/>
                    <a:pt x="55" y="162"/>
                    <a:pt x="63" y="189"/>
                  </a:cubicBezTo>
                  <a:cubicBezTo>
                    <a:pt x="70" y="212"/>
                    <a:pt x="73" y="235"/>
                    <a:pt x="73" y="258"/>
                  </a:cubicBezTo>
                  <a:cubicBezTo>
                    <a:pt x="74" y="261"/>
                    <a:pt x="75" y="264"/>
                    <a:pt x="75" y="267"/>
                  </a:cubicBezTo>
                  <a:cubicBezTo>
                    <a:pt x="75" y="242"/>
                    <a:pt x="76" y="218"/>
                    <a:pt x="73" y="194"/>
                  </a:cubicBezTo>
                  <a:cubicBezTo>
                    <a:pt x="70" y="168"/>
                    <a:pt x="62" y="145"/>
                    <a:pt x="55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Freeform 248"/>
            <p:cNvSpPr/>
            <p:nvPr/>
          </p:nvSpPr>
          <p:spPr bwMode="auto">
            <a:xfrm>
              <a:off x="9026742" y="1177730"/>
              <a:ext cx="661048" cy="640444"/>
            </a:xfrm>
            <a:custGeom>
              <a:avLst/>
              <a:gdLst>
                <a:gd name="T0" fmla="*/ 469 w 632"/>
                <a:gd name="T1" fmla="*/ 129 h 614"/>
                <a:gd name="T2" fmla="*/ 386 w 632"/>
                <a:gd name="T3" fmla="*/ 218 h 614"/>
                <a:gd name="T4" fmla="*/ 306 w 632"/>
                <a:gd name="T5" fmla="*/ 322 h 614"/>
                <a:gd name="T6" fmla="*/ 217 w 632"/>
                <a:gd name="T7" fmla="*/ 445 h 614"/>
                <a:gd name="T8" fmla="*/ 104 w 632"/>
                <a:gd name="T9" fmla="*/ 545 h 614"/>
                <a:gd name="T10" fmla="*/ 0 w 632"/>
                <a:gd name="T11" fmla="*/ 614 h 614"/>
                <a:gd name="T12" fmla="*/ 67 w 632"/>
                <a:gd name="T13" fmla="*/ 597 h 614"/>
                <a:gd name="T14" fmla="*/ 119 w 632"/>
                <a:gd name="T15" fmla="*/ 572 h 614"/>
                <a:gd name="T16" fmla="*/ 203 w 632"/>
                <a:gd name="T17" fmla="*/ 502 h 614"/>
                <a:gd name="T18" fmla="*/ 279 w 632"/>
                <a:gd name="T19" fmla="*/ 417 h 614"/>
                <a:gd name="T20" fmla="*/ 356 w 632"/>
                <a:gd name="T21" fmla="*/ 325 h 614"/>
                <a:gd name="T22" fmla="*/ 499 w 632"/>
                <a:gd name="T23" fmla="*/ 139 h 614"/>
                <a:gd name="T24" fmla="*/ 632 w 632"/>
                <a:gd name="T25" fmla="*/ 0 h 614"/>
                <a:gd name="T26" fmla="*/ 563 w 632"/>
                <a:gd name="T27" fmla="*/ 56 h 614"/>
                <a:gd name="T28" fmla="*/ 469 w 632"/>
                <a:gd name="T29" fmla="*/ 129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2" h="614">
                  <a:moveTo>
                    <a:pt x="469" y="129"/>
                  </a:moveTo>
                  <a:cubicBezTo>
                    <a:pt x="439" y="156"/>
                    <a:pt x="412" y="186"/>
                    <a:pt x="386" y="218"/>
                  </a:cubicBezTo>
                  <a:cubicBezTo>
                    <a:pt x="359" y="252"/>
                    <a:pt x="333" y="287"/>
                    <a:pt x="306" y="322"/>
                  </a:cubicBezTo>
                  <a:cubicBezTo>
                    <a:pt x="281" y="366"/>
                    <a:pt x="252" y="407"/>
                    <a:pt x="217" y="445"/>
                  </a:cubicBezTo>
                  <a:cubicBezTo>
                    <a:pt x="182" y="482"/>
                    <a:pt x="144" y="515"/>
                    <a:pt x="104" y="545"/>
                  </a:cubicBezTo>
                  <a:cubicBezTo>
                    <a:pt x="70" y="569"/>
                    <a:pt x="36" y="594"/>
                    <a:pt x="0" y="614"/>
                  </a:cubicBezTo>
                  <a:cubicBezTo>
                    <a:pt x="24" y="614"/>
                    <a:pt x="46" y="607"/>
                    <a:pt x="67" y="597"/>
                  </a:cubicBezTo>
                  <a:cubicBezTo>
                    <a:pt x="85" y="589"/>
                    <a:pt x="103" y="582"/>
                    <a:pt x="119" y="572"/>
                  </a:cubicBezTo>
                  <a:cubicBezTo>
                    <a:pt x="150" y="552"/>
                    <a:pt x="177" y="528"/>
                    <a:pt x="203" y="502"/>
                  </a:cubicBezTo>
                  <a:cubicBezTo>
                    <a:pt x="229" y="474"/>
                    <a:pt x="254" y="446"/>
                    <a:pt x="279" y="417"/>
                  </a:cubicBezTo>
                  <a:cubicBezTo>
                    <a:pt x="306" y="387"/>
                    <a:pt x="332" y="357"/>
                    <a:pt x="356" y="325"/>
                  </a:cubicBezTo>
                  <a:cubicBezTo>
                    <a:pt x="402" y="262"/>
                    <a:pt x="448" y="198"/>
                    <a:pt x="499" y="139"/>
                  </a:cubicBezTo>
                  <a:cubicBezTo>
                    <a:pt x="542" y="91"/>
                    <a:pt x="593" y="51"/>
                    <a:pt x="632" y="0"/>
                  </a:cubicBezTo>
                  <a:cubicBezTo>
                    <a:pt x="610" y="19"/>
                    <a:pt x="587" y="38"/>
                    <a:pt x="563" y="56"/>
                  </a:cubicBezTo>
                  <a:cubicBezTo>
                    <a:pt x="531" y="79"/>
                    <a:pt x="499" y="103"/>
                    <a:pt x="46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9" name="Freeform 249"/>
            <p:cNvSpPr/>
            <p:nvPr/>
          </p:nvSpPr>
          <p:spPr bwMode="auto">
            <a:xfrm>
              <a:off x="9239651" y="1807870"/>
              <a:ext cx="288457" cy="161399"/>
            </a:xfrm>
            <a:custGeom>
              <a:avLst/>
              <a:gdLst>
                <a:gd name="T0" fmla="*/ 54 w 276"/>
                <a:gd name="T1" fmla="*/ 1 h 154"/>
                <a:gd name="T2" fmla="*/ 53 w 276"/>
                <a:gd name="T3" fmla="*/ 0 h 154"/>
                <a:gd name="T4" fmla="*/ 40 w 276"/>
                <a:gd name="T5" fmla="*/ 7 h 154"/>
                <a:gd name="T6" fmla="*/ 0 w 276"/>
                <a:gd name="T7" fmla="*/ 21 h 154"/>
                <a:gd name="T8" fmla="*/ 154 w 276"/>
                <a:gd name="T9" fmla="*/ 96 h 154"/>
                <a:gd name="T10" fmla="*/ 276 w 276"/>
                <a:gd name="T11" fmla="*/ 154 h 154"/>
                <a:gd name="T12" fmla="*/ 171 w 276"/>
                <a:gd name="T13" fmla="*/ 85 h 154"/>
                <a:gd name="T14" fmla="*/ 96 w 276"/>
                <a:gd name="T15" fmla="*/ 37 h 154"/>
                <a:gd name="T16" fmla="*/ 54 w 276"/>
                <a:gd name="T17" fmla="*/ 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154">
                  <a:moveTo>
                    <a:pt x="54" y="1"/>
                  </a:moveTo>
                  <a:cubicBezTo>
                    <a:pt x="54" y="1"/>
                    <a:pt x="54" y="1"/>
                    <a:pt x="53" y="0"/>
                  </a:cubicBezTo>
                  <a:cubicBezTo>
                    <a:pt x="49" y="3"/>
                    <a:pt x="45" y="5"/>
                    <a:pt x="40" y="7"/>
                  </a:cubicBezTo>
                  <a:cubicBezTo>
                    <a:pt x="27" y="13"/>
                    <a:pt x="14" y="17"/>
                    <a:pt x="0" y="21"/>
                  </a:cubicBezTo>
                  <a:cubicBezTo>
                    <a:pt x="49" y="50"/>
                    <a:pt x="103" y="72"/>
                    <a:pt x="154" y="96"/>
                  </a:cubicBezTo>
                  <a:cubicBezTo>
                    <a:pt x="195" y="115"/>
                    <a:pt x="236" y="133"/>
                    <a:pt x="276" y="154"/>
                  </a:cubicBezTo>
                  <a:cubicBezTo>
                    <a:pt x="243" y="128"/>
                    <a:pt x="205" y="107"/>
                    <a:pt x="171" y="85"/>
                  </a:cubicBezTo>
                  <a:cubicBezTo>
                    <a:pt x="145" y="70"/>
                    <a:pt x="120" y="54"/>
                    <a:pt x="96" y="37"/>
                  </a:cubicBezTo>
                  <a:cubicBezTo>
                    <a:pt x="81" y="27"/>
                    <a:pt x="65" y="16"/>
                    <a:pt x="5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0" name="Freeform 250"/>
            <p:cNvSpPr/>
            <p:nvPr/>
          </p:nvSpPr>
          <p:spPr bwMode="auto">
            <a:xfrm>
              <a:off x="8691926" y="1890286"/>
              <a:ext cx="108172" cy="286741"/>
            </a:xfrm>
            <a:custGeom>
              <a:avLst/>
              <a:gdLst>
                <a:gd name="T0" fmla="*/ 40 w 103"/>
                <a:gd name="T1" fmla="*/ 1 h 276"/>
                <a:gd name="T2" fmla="*/ 61 w 103"/>
                <a:gd name="T3" fmla="*/ 139 h 276"/>
                <a:gd name="T4" fmla="*/ 42 w 103"/>
                <a:gd name="T5" fmla="*/ 213 h 276"/>
                <a:gd name="T6" fmla="*/ 0 w 103"/>
                <a:gd name="T7" fmla="*/ 276 h 276"/>
                <a:gd name="T8" fmla="*/ 76 w 103"/>
                <a:gd name="T9" fmla="*/ 176 h 276"/>
                <a:gd name="T10" fmla="*/ 59 w 103"/>
                <a:gd name="T11" fmla="*/ 0 h 276"/>
                <a:gd name="T12" fmla="*/ 40 w 103"/>
                <a:gd name="T13" fmla="*/ 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276">
                  <a:moveTo>
                    <a:pt x="40" y="1"/>
                  </a:moveTo>
                  <a:cubicBezTo>
                    <a:pt x="64" y="42"/>
                    <a:pt x="64" y="92"/>
                    <a:pt x="61" y="139"/>
                  </a:cubicBezTo>
                  <a:cubicBezTo>
                    <a:pt x="59" y="164"/>
                    <a:pt x="54" y="190"/>
                    <a:pt x="42" y="213"/>
                  </a:cubicBezTo>
                  <a:cubicBezTo>
                    <a:pt x="30" y="235"/>
                    <a:pt x="11" y="253"/>
                    <a:pt x="0" y="276"/>
                  </a:cubicBezTo>
                  <a:cubicBezTo>
                    <a:pt x="27" y="244"/>
                    <a:pt x="58" y="214"/>
                    <a:pt x="76" y="176"/>
                  </a:cubicBezTo>
                  <a:cubicBezTo>
                    <a:pt x="103" y="117"/>
                    <a:pt x="84" y="57"/>
                    <a:pt x="59" y="0"/>
                  </a:cubicBezTo>
                  <a:cubicBezTo>
                    <a:pt x="53" y="1"/>
                    <a:pt x="47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1" name="Freeform 251"/>
            <p:cNvSpPr/>
            <p:nvPr/>
          </p:nvSpPr>
          <p:spPr bwMode="auto">
            <a:xfrm>
              <a:off x="8781210" y="1890286"/>
              <a:ext cx="568330" cy="212909"/>
            </a:xfrm>
            <a:custGeom>
              <a:avLst/>
              <a:gdLst>
                <a:gd name="T0" fmla="*/ 275 w 544"/>
                <a:gd name="T1" fmla="*/ 134 h 204"/>
                <a:gd name="T2" fmla="*/ 119 w 544"/>
                <a:gd name="T3" fmla="*/ 123 h 204"/>
                <a:gd name="T4" fmla="*/ 13 w 544"/>
                <a:gd name="T5" fmla="*/ 0 h 204"/>
                <a:gd name="T6" fmla="*/ 0 w 544"/>
                <a:gd name="T7" fmla="*/ 6 h 204"/>
                <a:gd name="T8" fmla="*/ 32 w 544"/>
                <a:gd name="T9" fmla="*/ 64 h 204"/>
                <a:gd name="T10" fmla="*/ 95 w 544"/>
                <a:gd name="T11" fmla="*/ 124 h 204"/>
                <a:gd name="T12" fmla="*/ 156 w 544"/>
                <a:gd name="T13" fmla="*/ 162 h 204"/>
                <a:gd name="T14" fmla="*/ 242 w 544"/>
                <a:gd name="T15" fmla="*/ 174 h 204"/>
                <a:gd name="T16" fmla="*/ 421 w 544"/>
                <a:gd name="T17" fmla="*/ 165 h 204"/>
                <a:gd name="T18" fmla="*/ 544 w 544"/>
                <a:gd name="T19" fmla="*/ 204 h 204"/>
                <a:gd name="T20" fmla="*/ 442 w 544"/>
                <a:gd name="T21" fmla="*/ 148 h 204"/>
                <a:gd name="T22" fmla="*/ 275 w 544"/>
                <a:gd name="T23" fmla="*/ 13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204">
                  <a:moveTo>
                    <a:pt x="275" y="134"/>
                  </a:moveTo>
                  <a:cubicBezTo>
                    <a:pt x="223" y="141"/>
                    <a:pt x="168" y="152"/>
                    <a:pt x="119" y="123"/>
                  </a:cubicBezTo>
                  <a:cubicBezTo>
                    <a:pt x="72" y="95"/>
                    <a:pt x="38" y="48"/>
                    <a:pt x="13" y="0"/>
                  </a:cubicBezTo>
                  <a:cubicBezTo>
                    <a:pt x="9" y="1"/>
                    <a:pt x="4" y="3"/>
                    <a:pt x="0" y="6"/>
                  </a:cubicBezTo>
                  <a:cubicBezTo>
                    <a:pt x="4" y="28"/>
                    <a:pt x="18" y="47"/>
                    <a:pt x="32" y="64"/>
                  </a:cubicBezTo>
                  <a:cubicBezTo>
                    <a:pt x="51" y="86"/>
                    <a:pt x="72" y="106"/>
                    <a:pt x="95" y="124"/>
                  </a:cubicBezTo>
                  <a:cubicBezTo>
                    <a:pt x="114" y="138"/>
                    <a:pt x="134" y="153"/>
                    <a:pt x="156" y="162"/>
                  </a:cubicBezTo>
                  <a:cubicBezTo>
                    <a:pt x="183" y="173"/>
                    <a:pt x="213" y="175"/>
                    <a:pt x="242" y="174"/>
                  </a:cubicBezTo>
                  <a:cubicBezTo>
                    <a:pt x="301" y="173"/>
                    <a:pt x="362" y="158"/>
                    <a:pt x="421" y="165"/>
                  </a:cubicBezTo>
                  <a:cubicBezTo>
                    <a:pt x="465" y="170"/>
                    <a:pt x="505" y="185"/>
                    <a:pt x="544" y="204"/>
                  </a:cubicBezTo>
                  <a:cubicBezTo>
                    <a:pt x="512" y="181"/>
                    <a:pt x="479" y="161"/>
                    <a:pt x="442" y="148"/>
                  </a:cubicBezTo>
                  <a:cubicBezTo>
                    <a:pt x="388" y="128"/>
                    <a:pt x="332" y="126"/>
                    <a:pt x="275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Freeform 252"/>
            <p:cNvSpPr/>
            <p:nvPr/>
          </p:nvSpPr>
          <p:spPr bwMode="auto">
            <a:xfrm>
              <a:off x="8915136" y="1833626"/>
              <a:ext cx="582066" cy="144229"/>
            </a:xfrm>
            <a:custGeom>
              <a:avLst/>
              <a:gdLst>
                <a:gd name="T0" fmla="*/ 79 w 557"/>
                <a:gd name="T1" fmla="*/ 3 h 139"/>
                <a:gd name="T2" fmla="*/ 79 w 557"/>
                <a:gd name="T3" fmla="*/ 0 h 139"/>
                <a:gd name="T4" fmla="*/ 38 w 557"/>
                <a:gd name="T5" fmla="*/ 17 h 139"/>
                <a:gd name="T6" fmla="*/ 8 w 557"/>
                <a:gd name="T7" fmla="*/ 17 h 139"/>
                <a:gd name="T8" fmla="*/ 0 w 557"/>
                <a:gd name="T9" fmla="*/ 20 h 139"/>
                <a:gd name="T10" fmla="*/ 231 w 557"/>
                <a:gd name="T11" fmla="*/ 72 h 139"/>
                <a:gd name="T12" fmla="*/ 254 w 557"/>
                <a:gd name="T13" fmla="*/ 83 h 139"/>
                <a:gd name="T14" fmla="*/ 256 w 557"/>
                <a:gd name="T15" fmla="*/ 84 h 139"/>
                <a:gd name="T16" fmla="*/ 261 w 557"/>
                <a:gd name="T17" fmla="*/ 86 h 139"/>
                <a:gd name="T18" fmla="*/ 281 w 557"/>
                <a:gd name="T19" fmla="*/ 97 h 139"/>
                <a:gd name="T20" fmla="*/ 557 w 557"/>
                <a:gd name="T21" fmla="*/ 139 h 139"/>
                <a:gd name="T22" fmla="*/ 401 w 557"/>
                <a:gd name="T23" fmla="*/ 104 h 139"/>
                <a:gd name="T24" fmla="*/ 79 w 557"/>
                <a:gd name="T25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7" h="139">
                  <a:moveTo>
                    <a:pt x="79" y="3"/>
                  </a:moveTo>
                  <a:cubicBezTo>
                    <a:pt x="78" y="2"/>
                    <a:pt x="78" y="1"/>
                    <a:pt x="79" y="0"/>
                  </a:cubicBezTo>
                  <a:cubicBezTo>
                    <a:pt x="66" y="7"/>
                    <a:pt x="52" y="13"/>
                    <a:pt x="38" y="17"/>
                  </a:cubicBezTo>
                  <a:cubicBezTo>
                    <a:pt x="29" y="19"/>
                    <a:pt x="17" y="21"/>
                    <a:pt x="8" y="17"/>
                  </a:cubicBezTo>
                  <a:cubicBezTo>
                    <a:pt x="6" y="18"/>
                    <a:pt x="3" y="19"/>
                    <a:pt x="0" y="20"/>
                  </a:cubicBezTo>
                  <a:cubicBezTo>
                    <a:pt x="80" y="18"/>
                    <a:pt x="160" y="40"/>
                    <a:pt x="231" y="72"/>
                  </a:cubicBezTo>
                  <a:cubicBezTo>
                    <a:pt x="239" y="75"/>
                    <a:pt x="246" y="79"/>
                    <a:pt x="254" y="83"/>
                  </a:cubicBezTo>
                  <a:cubicBezTo>
                    <a:pt x="255" y="83"/>
                    <a:pt x="256" y="83"/>
                    <a:pt x="256" y="84"/>
                  </a:cubicBezTo>
                  <a:cubicBezTo>
                    <a:pt x="258" y="84"/>
                    <a:pt x="259" y="85"/>
                    <a:pt x="261" y="86"/>
                  </a:cubicBezTo>
                  <a:cubicBezTo>
                    <a:pt x="267" y="90"/>
                    <a:pt x="274" y="93"/>
                    <a:pt x="281" y="97"/>
                  </a:cubicBezTo>
                  <a:cubicBezTo>
                    <a:pt x="365" y="137"/>
                    <a:pt x="464" y="129"/>
                    <a:pt x="557" y="139"/>
                  </a:cubicBezTo>
                  <a:cubicBezTo>
                    <a:pt x="506" y="122"/>
                    <a:pt x="452" y="115"/>
                    <a:pt x="401" y="104"/>
                  </a:cubicBezTo>
                  <a:cubicBezTo>
                    <a:pt x="290" y="80"/>
                    <a:pt x="183" y="47"/>
                    <a:pt x="7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Freeform 253"/>
            <p:cNvSpPr/>
            <p:nvPr/>
          </p:nvSpPr>
          <p:spPr bwMode="auto">
            <a:xfrm>
              <a:off x="9107441" y="1831908"/>
              <a:ext cx="439554" cy="152814"/>
            </a:xfrm>
            <a:custGeom>
              <a:avLst/>
              <a:gdLst>
                <a:gd name="T0" fmla="*/ 118 w 420"/>
                <a:gd name="T1" fmla="*/ 0 h 147"/>
                <a:gd name="T2" fmla="*/ 79 w 420"/>
                <a:gd name="T3" fmla="*/ 4 h 147"/>
                <a:gd name="T4" fmla="*/ 0 w 420"/>
                <a:gd name="T5" fmla="*/ 1 h 147"/>
                <a:gd name="T6" fmla="*/ 25 w 420"/>
                <a:gd name="T7" fmla="*/ 15 h 147"/>
                <a:gd name="T8" fmla="*/ 73 w 420"/>
                <a:gd name="T9" fmla="*/ 32 h 147"/>
                <a:gd name="T10" fmla="*/ 191 w 420"/>
                <a:gd name="T11" fmla="*/ 67 h 147"/>
                <a:gd name="T12" fmla="*/ 277 w 420"/>
                <a:gd name="T13" fmla="*/ 91 h 147"/>
                <a:gd name="T14" fmla="*/ 420 w 420"/>
                <a:gd name="T15" fmla="*/ 147 h 147"/>
                <a:gd name="T16" fmla="*/ 270 w 420"/>
                <a:gd name="T17" fmla="*/ 74 h 147"/>
                <a:gd name="T18" fmla="*/ 118 w 420"/>
                <a:gd name="T1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0" h="147">
                  <a:moveTo>
                    <a:pt x="118" y="0"/>
                  </a:moveTo>
                  <a:cubicBezTo>
                    <a:pt x="105" y="2"/>
                    <a:pt x="92" y="4"/>
                    <a:pt x="79" y="4"/>
                  </a:cubicBezTo>
                  <a:cubicBezTo>
                    <a:pt x="53" y="5"/>
                    <a:pt x="26" y="3"/>
                    <a:pt x="0" y="1"/>
                  </a:cubicBezTo>
                  <a:cubicBezTo>
                    <a:pt x="7" y="7"/>
                    <a:pt x="17" y="11"/>
                    <a:pt x="25" y="15"/>
                  </a:cubicBezTo>
                  <a:cubicBezTo>
                    <a:pt x="41" y="22"/>
                    <a:pt x="57" y="27"/>
                    <a:pt x="73" y="32"/>
                  </a:cubicBezTo>
                  <a:cubicBezTo>
                    <a:pt x="112" y="45"/>
                    <a:pt x="151" y="56"/>
                    <a:pt x="191" y="67"/>
                  </a:cubicBezTo>
                  <a:cubicBezTo>
                    <a:pt x="219" y="75"/>
                    <a:pt x="248" y="82"/>
                    <a:pt x="277" y="91"/>
                  </a:cubicBezTo>
                  <a:cubicBezTo>
                    <a:pt x="326" y="106"/>
                    <a:pt x="373" y="126"/>
                    <a:pt x="420" y="147"/>
                  </a:cubicBezTo>
                  <a:cubicBezTo>
                    <a:pt x="372" y="120"/>
                    <a:pt x="320" y="98"/>
                    <a:pt x="270" y="74"/>
                  </a:cubicBezTo>
                  <a:cubicBezTo>
                    <a:pt x="219" y="51"/>
                    <a:pt x="166" y="29"/>
                    <a:pt x="1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Freeform 254"/>
            <p:cNvSpPr/>
            <p:nvPr/>
          </p:nvSpPr>
          <p:spPr bwMode="auto">
            <a:xfrm>
              <a:off x="9047346" y="693534"/>
              <a:ext cx="329665" cy="398345"/>
            </a:xfrm>
            <a:custGeom>
              <a:avLst/>
              <a:gdLst>
                <a:gd name="T0" fmla="*/ 156 w 315"/>
                <a:gd name="T1" fmla="*/ 186 h 382"/>
                <a:gd name="T2" fmla="*/ 82 w 315"/>
                <a:gd name="T3" fmla="*/ 246 h 382"/>
                <a:gd name="T4" fmla="*/ 27 w 315"/>
                <a:gd name="T5" fmla="*/ 323 h 382"/>
                <a:gd name="T6" fmla="*/ 0 w 315"/>
                <a:gd name="T7" fmla="*/ 382 h 382"/>
                <a:gd name="T8" fmla="*/ 0 w 315"/>
                <a:gd name="T9" fmla="*/ 381 h 382"/>
                <a:gd name="T10" fmla="*/ 83 w 315"/>
                <a:gd name="T11" fmla="*/ 301 h 382"/>
                <a:gd name="T12" fmla="*/ 136 w 315"/>
                <a:gd name="T13" fmla="*/ 237 h 382"/>
                <a:gd name="T14" fmla="*/ 214 w 315"/>
                <a:gd name="T15" fmla="*/ 158 h 382"/>
                <a:gd name="T16" fmla="*/ 315 w 315"/>
                <a:gd name="T17" fmla="*/ 0 h 382"/>
                <a:gd name="T18" fmla="*/ 314 w 315"/>
                <a:gd name="T19" fmla="*/ 1 h 382"/>
                <a:gd name="T20" fmla="*/ 246 w 315"/>
                <a:gd name="T21" fmla="*/ 100 h 382"/>
                <a:gd name="T22" fmla="*/ 156 w 315"/>
                <a:gd name="T23" fmla="*/ 18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5" h="382">
                  <a:moveTo>
                    <a:pt x="156" y="186"/>
                  </a:moveTo>
                  <a:cubicBezTo>
                    <a:pt x="131" y="206"/>
                    <a:pt x="104" y="224"/>
                    <a:pt x="82" y="246"/>
                  </a:cubicBezTo>
                  <a:cubicBezTo>
                    <a:pt x="60" y="269"/>
                    <a:pt x="42" y="295"/>
                    <a:pt x="27" y="323"/>
                  </a:cubicBezTo>
                  <a:cubicBezTo>
                    <a:pt x="17" y="342"/>
                    <a:pt x="8" y="362"/>
                    <a:pt x="0" y="382"/>
                  </a:cubicBezTo>
                  <a:cubicBezTo>
                    <a:pt x="0" y="382"/>
                    <a:pt x="0" y="382"/>
                    <a:pt x="0" y="381"/>
                  </a:cubicBezTo>
                  <a:cubicBezTo>
                    <a:pt x="21" y="349"/>
                    <a:pt x="51" y="323"/>
                    <a:pt x="83" y="301"/>
                  </a:cubicBezTo>
                  <a:cubicBezTo>
                    <a:pt x="91" y="274"/>
                    <a:pt x="115" y="255"/>
                    <a:pt x="136" y="237"/>
                  </a:cubicBezTo>
                  <a:cubicBezTo>
                    <a:pt x="163" y="212"/>
                    <a:pt x="190" y="186"/>
                    <a:pt x="214" y="158"/>
                  </a:cubicBezTo>
                  <a:cubicBezTo>
                    <a:pt x="254" y="111"/>
                    <a:pt x="285" y="55"/>
                    <a:pt x="315" y="0"/>
                  </a:cubicBezTo>
                  <a:cubicBezTo>
                    <a:pt x="315" y="0"/>
                    <a:pt x="315" y="1"/>
                    <a:pt x="314" y="1"/>
                  </a:cubicBezTo>
                  <a:cubicBezTo>
                    <a:pt x="294" y="35"/>
                    <a:pt x="272" y="70"/>
                    <a:pt x="246" y="100"/>
                  </a:cubicBezTo>
                  <a:cubicBezTo>
                    <a:pt x="219" y="132"/>
                    <a:pt x="188" y="161"/>
                    <a:pt x="156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5" name="Freeform 255"/>
            <p:cNvSpPr/>
            <p:nvPr/>
          </p:nvSpPr>
          <p:spPr bwMode="auto">
            <a:xfrm>
              <a:off x="8968364" y="688382"/>
              <a:ext cx="400063" cy="317647"/>
            </a:xfrm>
            <a:custGeom>
              <a:avLst/>
              <a:gdLst>
                <a:gd name="T0" fmla="*/ 1 w 382"/>
                <a:gd name="T1" fmla="*/ 238 h 304"/>
                <a:gd name="T2" fmla="*/ 0 w 382"/>
                <a:gd name="T3" fmla="*/ 239 h 304"/>
                <a:gd name="T4" fmla="*/ 26 w 382"/>
                <a:gd name="T5" fmla="*/ 304 h 304"/>
                <a:gd name="T6" fmla="*/ 118 w 382"/>
                <a:gd name="T7" fmla="*/ 199 h 304"/>
                <a:gd name="T8" fmla="*/ 382 w 382"/>
                <a:gd name="T9" fmla="*/ 0 h 304"/>
                <a:gd name="T10" fmla="*/ 189 w 382"/>
                <a:gd name="T11" fmla="*/ 90 h 304"/>
                <a:gd name="T12" fmla="*/ 1 w 382"/>
                <a:gd name="T13" fmla="*/ 238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2" h="304">
                  <a:moveTo>
                    <a:pt x="1" y="238"/>
                  </a:moveTo>
                  <a:cubicBezTo>
                    <a:pt x="1" y="238"/>
                    <a:pt x="1" y="239"/>
                    <a:pt x="0" y="239"/>
                  </a:cubicBezTo>
                  <a:cubicBezTo>
                    <a:pt x="12" y="259"/>
                    <a:pt x="21" y="281"/>
                    <a:pt x="26" y="304"/>
                  </a:cubicBezTo>
                  <a:cubicBezTo>
                    <a:pt x="51" y="264"/>
                    <a:pt x="81" y="228"/>
                    <a:pt x="118" y="199"/>
                  </a:cubicBezTo>
                  <a:cubicBezTo>
                    <a:pt x="204" y="131"/>
                    <a:pt x="315" y="88"/>
                    <a:pt x="382" y="0"/>
                  </a:cubicBezTo>
                  <a:cubicBezTo>
                    <a:pt x="327" y="43"/>
                    <a:pt x="253" y="65"/>
                    <a:pt x="189" y="90"/>
                  </a:cubicBezTo>
                  <a:cubicBezTo>
                    <a:pt x="117" y="118"/>
                    <a:pt x="23" y="154"/>
                    <a:pt x="1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6" name="Freeform 256"/>
            <p:cNvSpPr/>
            <p:nvPr/>
          </p:nvSpPr>
          <p:spPr bwMode="auto">
            <a:xfrm>
              <a:off x="8152785" y="806856"/>
              <a:ext cx="106454" cy="691954"/>
            </a:xfrm>
            <a:custGeom>
              <a:avLst/>
              <a:gdLst>
                <a:gd name="T0" fmla="*/ 37 w 101"/>
                <a:gd name="T1" fmla="*/ 107 h 664"/>
                <a:gd name="T2" fmla="*/ 50 w 101"/>
                <a:gd name="T3" fmla="*/ 224 h 664"/>
                <a:gd name="T4" fmla="*/ 57 w 101"/>
                <a:gd name="T5" fmla="*/ 348 h 664"/>
                <a:gd name="T6" fmla="*/ 71 w 101"/>
                <a:gd name="T7" fmla="*/ 558 h 664"/>
                <a:gd name="T8" fmla="*/ 101 w 101"/>
                <a:gd name="T9" fmla="*/ 664 h 664"/>
                <a:gd name="T10" fmla="*/ 72 w 101"/>
                <a:gd name="T11" fmla="*/ 499 h 664"/>
                <a:gd name="T12" fmla="*/ 79 w 101"/>
                <a:gd name="T13" fmla="*/ 389 h 664"/>
                <a:gd name="T14" fmla="*/ 79 w 101"/>
                <a:gd name="T15" fmla="*/ 351 h 664"/>
                <a:gd name="T16" fmla="*/ 71 w 101"/>
                <a:gd name="T17" fmla="*/ 224 h 664"/>
                <a:gd name="T18" fmla="*/ 60 w 101"/>
                <a:gd name="T19" fmla="*/ 150 h 664"/>
                <a:gd name="T20" fmla="*/ 56 w 101"/>
                <a:gd name="T21" fmla="*/ 144 h 664"/>
                <a:gd name="T22" fmla="*/ 54 w 101"/>
                <a:gd name="T23" fmla="*/ 143 h 664"/>
                <a:gd name="T24" fmla="*/ 58 w 101"/>
                <a:gd name="T25" fmla="*/ 136 h 664"/>
                <a:gd name="T26" fmla="*/ 45 w 101"/>
                <a:gd name="T27" fmla="*/ 87 h 664"/>
                <a:gd name="T28" fmla="*/ 0 w 101"/>
                <a:gd name="T29" fmla="*/ 0 h 664"/>
                <a:gd name="T30" fmla="*/ 7 w 101"/>
                <a:gd name="T31" fmla="*/ 14 h 664"/>
                <a:gd name="T32" fmla="*/ 37 w 101"/>
                <a:gd name="T33" fmla="*/ 10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664">
                  <a:moveTo>
                    <a:pt x="37" y="107"/>
                  </a:moveTo>
                  <a:cubicBezTo>
                    <a:pt x="45" y="145"/>
                    <a:pt x="48" y="185"/>
                    <a:pt x="50" y="224"/>
                  </a:cubicBezTo>
                  <a:cubicBezTo>
                    <a:pt x="53" y="265"/>
                    <a:pt x="55" y="307"/>
                    <a:pt x="57" y="348"/>
                  </a:cubicBezTo>
                  <a:cubicBezTo>
                    <a:pt x="59" y="419"/>
                    <a:pt x="56" y="489"/>
                    <a:pt x="71" y="558"/>
                  </a:cubicBezTo>
                  <a:cubicBezTo>
                    <a:pt x="78" y="594"/>
                    <a:pt x="88" y="630"/>
                    <a:pt x="101" y="664"/>
                  </a:cubicBezTo>
                  <a:cubicBezTo>
                    <a:pt x="83" y="611"/>
                    <a:pt x="72" y="554"/>
                    <a:pt x="72" y="499"/>
                  </a:cubicBezTo>
                  <a:cubicBezTo>
                    <a:pt x="72" y="462"/>
                    <a:pt x="76" y="426"/>
                    <a:pt x="79" y="389"/>
                  </a:cubicBezTo>
                  <a:cubicBezTo>
                    <a:pt x="80" y="377"/>
                    <a:pt x="79" y="364"/>
                    <a:pt x="79" y="351"/>
                  </a:cubicBezTo>
                  <a:cubicBezTo>
                    <a:pt x="78" y="309"/>
                    <a:pt x="76" y="266"/>
                    <a:pt x="71" y="224"/>
                  </a:cubicBezTo>
                  <a:cubicBezTo>
                    <a:pt x="68" y="199"/>
                    <a:pt x="65" y="175"/>
                    <a:pt x="60" y="150"/>
                  </a:cubicBezTo>
                  <a:cubicBezTo>
                    <a:pt x="59" y="148"/>
                    <a:pt x="58" y="146"/>
                    <a:pt x="56" y="144"/>
                  </a:cubicBezTo>
                  <a:cubicBezTo>
                    <a:pt x="55" y="143"/>
                    <a:pt x="55" y="143"/>
                    <a:pt x="54" y="143"/>
                  </a:cubicBezTo>
                  <a:cubicBezTo>
                    <a:pt x="51" y="140"/>
                    <a:pt x="54" y="137"/>
                    <a:pt x="58" y="136"/>
                  </a:cubicBezTo>
                  <a:cubicBezTo>
                    <a:pt x="54" y="119"/>
                    <a:pt x="50" y="103"/>
                    <a:pt x="45" y="87"/>
                  </a:cubicBezTo>
                  <a:cubicBezTo>
                    <a:pt x="37" y="60"/>
                    <a:pt x="18" y="23"/>
                    <a:pt x="0" y="0"/>
                  </a:cubicBezTo>
                  <a:cubicBezTo>
                    <a:pt x="1" y="3"/>
                    <a:pt x="7" y="13"/>
                    <a:pt x="7" y="14"/>
                  </a:cubicBezTo>
                  <a:cubicBezTo>
                    <a:pt x="20" y="44"/>
                    <a:pt x="30" y="75"/>
                    <a:pt x="3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7" name="Freeform 257"/>
            <p:cNvSpPr/>
            <p:nvPr/>
          </p:nvSpPr>
          <p:spPr bwMode="auto">
            <a:xfrm>
              <a:off x="8151069" y="796554"/>
              <a:ext cx="101304" cy="169984"/>
            </a:xfrm>
            <a:custGeom>
              <a:avLst/>
              <a:gdLst>
                <a:gd name="T0" fmla="*/ 67 w 97"/>
                <a:gd name="T1" fmla="*/ 146 h 164"/>
                <a:gd name="T2" fmla="*/ 97 w 97"/>
                <a:gd name="T3" fmla="*/ 164 h 164"/>
                <a:gd name="T4" fmla="*/ 58 w 97"/>
                <a:gd name="T5" fmla="*/ 74 h 164"/>
                <a:gd name="T6" fmla="*/ 0 w 97"/>
                <a:gd name="T7" fmla="*/ 0 h 164"/>
                <a:gd name="T8" fmla="*/ 53 w 97"/>
                <a:gd name="T9" fmla="*/ 92 h 164"/>
                <a:gd name="T10" fmla="*/ 67 w 97"/>
                <a:gd name="T11" fmla="*/ 14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64">
                  <a:moveTo>
                    <a:pt x="67" y="146"/>
                  </a:moveTo>
                  <a:cubicBezTo>
                    <a:pt x="77" y="152"/>
                    <a:pt x="87" y="158"/>
                    <a:pt x="97" y="164"/>
                  </a:cubicBezTo>
                  <a:cubicBezTo>
                    <a:pt x="86" y="133"/>
                    <a:pt x="74" y="103"/>
                    <a:pt x="58" y="74"/>
                  </a:cubicBezTo>
                  <a:cubicBezTo>
                    <a:pt x="46" y="52"/>
                    <a:pt x="20" y="16"/>
                    <a:pt x="0" y="0"/>
                  </a:cubicBezTo>
                  <a:cubicBezTo>
                    <a:pt x="19" y="23"/>
                    <a:pt x="45" y="64"/>
                    <a:pt x="53" y="92"/>
                  </a:cubicBezTo>
                  <a:cubicBezTo>
                    <a:pt x="59" y="110"/>
                    <a:pt x="63" y="128"/>
                    <a:pt x="67" y="1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8" name="Freeform 258"/>
            <p:cNvSpPr/>
            <p:nvPr/>
          </p:nvSpPr>
          <p:spPr bwMode="auto">
            <a:xfrm>
              <a:off x="8152785" y="818875"/>
              <a:ext cx="132210" cy="748615"/>
            </a:xfrm>
            <a:custGeom>
              <a:avLst/>
              <a:gdLst>
                <a:gd name="T0" fmla="*/ 51 w 125"/>
                <a:gd name="T1" fmla="*/ 349 h 720"/>
                <a:gd name="T2" fmla="*/ 45 w 125"/>
                <a:gd name="T3" fmla="*/ 230 h 720"/>
                <a:gd name="T4" fmla="*/ 34 w 125"/>
                <a:gd name="T5" fmla="*/ 115 h 720"/>
                <a:gd name="T6" fmla="*/ 0 w 125"/>
                <a:gd name="T7" fmla="*/ 0 h 720"/>
                <a:gd name="T8" fmla="*/ 31 w 125"/>
                <a:gd name="T9" fmla="*/ 259 h 720"/>
                <a:gd name="T10" fmla="*/ 48 w 125"/>
                <a:gd name="T11" fmla="*/ 505 h 720"/>
                <a:gd name="T12" fmla="*/ 122 w 125"/>
                <a:gd name="T13" fmla="*/ 715 h 720"/>
                <a:gd name="T14" fmla="*/ 125 w 125"/>
                <a:gd name="T15" fmla="*/ 720 h 720"/>
                <a:gd name="T16" fmla="*/ 65 w 125"/>
                <a:gd name="T17" fmla="*/ 549 h 720"/>
                <a:gd name="T18" fmla="*/ 51 w 125"/>
                <a:gd name="T19" fmla="*/ 349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720">
                  <a:moveTo>
                    <a:pt x="51" y="349"/>
                  </a:moveTo>
                  <a:cubicBezTo>
                    <a:pt x="50" y="310"/>
                    <a:pt x="48" y="270"/>
                    <a:pt x="45" y="230"/>
                  </a:cubicBezTo>
                  <a:cubicBezTo>
                    <a:pt x="43" y="192"/>
                    <a:pt x="41" y="152"/>
                    <a:pt x="34" y="115"/>
                  </a:cubicBezTo>
                  <a:cubicBezTo>
                    <a:pt x="29" y="83"/>
                    <a:pt x="11" y="29"/>
                    <a:pt x="0" y="0"/>
                  </a:cubicBezTo>
                  <a:cubicBezTo>
                    <a:pt x="21" y="76"/>
                    <a:pt x="30" y="180"/>
                    <a:pt x="31" y="259"/>
                  </a:cubicBezTo>
                  <a:cubicBezTo>
                    <a:pt x="32" y="341"/>
                    <a:pt x="37" y="424"/>
                    <a:pt x="48" y="505"/>
                  </a:cubicBezTo>
                  <a:cubicBezTo>
                    <a:pt x="58" y="579"/>
                    <a:pt x="83" y="652"/>
                    <a:pt x="122" y="715"/>
                  </a:cubicBezTo>
                  <a:cubicBezTo>
                    <a:pt x="123" y="717"/>
                    <a:pt x="124" y="718"/>
                    <a:pt x="125" y="720"/>
                  </a:cubicBezTo>
                  <a:cubicBezTo>
                    <a:pt x="97" y="666"/>
                    <a:pt x="77" y="609"/>
                    <a:pt x="65" y="549"/>
                  </a:cubicBezTo>
                  <a:cubicBezTo>
                    <a:pt x="52" y="483"/>
                    <a:pt x="53" y="417"/>
                    <a:pt x="51" y="3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9" name="Freeform 259"/>
            <p:cNvSpPr/>
            <p:nvPr/>
          </p:nvSpPr>
          <p:spPr bwMode="auto">
            <a:xfrm>
              <a:off x="8166521" y="803422"/>
              <a:ext cx="130493" cy="185437"/>
            </a:xfrm>
            <a:custGeom>
              <a:avLst/>
              <a:gdLst>
                <a:gd name="T0" fmla="*/ 48 w 124"/>
                <a:gd name="T1" fmla="*/ 66 h 178"/>
                <a:gd name="T2" fmla="*/ 89 w 124"/>
                <a:gd name="T3" fmla="*/ 161 h 178"/>
                <a:gd name="T4" fmla="*/ 124 w 124"/>
                <a:gd name="T5" fmla="*/ 178 h 178"/>
                <a:gd name="T6" fmla="*/ 69 w 124"/>
                <a:gd name="T7" fmla="*/ 67 h 178"/>
                <a:gd name="T8" fmla="*/ 0 w 124"/>
                <a:gd name="T9" fmla="*/ 0 h 178"/>
                <a:gd name="T10" fmla="*/ 48 w 124"/>
                <a:gd name="T11" fmla="*/ 6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78">
                  <a:moveTo>
                    <a:pt x="48" y="66"/>
                  </a:moveTo>
                  <a:cubicBezTo>
                    <a:pt x="64" y="96"/>
                    <a:pt x="77" y="128"/>
                    <a:pt x="89" y="161"/>
                  </a:cubicBezTo>
                  <a:cubicBezTo>
                    <a:pt x="101" y="167"/>
                    <a:pt x="113" y="172"/>
                    <a:pt x="124" y="178"/>
                  </a:cubicBezTo>
                  <a:cubicBezTo>
                    <a:pt x="111" y="139"/>
                    <a:pt x="95" y="100"/>
                    <a:pt x="69" y="67"/>
                  </a:cubicBezTo>
                  <a:cubicBezTo>
                    <a:pt x="52" y="45"/>
                    <a:pt x="27" y="15"/>
                    <a:pt x="0" y="0"/>
                  </a:cubicBezTo>
                  <a:cubicBezTo>
                    <a:pt x="19" y="17"/>
                    <a:pt x="36" y="44"/>
                    <a:pt x="4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0" name="Freeform 260"/>
            <p:cNvSpPr/>
            <p:nvPr/>
          </p:nvSpPr>
          <p:spPr bwMode="auto">
            <a:xfrm>
              <a:off x="8151069" y="829177"/>
              <a:ext cx="331383" cy="939203"/>
            </a:xfrm>
            <a:custGeom>
              <a:avLst/>
              <a:gdLst>
                <a:gd name="T0" fmla="*/ 317 w 317"/>
                <a:gd name="T1" fmla="*/ 902 h 902"/>
                <a:gd name="T2" fmla="*/ 237 w 317"/>
                <a:gd name="T3" fmla="*/ 843 h 902"/>
                <a:gd name="T4" fmla="*/ 177 w 317"/>
                <a:gd name="T5" fmla="*/ 779 h 902"/>
                <a:gd name="T6" fmla="*/ 168 w 317"/>
                <a:gd name="T7" fmla="*/ 768 h 902"/>
                <a:gd name="T8" fmla="*/ 104 w 317"/>
                <a:gd name="T9" fmla="*/ 679 h 902"/>
                <a:gd name="T10" fmla="*/ 61 w 317"/>
                <a:gd name="T11" fmla="*/ 574 h 902"/>
                <a:gd name="T12" fmla="*/ 40 w 317"/>
                <a:gd name="T13" fmla="*/ 450 h 902"/>
                <a:gd name="T14" fmla="*/ 30 w 317"/>
                <a:gd name="T15" fmla="*/ 328 h 902"/>
                <a:gd name="T16" fmla="*/ 27 w 317"/>
                <a:gd name="T17" fmla="*/ 205 h 902"/>
                <a:gd name="T18" fmla="*/ 3 w 317"/>
                <a:gd name="T19" fmla="*/ 0 h 902"/>
                <a:gd name="T20" fmla="*/ 1 w 317"/>
                <a:gd name="T21" fmla="*/ 255 h 902"/>
                <a:gd name="T22" fmla="*/ 317 w 317"/>
                <a:gd name="T23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7" h="902">
                  <a:moveTo>
                    <a:pt x="317" y="902"/>
                  </a:moveTo>
                  <a:cubicBezTo>
                    <a:pt x="297" y="886"/>
                    <a:pt x="260" y="862"/>
                    <a:pt x="237" y="843"/>
                  </a:cubicBezTo>
                  <a:cubicBezTo>
                    <a:pt x="214" y="825"/>
                    <a:pt x="195" y="802"/>
                    <a:pt x="177" y="779"/>
                  </a:cubicBezTo>
                  <a:cubicBezTo>
                    <a:pt x="174" y="776"/>
                    <a:pt x="171" y="772"/>
                    <a:pt x="168" y="768"/>
                  </a:cubicBezTo>
                  <a:cubicBezTo>
                    <a:pt x="141" y="743"/>
                    <a:pt x="121" y="711"/>
                    <a:pt x="104" y="679"/>
                  </a:cubicBezTo>
                  <a:cubicBezTo>
                    <a:pt x="87" y="645"/>
                    <a:pt x="72" y="610"/>
                    <a:pt x="61" y="574"/>
                  </a:cubicBezTo>
                  <a:cubicBezTo>
                    <a:pt x="49" y="534"/>
                    <a:pt x="44" y="492"/>
                    <a:pt x="40" y="450"/>
                  </a:cubicBezTo>
                  <a:cubicBezTo>
                    <a:pt x="36" y="410"/>
                    <a:pt x="32" y="369"/>
                    <a:pt x="30" y="328"/>
                  </a:cubicBezTo>
                  <a:cubicBezTo>
                    <a:pt x="28" y="287"/>
                    <a:pt x="28" y="246"/>
                    <a:pt x="27" y="205"/>
                  </a:cubicBezTo>
                  <a:cubicBezTo>
                    <a:pt x="26" y="134"/>
                    <a:pt x="19" y="68"/>
                    <a:pt x="3" y="0"/>
                  </a:cubicBezTo>
                  <a:cubicBezTo>
                    <a:pt x="12" y="86"/>
                    <a:pt x="0" y="168"/>
                    <a:pt x="1" y="255"/>
                  </a:cubicBezTo>
                  <a:cubicBezTo>
                    <a:pt x="4" y="490"/>
                    <a:pt x="79" y="800"/>
                    <a:pt x="317" y="9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Freeform 261"/>
            <p:cNvSpPr/>
            <p:nvPr/>
          </p:nvSpPr>
          <p:spPr bwMode="auto">
            <a:xfrm>
              <a:off x="7914122" y="872102"/>
              <a:ext cx="554594" cy="949505"/>
            </a:xfrm>
            <a:custGeom>
              <a:avLst/>
              <a:gdLst>
                <a:gd name="T0" fmla="*/ 28 w 530"/>
                <a:gd name="T1" fmla="*/ 47 h 912"/>
                <a:gd name="T2" fmla="*/ 58 w 530"/>
                <a:gd name="T3" fmla="*/ 106 h 912"/>
                <a:gd name="T4" fmla="*/ 96 w 530"/>
                <a:gd name="T5" fmla="*/ 255 h 912"/>
                <a:gd name="T6" fmla="*/ 149 w 530"/>
                <a:gd name="T7" fmla="*/ 503 h 912"/>
                <a:gd name="T8" fmla="*/ 197 w 530"/>
                <a:gd name="T9" fmla="*/ 612 h 912"/>
                <a:gd name="T10" fmla="*/ 249 w 530"/>
                <a:gd name="T11" fmla="*/ 716 h 912"/>
                <a:gd name="T12" fmla="*/ 407 w 530"/>
                <a:gd name="T13" fmla="*/ 861 h 912"/>
                <a:gd name="T14" fmla="*/ 489 w 530"/>
                <a:gd name="T15" fmla="*/ 897 h 912"/>
                <a:gd name="T16" fmla="*/ 530 w 530"/>
                <a:gd name="T17" fmla="*/ 912 h 912"/>
                <a:gd name="T18" fmla="*/ 394 w 530"/>
                <a:gd name="T19" fmla="*/ 848 h 912"/>
                <a:gd name="T20" fmla="*/ 198 w 530"/>
                <a:gd name="T21" fmla="*/ 569 h 912"/>
                <a:gd name="T22" fmla="*/ 141 w 530"/>
                <a:gd name="T23" fmla="*/ 377 h 912"/>
                <a:gd name="T24" fmla="*/ 113 w 530"/>
                <a:gd name="T25" fmla="*/ 240 h 912"/>
                <a:gd name="T26" fmla="*/ 63 w 530"/>
                <a:gd name="T27" fmla="*/ 84 h 912"/>
                <a:gd name="T28" fmla="*/ 0 w 530"/>
                <a:gd name="T29" fmla="*/ 0 h 912"/>
                <a:gd name="T30" fmla="*/ 13 w 530"/>
                <a:gd name="T31" fmla="*/ 19 h 912"/>
                <a:gd name="T32" fmla="*/ 28 w 530"/>
                <a:gd name="T33" fmla="*/ 47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0" h="912">
                  <a:moveTo>
                    <a:pt x="28" y="47"/>
                  </a:moveTo>
                  <a:cubicBezTo>
                    <a:pt x="39" y="66"/>
                    <a:pt x="50" y="85"/>
                    <a:pt x="58" y="106"/>
                  </a:cubicBezTo>
                  <a:cubicBezTo>
                    <a:pt x="77" y="153"/>
                    <a:pt x="87" y="205"/>
                    <a:pt x="96" y="255"/>
                  </a:cubicBezTo>
                  <a:cubicBezTo>
                    <a:pt x="112" y="338"/>
                    <a:pt x="121" y="423"/>
                    <a:pt x="149" y="503"/>
                  </a:cubicBezTo>
                  <a:cubicBezTo>
                    <a:pt x="162" y="541"/>
                    <a:pt x="180" y="576"/>
                    <a:pt x="197" y="612"/>
                  </a:cubicBezTo>
                  <a:cubicBezTo>
                    <a:pt x="213" y="647"/>
                    <a:pt x="228" y="683"/>
                    <a:pt x="249" y="716"/>
                  </a:cubicBezTo>
                  <a:cubicBezTo>
                    <a:pt x="286" y="777"/>
                    <a:pt x="343" y="828"/>
                    <a:pt x="407" y="861"/>
                  </a:cubicBezTo>
                  <a:cubicBezTo>
                    <a:pt x="433" y="875"/>
                    <a:pt x="461" y="887"/>
                    <a:pt x="489" y="897"/>
                  </a:cubicBezTo>
                  <a:cubicBezTo>
                    <a:pt x="502" y="903"/>
                    <a:pt x="516" y="908"/>
                    <a:pt x="530" y="912"/>
                  </a:cubicBezTo>
                  <a:cubicBezTo>
                    <a:pt x="484" y="893"/>
                    <a:pt x="436" y="876"/>
                    <a:pt x="394" y="848"/>
                  </a:cubicBezTo>
                  <a:cubicBezTo>
                    <a:pt x="299" y="781"/>
                    <a:pt x="239" y="676"/>
                    <a:pt x="198" y="569"/>
                  </a:cubicBezTo>
                  <a:cubicBezTo>
                    <a:pt x="174" y="507"/>
                    <a:pt x="155" y="442"/>
                    <a:pt x="141" y="377"/>
                  </a:cubicBezTo>
                  <a:cubicBezTo>
                    <a:pt x="132" y="332"/>
                    <a:pt x="124" y="286"/>
                    <a:pt x="113" y="240"/>
                  </a:cubicBezTo>
                  <a:cubicBezTo>
                    <a:pt x="101" y="187"/>
                    <a:pt x="86" y="133"/>
                    <a:pt x="63" y="84"/>
                  </a:cubicBezTo>
                  <a:cubicBezTo>
                    <a:pt x="49" y="54"/>
                    <a:pt x="30" y="18"/>
                    <a:pt x="0" y="0"/>
                  </a:cubicBezTo>
                  <a:cubicBezTo>
                    <a:pt x="4" y="7"/>
                    <a:pt x="9" y="13"/>
                    <a:pt x="13" y="19"/>
                  </a:cubicBezTo>
                  <a:cubicBezTo>
                    <a:pt x="18" y="28"/>
                    <a:pt x="23" y="37"/>
                    <a:pt x="2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2" name="Freeform 262"/>
            <p:cNvSpPr/>
            <p:nvPr/>
          </p:nvSpPr>
          <p:spPr bwMode="auto">
            <a:xfrm>
              <a:off x="8183692" y="805139"/>
              <a:ext cx="248967" cy="278155"/>
            </a:xfrm>
            <a:custGeom>
              <a:avLst/>
              <a:gdLst>
                <a:gd name="T0" fmla="*/ 97 w 238"/>
                <a:gd name="T1" fmla="*/ 73 h 268"/>
                <a:gd name="T2" fmla="*/ 191 w 238"/>
                <a:gd name="T3" fmla="*/ 228 h 268"/>
                <a:gd name="T4" fmla="*/ 204 w 238"/>
                <a:gd name="T5" fmla="*/ 238 h 268"/>
                <a:gd name="T6" fmla="*/ 235 w 238"/>
                <a:gd name="T7" fmla="*/ 268 h 268"/>
                <a:gd name="T8" fmla="*/ 238 w 238"/>
                <a:gd name="T9" fmla="*/ 240 h 268"/>
                <a:gd name="T10" fmla="*/ 203 w 238"/>
                <a:gd name="T11" fmla="*/ 168 h 268"/>
                <a:gd name="T12" fmla="*/ 143 w 238"/>
                <a:gd name="T13" fmla="*/ 96 h 268"/>
                <a:gd name="T14" fmla="*/ 12 w 238"/>
                <a:gd name="T15" fmla="*/ 4 h 268"/>
                <a:gd name="T16" fmla="*/ 0 w 238"/>
                <a:gd name="T17" fmla="*/ 0 h 268"/>
                <a:gd name="T18" fmla="*/ 97 w 238"/>
                <a:gd name="T19" fmla="*/ 7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268">
                  <a:moveTo>
                    <a:pt x="97" y="73"/>
                  </a:moveTo>
                  <a:cubicBezTo>
                    <a:pt x="138" y="118"/>
                    <a:pt x="165" y="173"/>
                    <a:pt x="191" y="228"/>
                  </a:cubicBezTo>
                  <a:cubicBezTo>
                    <a:pt x="195" y="231"/>
                    <a:pt x="200" y="234"/>
                    <a:pt x="204" y="238"/>
                  </a:cubicBezTo>
                  <a:cubicBezTo>
                    <a:pt x="215" y="247"/>
                    <a:pt x="226" y="257"/>
                    <a:pt x="235" y="268"/>
                  </a:cubicBezTo>
                  <a:cubicBezTo>
                    <a:pt x="236" y="259"/>
                    <a:pt x="237" y="250"/>
                    <a:pt x="238" y="240"/>
                  </a:cubicBezTo>
                  <a:cubicBezTo>
                    <a:pt x="232" y="214"/>
                    <a:pt x="218" y="190"/>
                    <a:pt x="203" y="168"/>
                  </a:cubicBezTo>
                  <a:cubicBezTo>
                    <a:pt x="185" y="143"/>
                    <a:pt x="166" y="117"/>
                    <a:pt x="143" y="96"/>
                  </a:cubicBezTo>
                  <a:cubicBezTo>
                    <a:pt x="104" y="58"/>
                    <a:pt x="63" y="26"/>
                    <a:pt x="12" y="4"/>
                  </a:cubicBezTo>
                  <a:cubicBezTo>
                    <a:pt x="6" y="2"/>
                    <a:pt x="5" y="2"/>
                    <a:pt x="0" y="0"/>
                  </a:cubicBezTo>
                  <a:cubicBezTo>
                    <a:pt x="42" y="17"/>
                    <a:pt x="66" y="38"/>
                    <a:pt x="9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3" name="Freeform 263"/>
            <p:cNvSpPr/>
            <p:nvPr/>
          </p:nvSpPr>
          <p:spPr bwMode="auto">
            <a:xfrm>
              <a:off x="7926141" y="854932"/>
              <a:ext cx="214626" cy="259268"/>
            </a:xfrm>
            <a:custGeom>
              <a:avLst/>
              <a:gdLst>
                <a:gd name="T0" fmla="*/ 100 w 204"/>
                <a:gd name="T1" fmla="*/ 57 h 250"/>
                <a:gd name="T2" fmla="*/ 161 w 204"/>
                <a:gd name="T3" fmla="*/ 160 h 250"/>
                <a:gd name="T4" fmla="*/ 203 w 204"/>
                <a:gd name="T5" fmla="*/ 250 h 250"/>
                <a:gd name="T6" fmla="*/ 203 w 204"/>
                <a:gd name="T7" fmla="*/ 184 h 250"/>
                <a:gd name="T8" fmla="*/ 204 w 204"/>
                <a:gd name="T9" fmla="*/ 144 h 250"/>
                <a:gd name="T10" fmla="*/ 105 w 204"/>
                <a:gd name="T11" fmla="*/ 41 h 250"/>
                <a:gd name="T12" fmla="*/ 0 w 204"/>
                <a:gd name="T13" fmla="*/ 0 h 250"/>
                <a:gd name="T14" fmla="*/ 100 w 204"/>
                <a:gd name="T15" fmla="*/ 5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" h="250">
                  <a:moveTo>
                    <a:pt x="100" y="57"/>
                  </a:moveTo>
                  <a:cubicBezTo>
                    <a:pt x="126" y="86"/>
                    <a:pt x="143" y="126"/>
                    <a:pt x="161" y="160"/>
                  </a:cubicBezTo>
                  <a:cubicBezTo>
                    <a:pt x="177" y="189"/>
                    <a:pt x="191" y="219"/>
                    <a:pt x="203" y="250"/>
                  </a:cubicBezTo>
                  <a:cubicBezTo>
                    <a:pt x="203" y="228"/>
                    <a:pt x="203" y="206"/>
                    <a:pt x="203" y="184"/>
                  </a:cubicBezTo>
                  <a:cubicBezTo>
                    <a:pt x="203" y="171"/>
                    <a:pt x="204" y="158"/>
                    <a:pt x="204" y="144"/>
                  </a:cubicBezTo>
                  <a:cubicBezTo>
                    <a:pt x="177" y="105"/>
                    <a:pt x="144" y="69"/>
                    <a:pt x="105" y="41"/>
                  </a:cubicBezTo>
                  <a:cubicBezTo>
                    <a:pt x="75" y="19"/>
                    <a:pt x="38" y="0"/>
                    <a:pt x="0" y="0"/>
                  </a:cubicBezTo>
                  <a:cubicBezTo>
                    <a:pt x="37" y="6"/>
                    <a:pt x="77" y="31"/>
                    <a:pt x="10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4" name="Freeform 264"/>
            <p:cNvSpPr/>
            <p:nvPr/>
          </p:nvSpPr>
          <p:spPr bwMode="auto">
            <a:xfrm>
              <a:off x="8223183" y="818875"/>
              <a:ext cx="224928" cy="221494"/>
            </a:xfrm>
            <a:custGeom>
              <a:avLst/>
              <a:gdLst>
                <a:gd name="T0" fmla="*/ 168 w 214"/>
                <a:gd name="T1" fmla="*/ 150 h 213"/>
                <a:gd name="T2" fmla="*/ 202 w 214"/>
                <a:gd name="T3" fmla="*/ 213 h 213"/>
                <a:gd name="T4" fmla="*/ 214 w 214"/>
                <a:gd name="T5" fmla="*/ 167 h 213"/>
                <a:gd name="T6" fmla="*/ 212 w 214"/>
                <a:gd name="T7" fmla="*/ 166 h 213"/>
                <a:gd name="T8" fmla="*/ 76 w 214"/>
                <a:gd name="T9" fmla="*/ 41 h 213"/>
                <a:gd name="T10" fmla="*/ 0 w 214"/>
                <a:gd name="T11" fmla="*/ 0 h 213"/>
                <a:gd name="T12" fmla="*/ 111 w 214"/>
                <a:gd name="T13" fmla="*/ 81 h 213"/>
                <a:gd name="T14" fmla="*/ 168 w 214"/>
                <a:gd name="T15" fmla="*/ 15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213">
                  <a:moveTo>
                    <a:pt x="168" y="150"/>
                  </a:moveTo>
                  <a:cubicBezTo>
                    <a:pt x="182" y="169"/>
                    <a:pt x="195" y="190"/>
                    <a:pt x="202" y="213"/>
                  </a:cubicBezTo>
                  <a:cubicBezTo>
                    <a:pt x="205" y="198"/>
                    <a:pt x="209" y="182"/>
                    <a:pt x="214" y="167"/>
                  </a:cubicBezTo>
                  <a:cubicBezTo>
                    <a:pt x="213" y="167"/>
                    <a:pt x="212" y="166"/>
                    <a:pt x="212" y="166"/>
                  </a:cubicBezTo>
                  <a:cubicBezTo>
                    <a:pt x="173" y="119"/>
                    <a:pt x="127" y="76"/>
                    <a:pt x="76" y="41"/>
                  </a:cubicBezTo>
                  <a:cubicBezTo>
                    <a:pt x="55" y="27"/>
                    <a:pt x="24" y="11"/>
                    <a:pt x="0" y="0"/>
                  </a:cubicBezTo>
                  <a:cubicBezTo>
                    <a:pt x="38" y="21"/>
                    <a:pt x="81" y="52"/>
                    <a:pt x="111" y="81"/>
                  </a:cubicBezTo>
                  <a:cubicBezTo>
                    <a:pt x="132" y="102"/>
                    <a:pt x="151" y="125"/>
                    <a:pt x="168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5" name="Freeform 265"/>
            <p:cNvSpPr/>
            <p:nvPr/>
          </p:nvSpPr>
          <p:spPr bwMode="auto">
            <a:xfrm>
              <a:off x="7984519" y="1838776"/>
              <a:ext cx="475611" cy="278155"/>
            </a:xfrm>
            <a:custGeom>
              <a:avLst/>
              <a:gdLst>
                <a:gd name="T0" fmla="*/ 450 w 454"/>
                <a:gd name="T1" fmla="*/ 1 h 267"/>
                <a:gd name="T2" fmla="*/ 365 w 454"/>
                <a:gd name="T3" fmla="*/ 46 h 267"/>
                <a:gd name="T4" fmla="*/ 267 w 454"/>
                <a:gd name="T5" fmla="*/ 140 h 267"/>
                <a:gd name="T6" fmla="*/ 157 w 454"/>
                <a:gd name="T7" fmla="*/ 220 h 267"/>
                <a:gd name="T8" fmla="*/ 89 w 454"/>
                <a:gd name="T9" fmla="*/ 255 h 267"/>
                <a:gd name="T10" fmla="*/ 6 w 454"/>
                <a:gd name="T11" fmla="*/ 258 h 267"/>
                <a:gd name="T12" fmla="*/ 4 w 454"/>
                <a:gd name="T13" fmla="*/ 262 h 267"/>
                <a:gd name="T14" fmla="*/ 122 w 454"/>
                <a:gd name="T15" fmla="*/ 246 h 267"/>
                <a:gd name="T16" fmla="*/ 233 w 454"/>
                <a:gd name="T17" fmla="*/ 173 h 267"/>
                <a:gd name="T18" fmla="*/ 331 w 454"/>
                <a:gd name="T19" fmla="*/ 86 h 267"/>
                <a:gd name="T20" fmla="*/ 384 w 454"/>
                <a:gd name="T21" fmla="*/ 37 h 267"/>
                <a:gd name="T22" fmla="*/ 450 w 454"/>
                <a:gd name="T23" fmla="*/ 5 h 267"/>
                <a:gd name="T24" fmla="*/ 450 w 454"/>
                <a:gd name="T25" fmla="*/ 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4" h="267">
                  <a:moveTo>
                    <a:pt x="450" y="1"/>
                  </a:moveTo>
                  <a:cubicBezTo>
                    <a:pt x="420" y="5"/>
                    <a:pt x="387" y="27"/>
                    <a:pt x="365" y="46"/>
                  </a:cubicBezTo>
                  <a:cubicBezTo>
                    <a:pt x="331" y="75"/>
                    <a:pt x="301" y="110"/>
                    <a:pt x="267" y="140"/>
                  </a:cubicBezTo>
                  <a:cubicBezTo>
                    <a:pt x="233" y="171"/>
                    <a:pt x="195" y="195"/>
                    <a:pt x="157" y="220"/>
                  </a:cubicBezTo>
                  <a:cubicBezTo>
                    <a:pt x="136" y="234"/>
                    <a:pt x="114" y="247"/>
                    <a:pt x="89" y="255"/>
                  </a:cubicBezTo>
                  <a:cubicBezTo>
                    <a:pt x="62" y="264"/>
                    <a:pt x="33" y="261"/>
                    <a:pt x="6" y="258"/>
                  </a:cubicBezTo>
                  <a:cubicBezTo>
                    <a:pt x="3" y="258"/>
                    <a:pt x="0" y="262"/>
                    <a:pt x="4" y="262"/>
                  </a:cubicBezTo>
                  <a:cubicBezTo>
                    <a:pt x="46" y="267"/>
                    <a:pt x="83" y="265"/>
                    <a:pt x="122" y="246"/>
                  </a:cubicBezTo>
                  <a:cubicBezTo>
                    <a:pt x="161" y="227"/>
                    <a:pt x="199" y="199"/>
                    <a:pt x="233" y="173"/>
                  </a:cubicBezTo>
                  <a:cubicBezTo>
                    <a:pt x="268" y="147"/>
                    <a:pt x="300" y="116"/>
                    <a:pt x="331" y="86"/>
                  </a:cubicBezTo>
                  <a:cubicBezTo>
                    <a:pt x="348" y="69"/>
                    <a:pt x="364" y="51"/>
                    <a:pt x="384" y="37"/>
                  </a:cubicBezTo>
                  <a:cubicBezTo>
                    <a:pt x="400" y="24"/>
                    <a:pt x="429" y="8"/>
                    <a:pt x="450" y="5"/>
                  </a:cubicBezTo>
                  <a:cubicBezTo>
                    <a:pt x="453" y="5"/>
                    <a:pt x="454" y="0"/>
                    <a:pt x="45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6" name="Freeform 266"/>
            <p:cNvSpPr/>
            <p:nvPr/>
          </p:nvSpPr>
          <p:spPr bwMode="auto">
            <a:xfrm>
              <a:off x="7989670" y="1842210"/>
              <a:ext cx="468743" cy="285023"/>
            </a:xfrm>
            <a:custGeom>
              <a:avLst/>
              <a:gdLst>
                <a:gd name="T0" fmla="*/ 446 w 449"/>
                <a:gd name="T1" fmla="*/ 0 h 274"/>
                <a:gd name="T2" fmla="*/ 259 w 449"/>
                <a:gd name="T3" fmla="*/ 109 h 274"/>
                <a:gd name="T4" fmla="*/ 155 w 449"/>
                <a:gd name="T5" fmla="*/ 202 h 274"/>
                <a:gd name="T6" fmla="*/ 7 w 449"/>
                <a:gd name="T7" fmla="*/ 257 h 274"/>
                <a:gd name="T8" fmla="*/ 2 w 449"/>
                <a:gd name="T9" fmla="*/ 260 h 274"/>
                <a:gd name="T10" fmla="*/ 194 w 449"/>
                <a:gd name="T11" fmla="*/ 174 h 274"/>
                <a:gd name="T12" fmla="*/ 300 w 449"/>
                <a:gd name="T13" fmla="*/ 76 h 274"/>
                <a:gd name="T14" fmla="*/ 443 w 449"/>
                <a:gd name="T15" fmla="*/ 2 h 274"/>
                <a:gd name="T16" fmla="*/ 446 w 449"/>
                <a:gd name="T17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" h="274">
                  <a:moveTo>
                    <a:pt x="446" y="0"/>
                  </a:moveTo>
                  <a:cubicBezTo>
                    <a:pt x="373" y="1"/>
                    <a:pt x="308" y="62"/>
                    <a:pt x="259" y="109"/>
                  </a:cubicBezTo>
                  <a:cubicBezTo>
                    <a:pt x="225" y="141"/>
                    <a:pt x="192" y="173"/>
                    <a:pt x="155" y="202"/>
                  </a:cubicBezTo>
                  <a:cubicBezTo>
                    <a:pt x="113" y="233"/>
                    <a:pt x="62" y="268"/>
                    <a:pt x="7" y="257"/>
                  </a:cubicBezTo>
                  <a:cubicBezTo>
                    <a:pt x="5" y="257"/>
                    <a:pt x="0" y="259"/>
                    <a:pt x="2" y="260"/>
                  </a:cubicBezTo>
                  <a:cubicBezTo>
                    <a:pt x="74" y="274"/>
                    <a:pt x="143" y="217"/>
                    <a:pt x="194" y="174"/>
                  </a:cubicBezTo>
                  <a:cubicBezTo>
                    <a:pt x="231" y="143"/>
                    <a:pt x="264" y="108"/>
                    <a:pt x="300" y="76"/>
                  </a:cubicBezTo>
                  <a:cubicBezTo>
                    <a:pt x="338" y="42"/>
                    <a:pt x="390" y="3"/>
                    <a:pt x="443" y="2"/>
                  </a:cubicBezTo>
                  <a:cubicBezTo>
                    <a:pt x="445" y="2"/>
                    <a:pt x="449" y="0"/>
                    <a:pt x="4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7" name="Freeform 267"/>
            <p:cNvSpPr/>
            <p:nvPr/>
          </p:nvSpPr>
          <p:spPr bwMode="auto">
            <a:xfrm>
              <a:off x="8121879" y="1869682"/>
              <a:ext cx="410365" cy="254117"/>
            </a:xfrm>
            <a:custGeom>
              <a:avLst/>
              <a:gdLst>
                <a:gd name="T0" fmla="*/ 386 w 392"/>
                <a:gd name="T1" fmla="*/ 1 h 244"/>
                <a:gd name="T2" fmla="*/ 242 w 392"/>
                <a:gd name="T3" fmla="*/ 138 h 244"/>
                <a:gd name="T4" fmla="*/ 6 w 392"/>
                <a:gd name="T5" fmla="*/ 241 h 244"/>
                <a:gd name="T6" fmla="*/ 3 w 392"/>
                <a:gd name="T7" fmla="*/ 244 h 244"/>
                <a:gd name="T8" fmla="*/ 207 w 392"/>
                <a:gd name="T9" fmla="*/ 171 h 244"/>
                <a:gd name="T10" fmla="*/ 291 w 392"/>
                <a:gd name="T11" fmla="*/ 92 h 244"/>
                <a:gd name="T12" fmla="*/ 389 w 392"/>
                <a:gd name="T13" fmla="*/ 3 h 244"/>
                <a:gd name="T14" fmla="*/ 386 w 392"/>
                <a:gd name="T15" fmla="*/ 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2" h="244">
                  <a:moveTo>
                    <a:pt x="386" y="1"/>
                  </a:moveTo>
                  <a:cubicBezTo>
                    <a:pt x="325" y="30"/>
                    <a:pt x="290" y="93"/>
                    <a:pt x="242" y="138"/>
                  </a:cubicBezTo>
                  <a:cubicBezTo>
                    <a:pt x="177" y="199"/>
                    <a:pt x="96" y="240"/>
                    <a:pt x="6" y="241"/>
                  </a:cubicBezTo>
                  <a:cubicBezTo>
                    <a:pt x="4" y="241"/>
                    <a:pt x="0" y="244"/>
                    <a:pt x="3" y="244"/>
                  </a:cubicBezTo>
                  <a:cubicBezTo>
                    <a:pt x="79" y="243"/>
                    <a:pt x="147" y="216"/>
                    <a:pt x="207" y="171"/>
                  </a:cubicBezTo>
                  <a:cubicBezTo>
                    <a:pt x="238" y="149"/>
                    <a:pt x="266" y="121"/>
                    <a:pt x="291" y="92"/>
                  </a:cubicBezTo>
                  <a:cubicBezTo>
                    <a:pt x="320" y="58"/>
                    <a:pt x="348" y="23"/>
                    <a:pt x="389" y="3"/>
                  </a:cubicBezTo>
                  <a:cubicBezTo>
                    <a:pt x="392" y="1"/>
                    <a:pt x="389" y="0"/>
                    <a:pt x="38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8" name="Freeform 268"/>
            <p:cNvSpPr/>
            <p:nvPr/>
          </p:nvSpPr>
          <p:spPr bwMode="auto">
            <a:xfrm>
              <a:off x="8829286" y="1881702"/>
              <a:ext cx="388044" cy="97870"/>
            </a:xfrm>
            <a:custGeom>
              <a:avLst/>
              <a:gdLst>
                <a:gd name="T0" fmla="*/ 2 w 371"/>
                <a:gd name="T1" fmla="*/ 3 h 93"/>
                <a:gd name="T2" fmla="*/ 147 w 371"/>
                <a:gd name="T3" fmla="*/ 39 h 93"/>
                <a:gd name="T4" fmla="*/ 255 w 371"/>
                <a:gd name="T5" fmla="*/ 50 h 93"/>
                <a:gd name="T6" fmla="*/ 364 w 371"/>
                <a:gd name="T7" fmla="*/ 92 h 93"/>
                <a:gd name="T8" fmla="*/ 368 w 371"/>
                <a:gd name="T9" fmla="*/ 89 h 93"/>
                <a:gd name="T10" fmla="*/ 285 w 371"/>
                <a:gd name="T11" fmla="*/ 54 h 93"/>
                <a:gd name="T12" fmla="*/ 190 w 371"/>
                <a:gd name="T13" fmla="*/ 37 h 93"/>
                <a:gd name="T14" fmla="*/ 7 w 371"/>
                <a:gd name="T15" fmla="*/ 1 h 93"/>
                <a:gd name="T16" fmla="*/ 2 w 371"/>
                <a:gd name="T17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1" h="93">
                  <a:moveTo>
                    <a:pt x="2" y="3"/>
                  </a:moveTo>
                  <a:cubicBezTo>
                    <a:pt x="40" y="39"/>
                    <a:pt x="98" y="39"/>
                    <a:pt x="147" y="39"/>
                  </a:cubicBezTo>
                  <a:cubicBezTo>
                    <a:pt x="183" y="39"/>
                    <a:pt x="219" y="42"/>
                    <a:pt x="255" y="50"/>
                  </a:cubicBezTo>
                  <a:cubicBezTo>
                    <a:pt x="293" y="58"/>
                    <a:pt x="328" y="76"/>
                    <a:pt x="364" y="92"/>
                  </a:cubicBezTo>
                  <a:cubicBezTo>
                    <a:pt x="365" y="93"/>
                    <a:pt x="371" y="90"/>
                    <a:pt x="368" y="89"/>
                  </a:cubicBezTo>
                  <a:cubicBezTo>
                    <a:pt x="341" y="77"/>
                    <a:pt x="314" y="62"/>
                    <a:pt x="285" y="54"/>
                  </a:cubicBezTo>
                  <a:cubicBezTo>
                    <a:pt x="254" y="45"/>
                    <a:pt x="222" y="40"/>
                    <a:pt x="190" y="37"/>
                  </a:cubicBezTo>
                  <a:cubicBezTo>
                    <a:pt x="130" y="33"/>
                    <a:pt x="56" y="46"/>
                    <a:pt x="7" y="1"/>
                  </a:cubicBezTo>
                  <a:cubicBezTo>
                    <a:pt x="6" y="0"/>
                    <a:pt x="0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9" name="Freeform 269"/>
            <p:cNvSpPr/>
            <p:nvPr/>
          </p:nvSpPr>
          <p:spPr bwMode="auto">
            <a:xfrm>
              <a:off x="8858476" y="1873116"/>
              <a:ext cx="405214" cy="135644"/>
            </a:xfrm>
            <a:custGeom>
              <a:avLst/>
              <a:gdLst>
                <a:gd name="T0" fmla="*/ 1 w 388"/>
                <a:gd name="T1" fmla="*/ 3 h 130"/>
                <a:gd name="T2" fmla="*/ 186 w 388"/>
                <a:gd name="T3" fmla="*/ 34 h 130"/>
                <a:gd name="T4" fmla="*/ 288 w 388"/>
                <a:gd name="T5" fmla="*/ 68 h 130"/>
                <a:gd name="T6" fmla="*/ 382 w 388"/>
                <a:gd name="T7" fmla="*/ 130 h 130"/>
                <a:gd name="T8" fmla="*/ 387 w 388"/>
                <a:gd name="T9" fmla="*/ 128 h 130"/>
                <a:gd name="T10" fmla="*/ 293 w 388"/>
                <a:gd name="T11" fmla="*/ 66 h 130"/>
                <a:gd name="T12" fmla="*/ 203 w 388"/>
                <a:gd name="T13" fmla="*/ 34 h 130"/>
                <a:gd name="T14" fmla="*/ 6 w 388"/>
                <a:gd name="T15" fmla="*/ 1 h 130"/>
                <a:gd name="T16" fmla="*/ 1 w 388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130">
                  <a:moveTo>
                    <a:pt x="1" y="3"/>
                  </a:moveTo>
                  <a:cubicBezTo>
                    <a:pt x="54" y="41"/>
                    <a:pt x="125" y="25"/>
                    <a:pt x="186" y="34"/>
                  </a:cubicBezTo>
                  <a:cubicBezTo>
                    <a:pt x="222" y="39"/>
                    <a:pt x="256" y="50"/>
                    <a:pt x="288" y="68"/>
                  </a:cubicBezTo>
                  <a:cubicBezTo>
                    <a:pt x="320" y="86"/>
                    <a:pt x="349" y="111"/>
                    <a:pt x="382" y="130"/>
                  </a:cubicBezTo>
                  <a:cubicBezTo>
                    <a:pt x="383" y="130"/>
                    <a:pt x="388" y="128"/>
                    <a:pt x="387" y="128"/>
                  </a:cubicBezTo>
                  <a:cubicBezTo>
                    <a:pt x="354" y="110"/>
                    <a:pt x="325" y="85"/>
                    <a:pt x="293" y="66"/>
                  </a:cubicBezTo>
                  <a:cubicBezTo>
                    <a:pt x="265" y="49"/>
                    <a:pt x="234" y="40"/>
                    <a:pt x="203" y="34"/>
                  </a:cubicBezTo>
                  <a:cubicBezTo>
                    <a:pt x="139" y="21"/>
                    <a:pt x="63" y="41"/>
                    <a:pt x="6" y="1"/>
                  </a:cubicBezTo>
                  <a:cubicBezTo>
                    <a:pt x="5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0" name="Freeform 270"/>
            <p:cNvSpPr/>
            <p:nvPr/>
          </p:nvSpPr>
          <p:spPr bwMode="auto">
            <a:xfrm>
              <a:off x="8903118" y="1862814"/>
              <a:ext cx="367439" cy="149380"/>
            </a:xfrm>
            <a:custGeom>
              <a:avLst/>
              <a:gdLst>
                <a:gd name="T0" fmla="*/ 2 w 352"/>
                <a:gd name="T1" fmla="*/ 4 h 143"/>
                <a:gd name="T2" fmla="*/ 75 w 352"/>
                <a:gd name="T3" fmla="*/ 21 h 143"/>
                <a:gd name="T4" fmla="*/ 181 w 352"/>
                <a:gd name="T5" fmla="*/ 42 h 143"/>
                <a:gd name="T6" fmla="*/ 264 w 352"/>
                <a:gd name="T7" fmla="*/ 87 h 143"/>
                <a:gd name="T8" fmla="*/ 345 w 352"/>
                <a:gd name="T9" fmla="*/ 142 h 143"/>
                <a:gd name="T10" fmla="*/ 350 w 352"/>
                <a:gd name="T11" fmla="*/ 139 h 143"/>
                <a:gd name="T12" fmla="*/ 279 w 352"/>
                <a:gd name="T13" fmla="*/ 92 h 143"/>
                <a:gd name="T14" fmla="*/ 192 w 352"/>
                <a:gd name="T15" fmla="*/ 42 h 143"/>
                <a:gd name="T16" fmla="*/ 109 w 352"/>
                <a:gd name="T17" fmla="*/ 19 h 143"/>
                <a:gd name="T18" fmla="*/ 7 w 352"/>
                <a:gd name="T19" fmla="*/ 1 h 143"/>
                <a:gd name="T20" fmla="*/ 2 w 352"/>
                <a:gd name="T21" fmla="*/ 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2" h="143">
                  <a:moveTo>
                    <a:pt x="2" y="4"/>
                  </a:moveTo>
                  <a:cubicBezTo>
                    <a:pt x="25" y="16"/>
                    <a:pt x="50" y="19"/>
                    <a:pt x="75" y="21"/>
                  </a:cubicBezTo>
                  <a:cubicBezTo>
                    <a:pt x="113" y="23"/>
                    <a:pt x="146" y="27"/>
                    <a:pt x="181" y="42"/>
                  </a:cubicBezTo>
                  <a:cubicBezTo>
                    <a:pt x="210" y="54"/>
                    <a:pt x="237" y="71"/>
                    <a:pt x="264" y="87"/>
                  </a:cubicBezTo>
                  <a:cubicBezTo>
                    <a:pt x="291" y="105"/>
                    <a:pt x="321" y="121"/>
                    <a:pt x="345" y="142"/>
                  </a:cubicBezTo>
                  <a:cubicBezTo>
                    <a:pt x="347" y="143"/>
                    <a:pt x="352" y="141"/>
                    <a:pt x="350" y="139"/>
                  </a:cubicBezTo>
                  <a:cubicBezTo>
                    <a:pt x="329" y="121"/>
                    <a:pt x="303" y="107"/>
                    <a:pt x="279" y="92"/>
                  </a:cubicBezTo>
                  <a:cubicBezTo>
                    <a:pt x="251" y="73"/>
                    <a:pt x="223" y="56"/>
                    <a:pt x="192" y="42"/>
                  </a:cubicBezTo>
                  <a:cubicBezTo>
                    <a:pt x="166" y="30"/>
                    <a:pt x="139" y="22"/>
                    <a:pt x="109" y="19"/>
                  </a:cubicBezTo>
                  <a:cubicBezTo>
                    <a:pt x="74" y="16"/>
                    <a:pt x="39" y="18"/>
                    <a:pt x="7" y="1"/>
                  </a:cubicBezTo>
                  <a:cubicBezTo>
                    <a:pt x="5" y="0"/>
                    <a:pt x="0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1" name="Freeform 271"/>
            <p:cNvSpPr/>
            <p:nvPr/>
          </p:nvSpPr>
          <p:spPr bwMode="auto">
            <a:xfrm>
              <a:off x="8810400" y="1890286"/>
              <a:ext cx="516820" cy="199173"/>
            </a:xfrm>
            <a:custGeom>
              <a:avLst/>
              <a:gdLst>
                <a:gd name="T0" fmla="*/ 0 w 494"/>
                <a:gd name="T1" fmla="*/ 3 h 192"/>
                <a:gd name="T2" fmla="*/ 197 w 494"/>
                <a:gd name="T3" fmla="*/ 115 h 192"/>
                <a:gd name="T4" fmla="*/ 360 w 494"/>
                <a:gd name="T5" fmla="*/ 121 h 192"/>
                <a:gd name="T6" fmla="*/ 488 w 494"/>
                <a:gd name="T7" fmla="*/ 192 h 192"/>
                <a:gd name="T8" fmla="*/ 493 w 494"/>
                <a:gd name="T9" fmla="*/ 190 h 192"/>
                <a:gd name="T10" fmla="*/ 379 w 494"/>
                <a:gd name="T11" fmla="*/ 123 h 192"/>
                <a:gd name="T12" fmla="*/ 244 w 494"/>
                <a:gd name="T13" fmla="*/ 112 h 192"/>
                <a:gd name="T14" fmla="*/ 94 w 494"/>
                <a:gd name="T15" fmla="*/ 92 h 192"/>
                <a:gd name="T16" fmla="*/ 6 w 494"/>
                <a:gd name="T17" fmla="*/ 1 h 192"/>
                <a:gd name="T18" fmla="*/ 0 w 494"/>
                <a:gd name="T19" fmla="*/ 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4" h="192">
                  <a:moveTo>
                    <a:pt x="0" y="3"/>
                  </a:moveTo>
                  <a:cubicBezTo>
                    <a:pt x="30" y="83"/>
                    <a:pt x="117" y="115"/>
                    <a:pt x="197" y="115"/>
                  </a:cubicBezTo>
                  <a:cubicBezTo>
                    <a:pt x="252" y="116"/>
                    <a:pt x="306" y="107"/>
                    <a:pt x="360" y="121"/>
                  </a:cubicBezTo>
                  <a:cubicBezTo>
                    <a:pt x="410" y="134"/>
                    <a:pt x="442" y="171"/>
                    <a:pt x="488" y="192"/>
                  </a:cubicBezTo>
                  <a:cubicBezTo>
                    <a:pt x="489" y="192"/>
                    <a:pt x="494" y="190"/>
                    <a:pt x="493" y="190"/>
                  </a:cubicBezTo>
                  <a:cubicBezTo>
                    <a:pt x="452" y="172"/>
                    <a:pt x="421" y="139"/>
                    <a:pt x="379" y="123"/>
                  </a:cubicBezTo>
                  <a:cubicBezTo>
                    <a:pt x="335" y="108"/>
                    <a:pt x="290" y="110"/>
                    <a:pt x="244" y="112"/>
                  </a:cubicBezTo>
                  <a:cubicBezTo>
                    <a:pt x="192" y="114"/>
                    <a:pt x="142" y="114"/>
                    <a:pt x="94" y="92"/>
                  </a:cubicBezTo>
                  <a:cubicBezTo>
                    <a:pt x="54" y="74"/>
                    <a:pt x="21" y="42"/>
                    <a:pt x="6" y="1"/>
                  </a:cubicBezTo>
                  <a:cubicBezTo>
                    <a:pt x="5" y="0"/>
                    <a:pt x="0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2" name="Freeform 272"/>
            <p:cNvSpPr/>
            <p:nvPr/>
          </p:nvSpPr>
          <p:spPr bwMode="auto">
            <a:xfrm>
              <a:off x="8817268" y="1890286"/>
              <a:ext cx="513386" cy="187154"/>
            </a:xfrm>
            <a:custGeom>
              <a:avLst/>
              <a:gdLst>
                <a:gd name="T0" fmla="*/ 0 w 491"/>
                <a:gd name="T1" fmla="*/ 2 h 181"/>
                <a:gd name="T2" fmla="*/ 67 w 491"/>
                <a:gd name="T3" fmla="*/ 66 h 181"/>
                <a:gd name="T4" fmla="*/ 204 w 491"/>
                <a:gd name="T5" fmla="*/ 88 h 181"/>
                <a:gd name="T6" fmla="*/ 368 w 491"/>
                <a:gd name="T7" fmla="*/ 110 h 181"/>
                <a:gd name="T8" fmla="*/ 487 w 491"/>
                <a:gd name="T9" fmla="*/ 181 h 181"/>
                <a:gd name="T10" fmla="*/ 489 w 491"/>
                <a:gd name="T11" fmla="*/ 179 h 181"/>
                <a:gd name="T12" fmla="*/ 382 w 491"/>
                <a:gd name="T13" fmla="*/ 113 h 181"/>
                <a:gd name="T14" fmla="*/ 257 w 491"/>
                <a:gd name="T15" fmla="*/ 88 h 181"/>
                <a:gd name="T16" fmla="*/ 105 w 491"/>
                <a:gd name="T17" fmla="*/ 76 h 181"/>
                <a:gd name="T18" fmla="*/ 43 w 491"/>
                <a:gd name="T19" fmla="*/ 50 h 181"/>
                <a:gd name="T20" fmla="*/ 3 w 491"/>
                <a:gd name="T21" fmla="*/ 2 h 181"/>
                <a:gd name="T22" fmla="*/ 0 w 491"/>
                <a:gd name="T23" fmla="*/ 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1" h="181">
                  <a:moveTo>
                    <a:pt x="0" y="2"/>
                  </a:moveTo>
                  <a:cubicBezTo>
                    <a:pt x="1" y="32"/>
                    <a:pt x="43" y="55"/>
                    <a:pt x="67" y="66"/>
                  </a:cubicBezTo>
                  <a:cubicBezTo>
                    <a:pt x="108" y="85"/>
                    <a:pt x="159" y="87"/>
                    <a:pt x="204" y="88"/>
                  </a:cubicBezTo>
                  <a:cubicBezTo>
                    <a:pt x="259" y="91"/>
                    <a:pt x="316" y="89"/>
                    <a:pt x="368" y="110"/>
                  </a:cubicBezTo>
                  <a:cubicBezTo>
                    <a:pt x="411" y="126"/>
                    <a:pt x="449" y="155"/>
                    <a:pt x="487" y="181"/>
                  </a:cubicBezTo>
                  <a:cubicBezTo>
                    <a:pt x="488" y="181"/>
                    <a:pt x="491" y="180"/>
                    <a:pt x="489" y="179"/>
                  </a:cubicBezTo>
                  <a:cubicBezTo>
                    <a:pt x="454" y="156"/>
                    <a:pt x="420" y="131"/>
                    <a:pt x="382" y="113"/>
                  </a:cubicBezTo>
                  <a:cubicBezTo>
                    <a:pt x="342" y="94"/>
                    <a:pt x="300" y="90"/>
                    <a:pt x="257" y="88"/>
                  </a:cubicBezTo>
                  <a:cubicBezTo>
                    <a:pt x="206" y="86"/>
                    <a:pt x="155" y="87"/>
                    <a:pt x="105" y="76"/>
                  </a:cubicBezTo>
                  <a:cubicBezTo>
                    <a:pt x="82" y="71"/>
                    <a:pt x="63" y="62"/>
                    <a:pt x="43" y="50"/>
                  </a:cubicBezTo>
                  <a:cubicBezTo>
                    <a:pt x="27" y="39"/>
                    <a:pt x="3" y="23"/>
                    <a:pt x="3" y="2"/>
                  </a:cubicBezTo>
                  <a:cubicBezTo>
                    <a:pt x="3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3" name="Freeform 273"/>
            <p:cNvSpPr/>
            <p:nvPr/>
          </p:nvSpPr>
          <p:spPr bwMode="auto">
            <a:xfrm>
              <a:off x="9037044" y="1826758"/>
              <a:ext cx="477328" cy="149380"/>
            </a:xfrm>
            <a:custGeom>
              <a:avLst/>
              <a:gdLst>
                <a:gd name="T0" fmla="*/ 1 w 457"/>
                <a:gd name="T1" fmla="*/ 2 h 143"/>
                <a:gd name="T2" fmla="*/ 56 w 457"/>
                <a:gd name="T3" fmla="*/ 30 h 143"/>
                <a:gd name="T4" fmla="*/ 112 w 457"/>
                <a:gd name="T5" fmla="*/ 55 h 143"/>
                <a:gd name="T6" fmla="*/ 173 w 457"/>
                <a:gd name="T7" fmla="*/ 74 h 143"/>
                <a:gd name="T8" fmla="*/ 454 w 457"/>
                <a:gd name="T9" fmla="*/ 143 h 143"/>
                <a:gd name="T10" fmla="*/ 456 w 457"/>
                <a:gd name="T11" fmla="*/ 141 h 143"/>
                <a:gd name="T12" fmla="*/ 211 w 457"/>
                <a:gd name="T13" fmla="*/ 82 h 143"/>
                <a:gd name="T14" fmla="*/ 140 w 457"/>
                <a:gd name="T15" fmla="*/ 63 h 143"/>
                <a:gd name="T16" fmla="*/ 79 w 457"/>
                <a:gd name="T17" fmla="*/ 38 h 143"/>
                <a:gd name="T18" fmla="*/ 40 w 457"/>
                <a:gd name="T19" fmla="*/ 23 h 143"/>
                <a:gd name="T20" fmla="*/ 3 w 457"/>
                <a:gd name="T21" fmla="*/ 1 h 143"/>
                <a:gd name="T22" fmla="*/ 1 w 457"/>
                <a:gd name="T23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" h="143">
                  <a:moveTo>
                    <a:pt x="1" y="2"/>
                  </a:moveTo>
                  <a:cubicBezTo>
                    <a:pt x="5" y="19"/>
                    <a:pt x="42" y="25"/>
                    <a:pt x="56" y="30"/>
                  </a:cubicBezTo>
                  <a:cubicBezTo>
                    <a:pt x="75" y="37"/>
                    <a:pt x="94" y="47"/>
                    <a:pt x="112" y="55"/>
                  </a:cubicBezTo>
                  <a:cubicBezTo>
                    <a:pt x="132" y="64"/>
                    <a:pt x="153" y="69"/>
                    <a:pt x="173" y="74"/>
                  </a:cubicBezTo>
                  <a:cubicBezTo>
                    <a:pt x="267" y="98"/>
                    <a:pt x="361" y="117"/>
                    <a:pt x="454" y="143"/>
                  </a:cubicBezTo>
                  <a:cubicBezTo>
                    <a:pt x="455" y="143"/>
                    <a:pt x="457" y="142"/>
                    <a:pt x="456" y="141"/>
                  </a:cubicBezTo>
                  <a:cubicBezTo>
                    <a:pt x="375" y="119"/>
                    <a:pt x="293" y="102"/>
                    <a:pt x="211" y="82"/>
                  </a:cubicBezTo>
                  <a:cubicBezTo>
                    <a:pt x="187" y="76"/>
                    <a:pt x="163" y="70"/>
                    <a:pt x="140" y="63"/>
                  </a:cubicBezTo>
                  <a:cubicBezTo>
                    <a:pt x="118" y="57"/>
                    <a:pt x="99" y="47"/>
                    <a:pt x="79" y="38"/>
                  </a:cubicBezTo>
                  <a:cubicBezTo>
                    <a:pt x="66" y="32"/>
                    <a:pt x="53" y="27"/>
                    <a:pt x="40" y="23"/>
                  </a:cubicBezTo>
                  <a:cubicBezTo>
                    <a:pt x="30" y="19"/>
                    <a:pt x="7" y="13"/>
                    <a:pt x="3" y="1"/>
                  </a:cubicBezTo>
                  <a:cubicBezTo>
                    <a:pt x="3" y="0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4" name="Freeform 274"/>
            <p:cNvSpPr/>
            <p:nvPr/>
          </p:nvSpPr>
          <p:spPr bwMode="auto">
            <a:xfrm>
              <a:off x="9057648" y="1826758"/>
              <a:ext cx="393195" cy="125342"/>
            </a:xfrm>
            <a:custGeom>
              <a:avLst/>
              <a:gdLst>
                <a:gd name="T0" fmla="*/ 2 w 375"/>
                <a:gd name="T1" fmla="*/ 2 h 120"/>
                <a:gd name="T2" fmla="*/ 88 w 375"/>
                <a:gd name="T3" fmla="*/ 39 h 120"/>
                <a:gd name="T4" fmla="*/ 183 w 375"/>
                <a:gd name="T5" fmla="*/ 69 h 120"/>
                <a:gd name="T6" fmla="*/ 372 w 375"/>
                <a:gd name="T7" fmla="*/ 120 h 120"/>
                <a:gd name="T8" fmla="*/ 374 w 375"/>
                <a:gd name="T9" fmla="*/ 118 h 120"/>
                <a:gd name="T10" fmla="*/ 185 w 375"/>
                <a:gd name="T11" fmla="*/ 67 h 120"/>
                <a:gd name="T12" fmla="*/ 96 w 375"/>
                <a:gd name="T13" fmla="*/ 40 h 120"/>
                <a:gd name="T14" fmla="*/ 4 w 375"/>
                <a:gd name="T15" fmla="*/ 1 h 120"/>
                <a:gd name="T16" fmla="*/ 2 w 375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120">
                  <a:moveTo>
                    <a:pt x="2" y="2"/>
                  </a:moveTo>
                  <a:cubicBezTo>
                    <a:pt x="33" y="11"/>
                    <a:pt x="59" y="28"/>
                    <a:pt x="88" y="39"/>
                  </a:cubicBezTo>
                  <a:cubicBezTo>
                    <a:pt x="119" y="50"/>
                    <a:pt x="151" y="59"/>
                    <a:pt x="183" y="69"/>
                  </a:cubicBezTo>
                  <a:cubicBezTo>
                    <a:pt x="246" y="87"/>
                    <a:pt x="309" y="102"/>
                    <a:pt x="372" y="120"/>
                  </a:cubicBezTo>
                  <a:cubicBezTo>
                    <a:pt x="373" y="120"/>
                    <a:pt x="375" y="119"/>
                    <a:pt x="374" y="118"/>
                  </a:cubicBezTo>
                  <a:cubicBezTo>
                    <a:pt x="311" y="100"/>
                    <a:pt x="247" y="85"/>
                    <a:pt x="185" y="67"/>
                  </a:cubicBezTo>
                  <a:cubicBezTo>
                    <a:pt x="155" y="58"/>
                    <a:pt x="125" y="50"/>
                    <a:pt x="96" y="40"/>
                  </a:cubicBezTo>
                  <a:cubicBezTo>
                    <a:pt x="64" y="28"/>
                    <a:pt x="36" y="10"/>
                    <a:pt x="4" y="1"/>
                  </a:cubicBezTo>
                  <a:cubicBezTo>
                    <a:pt x="3" y="0"/>
                    <a:pt x="0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5" name="Freeform 275"/>
            <p:cNvSpPr/>
            <p:nvPr/>
          </p:nvSpPr>
          <p:spPr bwMode="auto">
            <a:xfrm>
              <a:off x="8860192" y="599098"/>
              <a:ext cx="231796" cy="235230"/>
            </a:xfrm>
            <a:custGeom>
              <a:avLst/>
              <a:gdLst>
                <a:gd name="T0" fmla="*/ 8 w 221"/>
                <a:gd name="T1" fmla="*/ 222 h 226"/>
                <a:gd name="T2" fmla="*/ 201 w 221"/>
                <a:gd name="T3" fmla="*/ 5 h 226"/>
                <a:gd name="T4" fmla="*/ 195 w 221"/>
                <a:gd name="T5" fmla="*/ 3 h 226"/>
                <a:gd name="T6" fmla="*/ 183 w 221"/>
                <a:gd name="T7" fmla="*/ 210 h 226"/>
                <a:gd name="T8" fmla="*/ 190 w 221"/>
                <a:gd name="T9" fmla="*/ 210 h 226"/>
                <a:gd name="T10" fmla="*/ 202 w 221"/>
                <a:gd name="T11" fmla="*/ 4 h 226"/>
                <a:gd name="T12" fmla="*/ 196 w 221"/>
                <a:gd name="T13" fmla="*/ 2 h 226"/>
                <a:gd name="T14" fmla="*/ 1 w 221"/>
                <a:gd name="T15" fmla="*/ 223 h 226"/>
                <a:gd name="T16" fmla="*/ 8 w 221"/>
                <a:gd name="T17" fmla="*/ 22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226">
                  <a:moveTo>
                    <a:pt x="8" y="222"/>
                  </a:moveTo>
                  <a:cubicBezTo>
                    <a:pt x="34" y="127"/>
                    <a:pt x="128" y="63"/>
                    <a:pt x="201" y="5"/>
                  </a:cubicBezTo>
                  <a:cubicBezTo>
                    <a:pt x="199" y="4"/>
                    <a:pt x="197" y="4"/>
                    <a:pt x="195" y="3"/>
                  </a:cubicBezTo>
                  <a:cubicBezTo>
                    <a:pt x="168" y="71"/>
                    <a:pt x="213" y="143"/>
                    <a:pt x="183" y="210"/>
                  </a:cubicBezTo>
                  <a:cubicBezTo>
                    <a:pt x="181" y="213"/>
                    <a:pt x="189" y="213"/>
                    <a:pt x="190" y="210"/>
                  </a:cubicBezTo>
                  <a:cubicBezTo>
                    <a:pt x="221" y="143"/>
                    <a:pt x="175" y="71"/>
                    <a:pt x="202" y="4"/>
                  </a:cubicBezTo>
                  <a:cubicBezTo>
                    <a:pt x="204" y="0"/>
                    <a:pt x="198" y="1"/>
                    <a:pt x="196" y="2"/>
                  </a:cubicBezTo>
                  <a:cubicBezTo>
                    <a:pt x="122" y="61"/>
                    <a:pt x="27" y="126"/>
                    <a:pt x="1" y="223"/>
                  </a:cubicBezTo>
                  <a:cubicBezTo>
                    <a:pt x="0" y="226"/>
                    <a:pt x="7" y="225"/>
                    <a:pt x="8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6" name="Freeform 276"/>
            <p:cNvSpPr/>
            <p:nvPr/>
          </p:nvSpPr>
          <p:spPr bwMode="auto">
            <a:xfrm>
              <a:off x="8870494" y="607684"/>
              <a:ext cx="197456" cy="262702"/>
            </a:xfrm>
            <a:custGeom>
              <a:avLst/>
              <a:gdLst>
                <a:gd name="T0" fmla="*/ 8 w 188"/>
                <a:gd name="T1" fmla="*/ 222 h 253"/>
                <a:gd name="T2" fmla="*/ 97 w 188"/>
                <a:gd name="T3" fmla="*/ 92 h 253"/>
                <a:gd name="T4" fmla="*/ 187 w 188"/>
                <a:gd name="T5" fmla="*/ 3 h 253"/>
                <a:gd name="T6" fmla="*/ 180 w 188"/>
                <a:gd name="T7" fmla="*/ 3 h 253"/>
                <a:gd name="T8" fmla="*/ 110 w 188"/>
                <a:gd name="T9" fmla="*/ 103 h 253"/>
                <a:gd name="T10" fmla="*/ 57 w 188"/>
                <a:gd name="T11" fmla="*/ 168 h 253"/>
                <a:gd name="T12" fmla="*/ 25 w 188"/>
                <a:gd name="T13" fmla="*/ 251 h 253"/>
                <a:gd name="T14" fmla="*/ 33 w 188"/>
                <a:gd name="T15" fmla="*/ 249 h 253"/>
                <a:gd name="T16" fmla="*/ 66 w 188"/>
                <a:gd name="T17" fmla="*/ 164 h 253"/>
                <a:gd name="T18" fmla="*/ 117 w 188"/>
                <a:gd name="T19" fmla="*/ 103 h 253"/>
                <a:gd name="T20" fmla="*/ 187 w 188"/>
                <a:gd name="T21" fmla="*/ 3 h 253"/>
                <a:gd name="T22" fmla="*/ 180 w 188"/>
                <a:gd name="T23" fmla="*/ 3 h 253"/>
                <a:gd name="T24" fmla="*/ 87 w 188"/>
                <a:gd name="T25" fmla="*/ 95 h 253"/>
                <a:gd name="T26" fmla="*/ 0 w 188"/>
                <a:gd name="T27" fmla="*/ 223 h 253"/>
                <a:gd name="T28" fmla="*/ 8 w 188"/>
                <a:gd name="T29" fmla="*/ 22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253">
                  <a:moveTo>
                    <a:pt x="8" y="222"/>
                  </a:moveTo>
                  <a:cubicBezTo>
                    <a:pt x="28" y="171"/>
                    <a:pt x="56" y="128"/>
                    <a:pt x="97" y="92"/>
                  </a:cubicBezTo>
                  <a:cubicBezTo>
                    <a:pt x="129" y="64"/>
                    <a:pt x="161" y="38"/>
                    <a:pt x="187" y="3"/>
                  </a:cubicBezTo>
                  <a:cubicBezTo>
                    <a:pt x="184" y="3"/>
                    <a:pt x="182" y="3"/>
                    <a:pt x="180" y="3"/>
                  </a:cubicBezTo>
                  <a:cubicBezTo>
                    <a:pt x="158" y="37"/>
                    <a:pt x="135" y="70"/>
                    <a:pt x="110" y="103"/>
                  </a:cubicBezTo>
                  <a:cubicBezTo>
                    <a:pt x="93" y="125"/>
                    <a:pt x="73" y="145"/>
                    <a:pt x="57" y="168"/>
                  </a:cubicBezTo>
                  <a:cubicBezTo>
                    <a:pt x="40" y="193"/>
                    <a:pt x="31" y="222"/>
                    <a:pt x="25" y="251"/>
                  </a:cubicBezTo>
                  <a:cubicBezTo>
                    <a:pt x="25" y="253"/>
                    <a:pt x="33" y="252"/>
                    <a:pt x="33" y="249"/>
                  </a:cubicBezTo>
                  <a:cubicBezTo>
                    <a:pt x="39" y="219"/>
                    <a:pt x="49" y="190"/>
                    <a:pt x="66" y="164"/>
                  </a:cubicBezTo>
                  <a:cubicBezTo>
                    <a:pt x="81" y="142"/>
                    <a:pt x="101" y="124"/>
                    <a:pt x="117" y="103"/>
                  </a:cubicBezTo>
                  <a:cubicBezTo>
                    <a:pt x="142" y="70"/>
                    <a:pt x="164" y="37"/>
                    <a:pt x="187" y="3"/>
                  </a:cubicBezTo>
                  <a:cubicBezTo>
                    <a:pt x="188" y="0"/>
                    <a:pt x="181" y="2"/>
                    <a:pt x="180" y="3"/>
                  </a:cubicBezTo>
                  <a:cubicBezTo>
                    <a:pt x="154" y="39"/>
                    <a:pt x="120" y="66"/>
                    <a:pt x="87" y="95"/>
                  </a:cubicBezTo>
                  <a:cubicBezTo>
                    <a:pt x="47" y="131"/>
                    <a:pt x="20" y="173"/>
                    <a:pt x="0" y="223"/>
                  </a:cubicBezTo>
                  <a:cubicBezTo>
                    <a:pt x="0" y="225"/>
                    <a:pt x="7" y="224"/>
                    <a:pt x="8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7" name="Freeform 277"/>
            <p:cNvSpPr/>
            <p:nvPr/>
          </p:nvSpPr>
          <p:spPr bwMode="auto">
            <a:xfrm>
              <a:off x="8923722" y="605966"/>
              <a:ext cx="142512" cy="302193"/>
            </a:xfrm>
            <a:custGeom>
              <a:avLst/>
              <a:gdLst>
                <a:gd name="T0" fmla="*/ 127 w 136"/>
                <a:gd name="T1" fmla="*/ 3 h 290"/>
                <a:gd name="T2" fmla="*/ 89 w 136"/>
                <a:gd name="T3" fmla="*/ 82 h 290"/>
                <a:gd name="T4" fmla="*/ 48 w 136"/>
                <a:gd name="T5" fmla="*/ 147 h 290"/>
                <a:gd name="T6" fmla="*/ 1 w 136"/>
                <a:gd name="T7" fmla="*/ 286 h 290"/>
                <a:gd name="T8" fmla="*/ 8 w 136"/>
                <a:gd name="T9" fmla="*/ 285 h 290"/>
                <a:gd name="T10" fmla="*/ 57 w 136"/>
                <a:gd name="T11" fmla="*/ 145 h 290"/>
                <a:gd name="T12" fmla="*/ 97 w 136"/>
                <a:gd name="T13" fmla="*/ 83 h 290"/>
                <a:gd name="T14" fmla="*/ 134 w 136"/>
                <a:gd name="T15" fmla="*/ 4 h 290"/>
                <a:gd name="T16" fmla="*/ 127 w 136"/>
                <a:gd name="T17" fmla="*/ 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290">
                  <a:moveTo>
                    <a:pt x="127" y="3"/>
                  </a:moveTo>
                  <a:cubicBezTo>
                    <a:pt x="114" y="29"/>
                    <a:pt x="103" y="56"/>
                    <a:pt x="89" y="82"/>
                  </a:cubicBezTo>
                  <a:cubicBezTo>
                    <a:pt x="78" y="105"/>
                    <a:pt x="61" y="125"/>
                    <a:pt x="48" y="147"/>
                  </a:cubicBezTo>
                  <a:cubicBezTo>
                    <a:pt x="23" y="188"/>
                    <a:pt x="0" y="237"/>
                    <a:pt x="1" y="286"/>
                  </a:cubicBezTo>
                  <a:cubicBezTo>
                    <a:pt x="1" y="290"/>
                    <a:pt x="9" y="288"/>
                    <a:pt x="8" y="285"/>
                  </a:cubicBezTo>
                  <a:cubicBezTo>
                    <a:pt x="7" y="236"/>
                    <a:pt x="32" y="186"/>
                    <a:pt x="57" y="145"/>
                  </a:cubicBezTo>
                  <a:cubicBezTo>
                    <a:pt x="70" y="124"/>
                    <a:pt x="85" y="105"/>
                    <a:pt x="97" y="83"/>
                  </a:cubicBezTo>
                  <a:cubicBezTo>
                    <a:pt x="110" y="57"/>
                    <a:pt x="121" y="30"/>
                    <a:pt x="134" y="4"/>
                  </a:cubicBezTo>
                  <a:cubicBezTo>
                    <a:pt x="136" y="0"/>
                    <a:pt x="128" y="0"/>
                    <a:pt x="1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8" name="Freeform 278"/>
            <p:cNvSpPr/>
            <p:nvPr/>
          </p:nvSpPr>
          <p:spPr bwMode="auto">
            <a:xfrm>
              <a:off x="8940892" y="609400"/>
              <a:ext cx="121908" cy="305627"/>
            </a:xfrm>
            <a:custGeom>
              <a:avLst/>
              <a:gdLst>
                <a:gd name="T0" fmla="*/ 109 w 118"/>
                <a:gd name="T1" fmla="*/ 3 h 293"/>
                <a:gd name="T2" fmla="*/ 64 w 118"/>
                <a:gd name="T3" fmla="*/ 148 h 293"/>
                <a:gd name="T4" fmla="*/ 2 w 118"/>
                <a:gd name="T5" fmla="*/ 290 h 293"/>
                <a:gd name="T6" fmla="*/ 9 w 118"/>
                <a:gd name="T7" fmla="*/ 290 h 293"/>
                <a:gd name="T8" fmla="*/ 67 w 118"/>
                <a:gd name="T9" fmla="*/ 160 h 293"/>
                <a:gd name="T10" fmla="*/ 117 w 118"/>
                <a:gd name="T11" fmla="*/ 2 h 293"/>
                <a:gd name="T12" fmla="*/ 109 w 118"/>
                <a:gd name="T13" fmla="*/ 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293">
                  <a:moveTo>
                    <a:pt x="109" y="3"/>
                  </a:moveTo>
                  <a:cubicBezTo>
                    <a:pt x="92" y="51"/>
                    <a:pt x="79" y="99"/>
                    <a:pt x="64" y="148"/>
                  </a:cubicBezTo>
                  <a:cubicBezTo>
                    <a:pt x="48" y="197"/>
                    <a:pt x="27" y="244"/>
                    <a:pt x="2" y="290"/>
                  </a:cubicBezTo>
                  <a:cubicBezTo>
                    <a:pt x="0" y="293"/>
                    <a:pt x="8" y="292"/>
                    <a:pt x="9" y="290"/>
                  </a:cubicBezTo>
                  <a:cubicBezTo>
                    <a:pt x="32" y="248"/>
                    <a:pt x="52" y="205"/>
                    <a:pt x="67" y="160"/>
                  </a:cubicBezTo>
                  <a:cubicBezTo>
                    <a:pt x="85" y="108"/>
                    <a:pt x="98" y="54"/>
                    <a:pt x="117" y="2"/>
                  </a:cubicBezTo>
                  <a:cubicBezTo>
                    <a:pt x="118" y="0"/>
                    <a:pt x="110" y="1"/>
                    <a:pt x="10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9" name="Freeform 279"/>
            <p:cNvSpPr/>
            <p:nvPr/>
          </p:nvSpPr>
          <p:spPr bwMode="auto">
            <a:xfrm>
              <a:off x="9009572" y="607684"/>
              <a:ext cx="58378" cy="236947"/>
            </a:xfrm>
            <a:custGeom>
              <a:avLst/>
              <a:gdLst>
                <a:gd name="T0" fmla="*/ 46 w 55"/>
                <a:gd name="T1" fmla="*/ 3 h 228"/>
                <a:gd name="T2" fmla="*/ 2 w 55"/>
                <a:gd name="T3" fmla="*/ 225 h 228"/>
                <a:gd name="T4" fmla="*/ 9 w 55"/>
                <a:gd name="T5" fmla="*/ 225 h 228"/>
                <a:gd name="T6" fmla="*/ 54 w 55"/>
                <a:gd name="T7" fmla="*/ 3 h 228"/>
                <a:gd name="T8" fmla="*/ 46 w 55"/>
                <a:gd name="T9" fmla="*/ 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28">
                  <a:moveTo>
                    <a:pt x="46" y="3"/>
                  </a:moveTo>
                  <a:cubicBezTo>
                    <a:pt x="20" y="74"/>
                    <a:pt x="38" y="157"/>
                    <a:pt x="2" y="225"/>
                  </a:cubicBezTo>
                  <a:cubicBezTo>
                    <a:pt x="0" y="228"/>
                    <a:pt x="8" y="228"/>
                    <a:pt x="9" y="225"/>
                  </a:cubicBezTo>
                  <a:cubicBezTo>
                    <a:pt x="45" y="157"/>
                    <a:pt x="28" y="74"/>
                    <a:pt x="54" y="3"/>
                  </a:cubicBezTo>
                  <a:cubicBezTo>
                    <a:pt x="55" y="0"/>
                    <a:pt x="47" y="1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0" name="Freeform 280"/>
            <p:cNvSpPr/>
            <p:nvPr/>
          </p:nvSpPr>
          <p:spPr bwMode="auto">
            <a:xfrm>
              <a:off x="7630815" y="1095313"/>
              <a:ext cx="693671" cy="697104"/>
            </a:xfrm>
            <a:custGeom>
              <a:avLst/>
              <a:gdLst>
                <a:gd name="T0" fmla="*/ 293 w 663"/>
                <a:gd name="T1" fmla="*/ 94 h 670"/>
                <a:gd name="T2" fmla="*/ 4 w 663"/>
                <a:gd name="T3" fmla="*/ 39 h 670"/>
                <a:gd name="T4" fmla="*/ 1 w 663"/>
                <a:gd name="T5" fmla="*/ 40 h 670"/>
                <a:gd name="T6" fmla="*/ 117 w 663"/>
                <a:gd name="T7" fmla="*/ 249 h 670"/>
                <a:gd name="T8" fmla="*/ 228 w 663"/>
                <a:gd name="T9" fmla="*/ 452 h 670"/>
                <a:gd name="T10" fmla="*/ 660 w 663"/>
                <a:gd name="T11" fmla="*/ 670 h 670"/>
                <a:gd name="T12" fmla="*/ 662 w 663"/>
                <a:gd name="T13" fmla="*/ 668 h 670"/>
                <a:gd name="T14" fmla="*/ 151 w 663"/>
                <a:gd name="T15" fmla="*/ 328 h 670"/>
                <a:gd name="T16" fmla="*/ 27 w 663"/>
                <a:gd name="T17" fmla="*/ 62 h 670"/>
                <a:gd name="T18" fmla="*/ 6 w 663"/>
                <a:gd name="T19" fmla="*/ 42 h 670"/>
                <a:gd name="T20" fmla="*/ 29 w 663"/>
                <a:gd name="T21" fmla="*/ 48 h 670"/>
                <a:gd name="T22" fmla="*/ 83 w 663"/>
                <a:gd name="T23" fmla="*/ 51 h 670"/>
                <a:gd name="T24" fmla="*/ 215 w 663"/>
                <a:gd name="T25" fmla="*/ 48 h 670"/>
                <a:gd name="T26" fmla="*/ 291 w 663"/>
                <a:gd name="T27" fmla="*/ 95 h 670"/>
                <a:gd name="T28" fmla="*/ 293 w 663"/>
                <a:gd name="T29" fmla="*/ 94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3" h="670">
                  <a:moveTo>
                    <a:pt x="293" y="94"/>
                  </a:moveTo>
                  <a:cubicBezTo>
                    <a:pt x="223" y="0"/>
                    <a:pt x="97" y="74"/>
                    <a:pt x="4" y="39"/>
                  </a:cubicBezTo>
                  <a:cubicBezTo>
                    <a:pt x="3" y="38"/>
                    <a:pt x="0" y="39"/>
                    <a:pt x="1" y="40"/>
                  </a:cubicBezTo>
                  <a:cubicBezTo>
                    <a:pt x="62" y="93"/>
                    <a:pt x="88" y="176"/>
                    <a:pt x="117" y="249"/>
                  </a:cubicBezTo>
                  <a:cubicBezTo>
                    <a:pt x="145" y="323"/>
                    <a:pt x="175" y="391"/>
                    <a:pt x="228" y="452"/>
                  </a:cubicBezTo>
                  <a:cubicBezTo>
                    <a:pt x="335" y="577"/>
                    <a:pt x="500" y="647"/>
                    <a:pt x="660" y="670"/>
                  </a:cubicBezTo>
                  <a:cubicBezTo>
                    <a:pt x="661" y="670"/>
                    <a:pt x="663" y="668"/>
                    <a:pt x="662" y="668"/>
                  </a:cubicBezTo>
                  <a:cubicBezTo>
                    <a:pt x="452" y="638"/>
                    <a:pt x="244" y="527"/>
                    <a:pt x="151" y="328"/>
                  </a:cubicBezTo>
                  <a:cubicBezTo>
                    <a:pt x="110" y="240"/>
                    <a:pt x="91" y="138"/>
                    <a:pt x="27" y="62"/>
                  </a:cubicBezTo>
                  <a:cubicBezTo>
                    <a:pt x="21" y="55"/>
                    <a:pt x="14" y="45"/>
                    <a:pt x="6" y="42"/>
                  </a:cubicBezTo>
                  <a:cubicBezTo>
                    <a:pt x="13" y="44"/>
                    <a:pt x="21" y="46"/>
                    <a:pt x="29" y="48"/>
                  </a:cubicBezTo>
                  <a:cubicBezTo>
                    <a:pt x="46" y="51"/>
                    <a:pt x="65" y="51"/>
                    <a:pt x="83" y="51"/>
                  </a:cubicBezTo>
                  <a:cubicBezTo>
                    <a:pt x="127" y="49"/>
                    <a:pt x="171" y="41"/>
                    <a:pt x="215" y="48"/>
                  </a:cubicBezTo>
                  <a:cubicBezTo>
                    <a:pt x="246" y="53"/>
                    <a:pt x="272" y="70"/>
                    <a:pt x="291" y="95"/>
                  </a:cubicBezTo>
                  <a:cubicBezTo>
                    <a:pt x="291" y="96"/>
                    <a:pt x="294" y="95"/>
                    <a:pt x="293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1" name="Freeform 281"/>
            <p:cNvSpPr/>
            <p:nvPr/>
          </p:nvSpPr>
          <p:spPr bwMode="auto">
            <a:xfrm>
              <a:off x="7642835" y="1141672"/>
              <a:ext cx="619840" cy="626708"/>
            </a:xfrm>
            <a:custGeom>
              <a:avLst/>
              <a:gdLst>
                <a:gd name="T0" fmla="*/ 1 w 594"/>
                <a:gd name="T1" fmla="*/ 2 h 601"/>
                <a:gd name="T2" fmla="*/ 131 w 594"/>
                <a:gd name="T3" fmla="*/ 146 h 601"/>
                <a:gd name="T4" fmla="*/ 252 w 594"/>
                <a:gd name="T5" fmla="*/ 350 h 601"/>
                <a:gd name="T6" fmla="*/ 396 w 594"/>
                <a:gd name="T7" fmla="*/ 504 h 601"/>
                <a:gd name="T8" fmla="*/ 590 w 594"/>
                <a:gd name="T9" fmla="*/ 601 h 601"/>
                <a:gd name="T10" fmla="*/ 592 w 594"/>
                <a:gd name="T11" fmla="*/ 599 h 601"/>
                <a:gd name="T12" fmla="*/ 398 w 594"/>
                <a:gd name="T13" fmla="*/ 503 h 601"/>
                <a:gd name="T14" fmla="*/ 251 w 594"/>
                <a:gd name="T15" fmla="*/ 344 h 601"/>
                <a:gd name="T16" fmla="*/ 134 w 594"/>
                <a:gd name="T17" fmla="*/ 145 h 601"/>
                <a:gd name="T18" fmla="*/ 3 w 594"/>
                <a:gd name="T19" fmla="*/ 1 h 601"/>
                <a:gd name="T20" fmla="*/ 1 w 594"/>
                <a:gd name="T21" fmla="*/ 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4" h="601">
                  <a:moveTo>
                    <a:pt x="1" y="2"/>
                  </a:moveTo>
                  <a:cubicBezTo>
                    <a:pt x="51" y="42"/>
                    <a:pt x="95" y="93"/>
                    <a:pt x="131" y="146"/>
                  </a:cubicBezTo>
                  <a:cubicBezTo>
                    <a:pt x="176" y="212"/>
                    <a:pt x="207" y="285"/>
                    <a:pt x="252" y="350"/>
                  </a:cubicBezTo>
                  <a:cubicBezTo>
                    <a:pt x="292" y="409"/>
                    <a:pt x="340" y="461"/>
                    <a:pt x="396" y="504"/>
                  </a:cubicBezTo>
                  <a:cubicBezTo>
                    <a:pt x="454" y="550"/>
                    <a:pt x="521" y="576"/>
                    <a:pt x="590" y="601"/>
                  </a:cubicBezTo>
                  <a:cubicBezTo>
                    <a:pt x="591" y="601"/>
                    <a:pt x="594" y="600"/>
                    <a:pt x="592" y="599"/>
                  </a:cubicBezTo>
                  <a:cubicBezTo>
                    <a:pt x="523" y="574"/>
                    <a:pt x="457" y="548"/>
                    <a:pt x="398" y="503"/>
                  </a:cubicBezTo>
                  <a:cubicBezTo>
                    <a:pt x="340" y="459"/>
                    <a:pt x="292" y="404"/>
                    <a:pt x="251" y="344"/>
                  </a:cubicBezTo>
                  <a:cubicBezTo>
                    <a:pt x="207" y="280"/>
                    <a:pt x="177" y="209"/>
                    <a:pt x="134" y="145"/>
                  </a:cubicBezTo>
                  <a:cubicBezTo>
                    <a:pt x="98" y="91"/>
                    <a:pt x="54" y="41"/>
                    <a:pt x="3" y="1"/>
                  </a:cubicBezTo>
                  <a:cubicBezTo>
                    <a:pt x="3" y="0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Freeform 282"/>
            <p:cNvSpPr/>
            <p:nvPr/>
          </p:nvSpPr>
          <p:spPr bwMode="auto">
            <a:xfrm>
              <a:off x="7639401" y="1138238"/>
              <a:ext cx="595802" cy="609538"/>
            </a:xfrm>
            <a:custGeom>
              <a:avLst/>
              <a:gdLst>
                <a:gd name="T0" fmla="*/ 0 w 569"/>
                <a:gd name="T1" fmla="*/ 2 h 585"/>
                <a:gd name="T2" fmla="*/ 160 w 569"/>
                <a:gd name="T3" fmla="*/ 131 h 585"/>
                <a:gd name="T4" fmla="*/ 281 w 569"/>
                <a:gd name="T5" fmla="*/ 326 h 585"/>
                <a:gd name="T6" fmla="*/ 398 w 569"/>
                <a:gd name="T7" fmla="*/ 488 h 585"/>
                <a:gd name="T8" fmla="*/ 566 w 569"/>
                <a:gd name="T9" fmla="*/ 585 h 585"/>
                <a:gd name="T10" fmla="*/ 568 w 569"/>
                <a:gd name="T11" fmla="*/ 584 h 585"/>
                <a:gd name="T12" fmla="*/ 396 w 569"/>
                <a:gd name="T13" fmla="*/ 483 h 585"/>
                <a:gd name="T14" fmla="*/ 279 w 569"/>
                <a:gd name="T15" fmla="*/ 314 h 585"/>
                <a:gd name="T16" fmla="*/ 167 w 569"/>
                <a:gd name="T17" fmla="*/ 134 h 585"/>
                <a:gd name="T18" fmla="*/ 3 w 569"/>
                <a:gd name="T19" fmla="*/ 1 h 585"/>
                <a:gd name="T20" fmla="*/ 0 w 569"/>
                <a:gd name="T21" fmla="*/ 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9" h="585">
                  <a:moveTo>
                    <a:pt x="0" y="2"/>
                  </a:moveTo>
                  <a:cubicBezTo>
                    <a:pt x="58" y="39"/>
                    <a:pt x="114" y="80"/>
                    <a:pt x="160" y="131"/>
                  </a:cubicBezTo>
                  <a:cubicBezTo>
                    <a:pt x="213" y="189"/>
                    <a:pt x="245" y="257"/>
                    <a:pt x="281" y="326"/>
                  </a:cubicBezTo>
                  <a:cubicBezTo>
                    <a:pt x="313" y="384"/>
                    <a:pt x="349" y="441"/>
                    <a:pt x="398" y="488"/>
                  </a:cubicBezTo>
                  <a:cubicBezTo>
                    <a:pt x="444" y="532"/>
                    <a:pt x="504" y="567"/>
                    <a:pt x="566" y="585"/>
                  </a:cubicBezTo>
                  <a:cubicBezTo>
                    <a:pt x="566" y="585"/>
                    <a:pt x="569" y="584"/>
                    <a:pt x="568" y="584"/>
                  </a:cubicBezTo>
                  <a:cubicBezTo>
                    <a:pt x="504" y="565"/>
                    <a:pt x="444" y="529"/>
                    <a:pt x="396" y="483"/>
                  </a:cubicBezTo>
                  <a:cubicBezTo>
                    <a:pt x="347" y="435"/>
                    <a:pt x="311" y="375"/>
                    <a:pt x="279" y="314"/>
                  </a:cubicBezTo>
                  <a:cubicBezTo>
                    <a:pt x="245" y="251"/>
                    <a:pt x="214" y="189"/>
                    <a:pt x="167" y="134"/>
                  </a:cubicBezTo>
                  <a:cubicBezTo>
                    <a:pt x="120" y="81"/>
                    <a:pt x="62" y="38"/>
                    <a:pt x="3" y="1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Freeform 283"/>
            <p:cNvSpPr/>
            <p:nvPr/>
          </p:nvSpPr>
          <p:spPr bwMode="auto">
            <a:xfrm>
              <a:off x="7653137" y="1151974"/>
              <a:ext cx="631858" cy="630142"/>
            </a:xfrm>
            <a:custGeom>
              <a:avLst/>
              <a:gdLst>
                <a:gd name="T0" fmla="*/ 1 w 605"/>
                <a:gd name="T1" fmla="*/ 2 h 604"/>
                <a:gd name="T2" fmla="*/ 148 w 605"/>
                <a:gd name="T3" fmla="*/ 245 h 604"/>
                <a:gd name="T4" fmla="*/ 317 w 605"/>
                <a:gd name="T5" fmla="*/ 468 h 604"/>
                <a:gd name="T6" fmla="*/ 493 w 605"/>
                <a:gd name="T7" fmla="*/ 572 h 604"/>
                <a:gd name="T8" fmla="*/ 602 w 605"/>
                <a:gd name="T9" fmla="*/ 604 h 604"/>
                <a:gd name="T10" fmla="*/ 604 w 605"/>
                <a:gd name="T11" fmla="*/ 602 h 604"/>
                <a:gd name="T12" fmla="*/ 495 w 605"/>
                <a:gd name="T13" fmla="*/ 571 h 604"/>
                <a:gd name="T14" fmla="*/ 315 w 605"/>
                <a:gd name="T15" fmla="*/ 463 h 604"/>
                <a:gd name="T16" fmla="*/ 145 w 605"/>
                <a:gd name="T17" fmla="*/ 234 h 604"/>
                <a:gd name="T18" fmla="*/ 3 w 605"/>
                <a:gd name="T19" fmla="*/ 1 h 604"/>
                <a:gd name="T20" fmla="*/ 1 w 605"/>
                <a:gd name="T21" fmla="*/ 2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5" h="604">
                  <a:moveTo>
                    <a:pt x="1" y="2"/>
                  </a:moveTo>
                  <a:cubicBezTo>
                    <a:pt x="72" y="66"/>
                    <a:pt x="106" y="161"/>
                    <a:pt x="148" y="245"/>
                  </a:cubicBezTo>
                  <a:cubicBezTo>
                    <a:pt x="190" y="329"/>
                    <a:pt x="246" y="406"/>
                    <a:pt x="317" y="468"/>
                  </a:cubicBezTo>
                  <a:cubicBezTo>
                    <a:pt x="369" y="512"/>
                    <a:pt x="429" y="548"/>
                    <a:pt x="493" y="572"/>
                  </a:cubicBezTo>
                  <a:cubicBezTo>
                    <a:pt x="529" y="586"/>
                    <a:pt x="565" y="593"/>
                    <a:pt x="602" y="604"/>
                  </a:cubicBezTo>
                  <a:cubicBezTo>
                    <a:pt x="603" y="604"/>
                    <a:pt x="605" y="603"/>
                    <a:pt x="604" y="602"/>
                  </a:cubicBezTo>
                  <a:cubicBezTo>
                    <a:pt x="567" y="591"/>
                    <a:pt x="531" y="584"/>
                    <a:pt x="495" y="571"/>
                  </a:cubicBezTo>
                  <a:cubicBezTo>
                    <a:pt x="429" y="546"/>
                    <a:pt x="369" y="509"/>
                    <a:pt x="315" y="463"/>
                  </a:cubicBezTo>
                  <a:cubicBezTo>
                    <a:pt x="242" y="400"/>
                    <a:pt x="188" y="320"/>
                    <a:pt x="145" y="234"/>
                  </a:cubicBezTo>
                  <a:cubicBezTo>
                    <a:pt x="106" y="152"/>
                    <a:pt x="72" y="63"/>
                    <a:pt x="3" y="1"/>
                  </a:cubicBezTo>
                  <a:cubicBezTo>
                    <a:pt x="3" y="0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Freeform 284"/>
            <p:cNvSpPr/>
            <p:nvPr/>
          </p:nvSpPr>
          <p:spPr bwMode="auto">
            <a:xfrm>
              <a:off x="7637683" y="1138238"/>
              <a:ext cx="472177" cy="523687"/>
            </a:xfrm>
            <a:custGeom>
              <a:avLst/>
              <a:gdLst>
                <a:gd name="T0" fmla="*/ 1 w 453"/>
                <a:gd name="T1" fmla="*/ 2 h 504"/>
                <a:gd name="T2" fmla="*/ 269 w 453"/>
                <a:gd name="T3" fmla="*/ 221 h 504"/>
                <a:gd name="T4" fmla="*/ 450 w 453"/>
                <a:gd name="T5" fmla="*/ 503 h 504"/>
                <a:gd name="T6" fmla="*/ 453 w 453"/>
                <a:gd name="T7" fmla="*/ 502 h 504"/>
                <a:gd name="T8" fmla="*/ 266 w 453"/>
                <a:gd name="T9" fmla="*/ 210 h 504"/>
                <a:gd name="T10" fmla="*/ 3 w 453"/>
                <a:gd name="T11" fmla="*/ 0 h 504"/>
                <a:gd name="T12" fmla="*/ 1 w 453"/>
                <a:gd name="T13" fmla="*/ 2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3" h="504">
                  <a:moveTo>
                    <a:pt x="1" y="2"/>
                  </a:moveTo>
                  <a:cubicBezTo>
                    <a:pt x="114" y="40"/>
                    <a:pt x="209" y="119"/>
                    <a:pt x="269" y="221"/>
                  </a:cubicBezTo>
                  <a:cubicBezTo>
                    <a:pt x="326" y="317"/>
                    <a:pt x="361" y="431"/>
                    <a:pt x="450" y="503"/>
                  </a:cubicBezTo>
                  <a:cubicBezTo>
                    <a:pt x="451" y="504"/>
                    <a:pt x="453" y="503"/>
                    <a:pt x="453" y="502"/>
                  </a:cubicBezTo>
                  <a:cubicBezTo>
                    <a:pt x="361" y="428"/>
                    <a:pt x="325" y="309"/>
                    <a:pt x="266" y="210"/>
                  </a:cubicBezTo>
                  <a:cubicBezTo>
                    <a:pt x="208" y="112"/>
                    <a:pt x="111" y="37"/>
                    <a:pt x="3" y="0"/>
                  </a:cubicBezTo>
                  <a:cubicBezTo>
                    <a:pt x="2" y="0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Freeform 285"/>
            <p:cNvSpPr/>
            <p:nvPr/>
          </p:nvSpPr>
          <p:spPr bwMode="auto">
            <a:xfrm>
              <a:off x="7637683" y="1138238"/>
              <a:ext cx="338251" cy="278155"/>
            </a:xfrm>
            <a:custGeom>
              <a:avLst/>
              <a:gdLst>
                <a:gd name="T0" fmla="*/ 2 w 324"/>
                <a:gd name="T1" fmla="*/ 2 h 267"/>
                <a:gd name="T2" fmla="*/ 321 w 324"/>
                <a:gd name="T3" fmla="*/ 266 h 267"/>
                <a:gd name="T4" fmla="*/ 324 w 324"/>
                <a:gd name="T5" fmla="*/ 265 h 267"/>
                <a:gd name="T6" fmla="*/ 4 w 324"/>
                <a:gd name="T7" fmla="*/ 0 h 267"/>
                <a:gd name="T8" fmla="*/ 2 w 324"/>
                <a:gd name="T9" fmla="*/ 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67">
                  <a:moveTo>
                    <a:pt x="2" y="2"/>
                  </a:moveTo>
                  <a:cubicBezTo>
                    <a:pt x="150" y="25"/>
                    <a:pt x="266" y="128"/>
                    <a:pt x="321" y="266"/>
                  </a:cubicBezTo>
                  <a:cubicBezTo>
                    <a:pt x="322" y="267"/>
                    <a:pt x="324" y="266"/>
                    <a:pt x="324" y="265"/>
                  </a:cubicBezTo>
                  <a:cubicBezTo>
                    <a:pt x="269" y="127"/>
                    <a:pt x="152" y="23"/>
                    <a:pt x="4" y="0"/>
                  </a:cubicBezTo>
                  <a:cubicBezTo>
                    <a:pt x="3" y="0"/>
                    <a:pt x="0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Freeform 286"/>
            <p:cNvSpPr/>
            <p:nvPr/>
          </p:nvSpPr>
          <p:spPr bwMode="auto">
            <a:xfrm>
              <a:off x="7639401" y="1138238"/>
              <a:ext cx="305627" cy="175135"/>
            </a:xfrm>
            <a:custGeom>
              <a:avLst/>
              <a:gdLst>
                <a:gd name="T0" fmla="*/ 2 w 293"/>
                <a:gd name="T1" fmla="*/ 2 h 167"/>
                <a:gd name="T2" fmla="*/ 289 w 293"/>
                <a:gd name="T3" fmla="*/ 166 h 167"/>
                <a:gd name="T4" fmla="*/ 292 w 293"/>
                <a:gd name="T5" fmla="*/ 165 h 167"/>
                <a:gd name="T6" fmla="*/ 3 w 293"/>
                <a:gd name="T7" fmla="*/ 0 h 167"/>
                <a:gd name="T8" fmla="*/ 2 w 293"/>
                <a:gd name="T9" fmla="*/ 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167">
                  <a:moveTo>
                    <a:pt x="2" y="2"/>
                  </a:moveTo>
                  <a:cubicBezTo>
                    <a:pt x="114" y="24"/>
                    <a:pt x="237" y="51"/>
                    <a:pt x="289" y="166"/>
                  </a:cubicBezTo>
                  <a:cubicBezTo>
                    <a:pt x="290" y="167"/>
                    <a:pt x="293" y="166"/>
                    <a:pt x="292" y="165"/>
                  </a:cubicBezTo>
                  <a:cubicBezTo>
                    <a:pt x="239" y="50"/>
                    <a:pt x="116" y="23"/>
                    <a:pt x="3" y="0"/>
                  </a:cubicBezTo>
                  <a:cubicBezTo>
                    <a:pt x="2" y="0"/>
                    <a:pt x="0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Freeform 287"/>
            <p:cNvSpPr/>
            <p:nvPr/>
          </p:nvSpPr>
          <p:spPr bwMode="auto">
            <a:xfrm>
              <a:off x="7675458" y="1145106"/>
              <a:ext cx="269571" cy="115040"/>
            </a:xfrm>
            <a:custGeom>
              <a:avLst/>
              <a:gdLst>
                <a:gd name="T0" fmla="*/ 2 w 257"/>
                <a:gd name="T1" fmla="*/ 2 h 111"/>
                <a:gd name="T2" fmla="*/ 253 w 257"/>
                <a:gd name="T3" fmla="*/ 110 h 111"/>
                <a:gd name="T4" fmla="*/ 256 w 257"/>
                <a:gd name="T5" fmla="*/ 109 h 111"/>
                <a:gd name="T6" fmla="*/ 4 w 257"/>
                <a:gd name="T7" fmla="*/ 1 h 111"/>
                <a:gd name="T8" fmla="*/ 2 w 257"/>
                <a:gd name="T9" fmla="*/ 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11">
                  <a:moveTo>
                    <a:pt x="2" y="2"/>
                  </a:moveTo>
                  <a:cubicBezTo>
                    <a:pt x="101" y="1"/>
                    <a:pt x="194" y="26"/>
                    <a:pt x="253" y="110"/>
                  </a:cubicBezTo>
                  <a:cubicBezTo>
                    <a:pt x="254" y="111"/>
                    <a:pt x="257" y="110"/>
                    <a:pt x="256" y="109"/>
                  </a:cubicBezTo>
                  <a:cubicBezTo>
                    <a:pt x="197" y="24"/>
                    <a:pt x="103" y="0"/>
                    <a:pt x="4" y="1"/>
                  </a:cubicBezTo>
                  <a:cubicBezTo>
                    <a:pt x="3" y="1"/>
                    <a:pt x="0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Freeform 288"/>
            <p:cNvSpPr/>
            <p:nvPr/>
          </p:nvSpPr>
          <p:spPr bwMode="auto">
            <a:xfrm>
              <a:off x="8904834" y="861800"/>
              <a:ext cx="523688" cy="980411"/>
            </a:xfrm>
            <a:custGeom>
              <a:avLst/>
              <a:gdLst>
                <a:gd name="T0" fmla="*/ 102 w 500"/>
                <a:gd name="T1" fmla="*/ 348 h 943"/>
                <a:gd name="T2" fmla="*/ 458 w 500"/>
                <a:gd name="T3" fmla="*/ 7 h 943"/>
                <a:gd name="T4" fmla="*/ 448 w 500"/>
                <a:gd name="T5" fmla="*/ 7 h 943"/>
                <a:gd name="T6" fmla="*/ 472 w 500"/>
                <a:gd name="T7" fmla="*/ 165 h 943"/>
                <a:gd name="T8" fmla="*/ 485 w 500"/>
                <a:gd name="T9" fmla="*/ 342 h 943"/>
                <a:gd name="T10" fmla="*/ 374 w 500"/>
                <a:gd name="T11" fmla="*/ 655 h 943"/>
                <a:gd name="T12" fmla="*/ 193 w 500"/>
                <a:gd name="T13" fmla="*/ 836 h 943"/>
                <a:gd name="T14" fmla="*/ 103 w 500"/>
                <a:gd name="T15" fmla="*/ 895 h 943"/>
                <a:gd name="T16" fmla="*/ 13 w 500"/>
                <a:gd name="T17" fmla="*/ 934 h 943"/>
                <a:gd name="T18" fmla="*/ 9 w 500"/>
                <a:gd name="T19" fmla="*/ 933 h 943"/>
                <a:gd name="T20" fmla="*/ 9 w 500"/>
                <a:gd name="T21" fmla="*/ 940 h 943"/>
                <a:gd name="T22" fmla="*/ 196 w 500"/>
                <a:gd name="T23" fmla="*/ 728 h 943"/>
                <a:gd name="T24" fmla="*/ 101 w 500"/>
                <a:gd name="T25" fmla="*/ 346 h 943"/>
                <a:gd name="T26" fmla="*/ 91 w 500"/>
                <a:gd name="T27" fmla="*/ 351 h 943"/>
                <a:gd name="T28" fmla="*/ 188 w 500"/>
                <a:gd name="T29" fmla="*/ 717 h 943"/>
                <a:gd name="T30" fmla="*/ 4 w 500"/>
                <a:gd name="T31" fmla="*/ 934 h 943"/>
                <a:gd name="T32" fmla="*/ 5 w 500"/>
                <a:gd name="T33" fmla="*/ 941 h 943"/>
                <a:gd name="T34" fmla="*/ 74 w 500"/>
                <a:gd name="T35" fmla="*/ 919 h 943"/>
                <a:gd name="T36" fmla="*/ 167 w 500"/>
                <a:gd name="T37" fmla="*/ 863 h 943"/>
                <a:gd name="T38" fmla="*/ 336 w 500"/>
                <a:gd name="T39" fmla="*/ 719 h 943"/>
                <a:gd name="T40" fmla="*/ 479 w 500"/>
                <a:gd name="T41" fmla="*/ 446 h 943"/>
                <a:gd name="T42" fmla="*/ 499 w 500"/>
                <a:gd name="T43" fmla="*/ 277 h 943"/>
                <a:gd name="T44" fmla="*/ 473 w 500"/>
                <a:gd name="T45" fmla="*/ 117 h 943"/>
                <a:gd name="T46" fmla="*/ 459 w 500"/>
                <a:gd name="T47" fmla="*/ 5 h 943"/>
                <a:gd name="T48" fmla="*/ 449 w 500"/>
                <a:gd name="T49" fmla="*/ 5 h 943"/>
                <a:gd name="T50" fmla="*/ 91 w 500"/>
                <a:gd name="T51" fmla="*/ 349 h 943"/>
                <a:gd name="T52" fmla="*/ 102 w 500"/>
                <a:gd name="T53" fmla="*/ 348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0" h="943">
                  <a:moveTo>
                    <a:pt x="102" y="348"/>
                  </a:moveTo>
                  <a:cubicBezTo>
                    <a:pt x="136" y="163"/>
                    <a:pt x="341" y="125"/>
                    <a:pt x="458" y="7"/>
                  </a:cubicBezTo>
                  <a:cubicBezTo>
                    <a:pt x="455" y="7"/>
                    <a:pt x="451" y="7"/>
                    <a:pt x="448" y="7"/>
                  </a:cubicBezTo>
                  <a:cubicBezTo>
                    <a:pt x="447" y="61"/>
                    <a:pt x="460" y="113"/>
                    <a:pt x="472" y="165"/>
                  </a:cubicBezTo>
                  <a:cubicBezTo>
                    <a:pt x="485" y="224"/>
                    <a:pt x="490" y="281"/>
                    <a:pt x="485" y="342"/>
                  </a:cubicBezTo>
                  <a:cubicBezTo>
                    <a:pt x="476" y="454"/>
                    <a:pt x="437" y="562"/>
                    <a:pt x="374" y="655"/>
                  </a:cubicBezTo>
                  <a:cubicBezTo>
                    <a:pt x="327" y="727"/>
                    <a:pt x="263" y="787"/>
                    <a:pt x="193" y="836"/>
                  </a:cubicBezTo>
                  <a:cubicBezTo>
                    <a:pt x="164" y="857"/>
                    <a:pt x="134" y="877"/>
                    <a:pt x="103" y="895"/>
                  </a:cubicBezTo>
                  <a:cubicBezTo>
                    <a:pt x="77" y="910"/>
                    <a:pt x="44" y="933"/>
                    <a:pt x="13" y="934"/>
                  </a:cubicBezTo>
                  <a:cubicBezTo>
                    <a:pt x="12" y="934"/>
                    <a:pt x="10" y="934"/>
                    <a:pt x="9" y="933"/>
                  </a:cubicBezTo>
                  <a:cubicBezTo>
                    <a:pt x="9" y="935"/>
                    <a:pt x="9" y="938"/>
                    <a:pt x="9" y="940"/>
                  </a:cubicBezTo>
                  <a:cubicBezTo>
                    <a:pt x="95" y="902"/>
                    <a:pt x="169" y="816"/>
                    <a:pt x="196" y="728"/>
                  </a:cubicBezTo>
                  <a:cubicBezTo>
                    <a:pt x="236" y="597"/>
                    <a:pt x="192" y="445"/>
                    <a:pt x="101" y="346"/>
                  </a:cubicBezTo>
                  <a:cubicBezTo>
                    <a:pt x="98" y="343"/>
                    <a:pt x="88" y="347"/>
                    <a:pt x="91" y="351"/>
                  </a:cubicBezTo>
                  <a:cubicBezTo>
                    <a:pt x="180" y="448"/>
                    <a:pt x="219" y="589"/>
                    <a:pt x="188" y="717"/>
                  </a:cubicBezTo>
                  <a:cubicBezTo>
                    <a:pt x="166" y="807"/>
                    <a:pt x="90" y="897"/>
                    <a:pt x="4" y="934"/>
                  </a:cubicBezTo>
                  <a:cubicBezTo>
                    <a:pt x="1" y="936"/>
                    <a:pt x="0" y="940"/>
                    <a:pt x="5" y="941"/>
                  </a:cubicBezTo>
                  <a:cubicBezTo>
                    <a:pt x="28" y="943"/>
                    <a:pt x="54" y="929"/>
                    <a:pt x="74" y="919"/>
                  </a:cubicBezTo>
                  <a:cubicBezTo>
                    <a:pt x="106" y="903"/>
                    <a:pt x="137" y="883"/>
                    <a:pt x="167" y="863"/>
                  </a:cubicBezTo>
                  <a:cubicBezTo>
                    <a:pt x="229" y="822"/>
                    <a:pt x="286" y="776"/>
                    <a:pt x="336" y="719"/>
                  </a:cubicBezTo>
                  <a:cubicBezTo>
                    <a:pt x="404" y="642"/>
                    <a:pt x="453" y="546"/>
                    <a:pt x="479" y="446"/>
                  </a:cubicBezTo>
                  <a:cubicBezTo>
                    <a:pt x="493" y="392"/>
                    <a:pt x="500" y="334"/>
                    <a:pt x="499" y="277"/>
                  </a:cubicBezTo>
                  <a:cubicBezTo>
                    <a:pt x="499" y="223"/>
                    <a:pt x="484" y="170"/>
                    <a:pt x="473" y="117"/>
                  </a:cubicBezTo>
                  <a:cubicBezTo>
                    <a:pt x="465" y="80"/>
                    <a:pt x="459" y="43"/>
                    <a:pt x="459" y="5"/>
                  </a:cubicBezTo>
                  <a:cubicBezTo>
                    <a:pt x="459" y="0"/>
                    <a:pt x="451" y="3"/>
                    <a:pt x="449" y="5"/>
                  </a:cubicBezTo>
                  <a:cubicBezTo>
                    <a:pt x="331" y="124"/>
                    <a:pt x="125" y="161"/>
                    <a:pt x="91" y="349"/>
                  </a:cubicBezTo>
                  <a:cubicBezTo>
                    <a:pt x="90" y="354"/>
                    <a:pt x="101" y="352"/>
                    <a:pt x="102" y="3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Freeform 289"/>
            <p:cNvSpPr/>
            <p:nvPr/>
          </p:nvSpPr>
          <p:spPr bwMode="auto">
            <a:xfrm>
              <a:off x="9019874" y="873819"/>
              <a:ext cx="358855" cy="377741"/>
            </a:xfrm>
            <a:custGeom>
              <a:avLst/>
              <a:gdLst>
                <a:gd name="T0" fmla="*/ 330 w 344"/>
                <a:gd name="T1" fmla="*/ 3 h 363"/>
                <a:gd name="T2" fmla="*/ 315 w 344"/>
                <a:gd name="T3" fmla="*/ 21 h 363"/>
                <a:gd name="T4" fmla="*/ 284 w 344"/>
                <a:gd name="T5" fmla="*/ 50 h 363"/>
                <a:gd name="T6" fmla="*/ 219 w 344"/>
                <a:gd name="T7" fmla="*/ 97 h 363"/>
                <a:gd name="T8" fmla="*/ 124 w 344"/>
                <a:gd name="T9" fmla="*/ 169 h 363"/>
                <a:gd name="T10" fmla="*/ 0 w 344"/>
                <a:gd name="T11" fmla="*/ 358 h 363"/>
                <a:gd name="T12" fmla="*/ 11 w 344"/>
                <a:gd name="T13" fmla="*/ 356 h 363"/>
                <a:gd name="T14" fmla="*/ 144 w 344"/>
                <a:gd name="T15" fmla="*/ 162 h 363"/>
                <a:gd name="T16" fmla="*/ 244 w 344"/>
                <a:gd name="T17" fmla="*/ 88 h 363"/>
                <a:gd name="T18" fmla="*/ 303 w 344"/>
                <a:gd name="T19" fmla="*/ 45 h 363"/>
                <a:gd name="T20" fmla="*/ 339 w 344"/>
                <a:gd name="T21" fmla="*/ 6 h 363"/>
                <a:gd name="T22" fmla="*/ 330 w 344"/>
                <a:gd name="T23" fmla="*/ 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4" h="363">
                  <a:moveTo>
                    <a:pt x="330" y="3"/>
                  </a:moveTo>
                  <a:cubicBezTo>
                    <a:pt x="324" y="9"/>
                    <a:pt x="320" y="14"/>
                    <a:pt x="315" y="21"/>
                  </a:cubicBezTo>
                  <a:cubicBezTo>
                    <a:pt x="306" y="33"/>
                    <a:pt x="296" y="41"/>
                    <a:pt x="284" y="50"/>
                  </a:cubicBezTo>
                  <a:cubicBezTo>
                    <a:pt x="263" y="66"/>
                    <a:pt x="241" y="81"/>
                    <a:pt x="219" y="97"/>
                  </a:cubicBezTo>
                  <a:cubicBezTo>
                    <a:pt x="187" y="120"/>
                    <a:pt x="155" y="143"/>
                    <a:pt x="124" y="169"/>
                  </a:cubicBezTo>
                  <a:cubicBezTo>
                    <a:pt x="67" y="216"/>
                    <a:pt x="5" y="280"/>
                    <a:pt x="0" y="358"/>
                  </a:cubicBezTo>
                  <a:cubicBezTo>
                    <a:pt x="0" y="363"/>
                    <a:pt x="11" y="361"/>
                    <a:pt x="11" y="356"/>
                  </a:cubicBezTo>
                  <a:cubicBezTo>
                    <a:pt x="16" y="275"/>
                    <a:pt x="84" y="210"/>
                    <a:pt x="144" y="162"/>
                  </a:cubicBezTo>
                  <a:cubicBezTo>
                    <a:pt x="177" y="136"/>
                    <a:pt x="211" y="112"/>
                    <a:pt x="244" y="88"/>
                  </a:cubicBezTo>
                  <a:cubicBezTo>
                    <a:pt x="264" y="74"/>
                    <a:pt x="284" y="60"/>
                    <a:pt x="303" y="45"/>
                  </a:cubicBezTo>
                  <a:cubicBezTo>
                    <a:pt x="318" y="34"/>
                    <a:pt x="326" y="19"/>
                    <a:pt x="339" y="6"/>
                  </a:cubicBezTo>
                  <a:cubicBezTo>
                    <a:pt x="344" y="1"/>
                    <a:pt x="333" y="0"/>
                    <a:pt x="33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Freeform 290"/>
            <p:cNvSpPr/>
            <p:nvPr/>
          </p:nvSpPr>
          <p:spPr bwMode="auto">
            <a:xfrm>
              <a:off x="9021591" y="873819"/>
              <a:ext cx="355421" cy="396629"/>
            </a:xfrm>
            <a:custGeom>
              <a:avLst/>
              <a:gdLst>
                <a:gd name="T0" fmla="*/ 327 w 340"/>
                <a:gd name="T1" fmla="*/ 4 h 381"/>
                <a:gd name="T2" fmla="*/ 159 w 340"/>
                <a:gd name="T3" fmla="*/ 167 h 381"/>
                <a:gd name="T4" fmla="*/ 71 w 340"/>
                <a:gd name="T5" fmla="*/ 263 h 381"/>
                <a:gd name="T6" fmla="*/ 2 w 340"/>
                <a:gd name="T7" fmla="*/ 376 h 381"/>
                <a:gd name="T8" fmla="*/ 13 w 340"/>
                <a:gd name="T9" fmla="*/ 376 h 381"/>
                <a:gd name="T10" fmla="*/ 84 w 340"/>
                <a:gd name="T11" fmla="*/ 260 h 381"/>
                <a:gd name="T12" fmla="*/ 176 w 340"/>
                <a:gd name="T13" fmla="*/ 162 h 381"/>
                <a:gd name="T14" fmla="*/ 338 w 340"/>
                <a:gd name="T15" fmla="*/ 5 h 381"/>
                <a:gd name="T16" fmla="*/ 327 w 340"/>
                <a:gd name="T17" fmla="*/ 4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381">
                  <a:moveTo>
                    <a:pt x="327" y="4"/>
                  </a:moveTo>
                  <a:cubicBezTo>
                    <a:pt x="290" y="76"/>
                    <a:pt x="217" y="115"/>
                    <a:pt x="159" y="167"/>
                  </a:cubicBezTo>
                  <a:cubicBezTo>
                    <a:pt x="127" y="195"/>
                    <a:pt x="98" y="229"/>
                    <a:pt x="71" y="263"/>
                  </a:cubicBezTo>
                  <a:cubicBezTo>
                    <a:pt x="43" y="297"/>
                    <a:pt x="19" y="334"/>
                    <a:pt x="2" y="376"/>
                  </a:cubicBezTo>
                  <a:cubicBezTo>
                    <a:pt x="0" y="381"/>
                    <a:pt x="11" y="380"/>
                    <a:pt x="13" y="376"/>
                  </a:cubicBezTo>
                  <a:cubicBezTo>
                    <a:pt x="30" y="334"/>
                    <a:pt x="56" y="296"/>
                    <a:pt x="84" y="260"/>
                  </a:cubicBezTo>
                  <a:cubicBezTo>
                    <a:pt x="112" y="225"/>
                    <a:pt x="143" y="191"/>
                    <a:pt x="176" y="162"/>
                  </a:cubicBezTo>
                  <a:cubicBezTo>
                    <a:pt x="234" y="113"/>
                    <a:pt x="302" y="75"/>
                    <a:pt x="338" y="5"/>
                  </a:cubicBezTo>
                  <a:cubicBezTo>
                    <a:pt x="340" y="0"/>
                    <a:pt x="329" y="0"/>
                    <a:pt x="3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Freeform 291"/>
            <p:cNvSpPr/>
            <p:nvPr/>
          </p:nvSpPr>
          <p:spPr bwMode="auto">
            <a:xfrm>
              <a:off x="9047346" y="885838"/>
              <a:ext cx="326231" cy="405213"/>
            </a:xfrm>
            <a:custGeom>
              <a:avLst/>
              <a:gdLst>
                <a:gd name="T0" fmla="*/ 297 w 311"/>
                <a:gd name="T1" fmla="*/ 4 h 389"/>
                <a:gd name="T2" fmla="*/ 229 w 311"/>
                <a:gd name="T3" fmla="*/ 74 h 389"/>
                <a:gd name="T4" fmla="*/ 137 w 311"/>
                <a:gd name="T5" fmla="*/ 159 h 389"/>
                <a:gd name="T6" fmla="*/ 2 w 311"/>
                <a:gd name="T7" fmla="*/ 385 h 389"/>
                <a:gd name="T8" fmla="*/ 13 w 311"/>
                <a:gd name="T9" fmla="*/ 384 h 389"/>
                <a:gd name="T10" fmla="*/ 155 w 311"/>
                <a:gd name="T11" fmla="*/ 151 h 389"/>
                <a:gd name="T12" fmla="*/ 249 w 311"/>
                <a:gd name="T13" fmla="*/ 68 h 389"/>
                <a:gd name="T14" fmla="*/ 307 w 311"/>
                <a:gd name="T15" fmla="*/ 5 h 389"/>
                <a:gd name="T16" fmla="*/ 297 w 311"/>
                <a:gd name="T17" fmla="*/ 4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1" h="389">
                  <a:moveTo>
                    <a:pt x="297" y="4"/>
                  </a:moveTo>
                  <a:cubicBezTo>
                    <a:pt x="277" y="32"/>
                    <a:pt x="256" y="53"/>
                    <a:pt x="229" y="74"/>
                  </a:cubicBezTo>
                  <a:cubicBezTo>
                    <a:pt x="195" y="99"/>
                    <a:pt x="165" y="127"/>
                    <a:pt x="137" y="159"/>
                  </a:cubicBezTo>
                  <a:cubicBezTo>
                    <a:pt x="78" y="225"/>
                    <a:pt x="29" y="300"/>
                    <a:pt x="2" y="385"/>
                  </a:cubicBezTo>
                  <a:cubicBezTo>
                    <a:pt x="0" y="389"/>
                    <a:pt x="12" y="388"/>
                    <a:pt x="13" y="384"/>
                  </a:cubicBezTo>
                  <a:cubicBezTo>
                    <a:pt x="42" y="296"/>
                    <a:pt x="94" y="219"/>
                    <a:pt x="155" y="151"/>
                  </a:cubicBezTo>
                  <a:cubicBezTo>
                    <a:pt x="183" y="120"/>
                    <a:pt x="215" y="94"/>
                    <a:pt x="249" y="68"/>
                  </a:cubicBezTo>
                  <a:cubicBezTo>
                    <a:pt x="272" y="50"/>
                    <a:pt x="290" y="29"/>
                    <a:pt x="307" y="5"/>
                  </a:cubicBezTo>
                  <a:cubicBezTo>
                    <a:pt x="311" y="0"/>
                    <a:pt x="299" y="1"/>
                    <a:pt x="29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Freeform 292"/>
            <p:cNvSpPr/>
            <p:nvPr/>
          </p:nvSpPr>
          <p:spPr bwMode="auto">
            <a:xfrm>
              <a:off x="9079969" y="884121"/>
              <a:ext cx="291891" cy="472177"/>
            </a:xfrm>
            <a:custGeom>
              <a:avLst/>
              <a:gdLst>
                <a:gd name="T0" fmla="*/ 265 w 278"/>
                <a:gd name="T1" fmla="*/ 6 h 453"/>
                <a:gd name="T2" fmla="*/ 125 w 278"/>
                <a:gd name="T3" fmla="*/ 228 h 453"/>
                <a:gd name="T4" fmla="*/ 1 w 278"/>
                <a:gd name="T5" fmla="*/ 448 h 453"/>
                <a:gd name="T6" fmla="*/ 12 w 278"/>
                <a:gd name="T7" fmla="*/ 447 h 453"/>
                <a:gd name="T8" fmla="*/ 147 w 278"/>
                <a:gd name="T9" fmla="*/ 214 h 453"/>
                <a:gd name="T10" fmla="*/ 277 w 278"/>
                <a:gd name="T11" fmla="*/ 5 h 453"/>
                <a:gd name="T12" fmla="*/ 265 w 278"/>
                <a:gd name="T13" fmla="*/ 6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453">
                  <a:moveTo>
                    <a:pt x="265" y="6"/>
                  </a:moveTo>
                  <a:cubicBezTo>
                    <a:pt x="237" y="91"/>
                    <a:pt x="180" y="159"/>
                    <a:pt x="125" y="228"/>
                  </a:cubicBezTo>
                  <a:cubicBezTo>
                    <a:pt x="71" y="295"/>
                    <a:pt x="23" y="365"/>
                    <a:pt x="1" y="448"/>
                  </a:cubicBezTo>
                  <a:cubicBezTo>
                    <a:pt x="0" y="453"/>
                    <a:pt x="11" y="451"/>
                    <a:pt x="12" y="447"/>
                  </a:cubicBezTo>
                  <a:cubicBezTo>
                    <a:pt x="36" y="357"/>
                    <a:pt x="89" y="285"/>
                    <a:pt x="147" y="214"/>
                  </a:cubicBezTo>
                  <a:cubicBezTo>
                    <a:pt x="199" y="150"/>
                    <a:pt x="250" y="85"/>
                    <a:pt x="277" y="5"/>
                  </a:cubicBezTo>
                  <a:cubicBezTo>
                    <a:pt x="278" y="0"/>
                    <a:pt x="267" y="2"/>
                    <a:pt x="26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Freeform 293"/>
            <p:cNvSpPr/>
            <p:nvPr/>
          </p:nvSpPr>
          <p:spPr bwMode="auto">
            <a:xfrm>
              <a:off x="9093705" y="877253"/>
              <a:ext cx="281589" cy="501366"/>
            </a:xfrm>
            <a:custGeom>
              <a:avLst/>
              <a:gdLst>
                <a:gd name="T0" fmla="*/ 259 w 270"/>
                <a:gd name="T1" fmla="*/ 4 h 483"/>
                <a:gd name="T2" fmla="*/ 152 w 270"/>
                <a:gd name="T3" fmla="*/ 230 h 483"/>
                <a:gd name="T4" fmla="*/ 3 w 270"/>
                <a:gd name="T5" fmla="*/ 481 h 483"/>
                <a:gd name="T6" fmla="*/ 13 w 270"/>
                <a:gd name="T7" fmla="*/ 480 h 483"/>
                <a:gd name="T8" fmla="*/ 161 w 270"/>
                <a:gd name="T9" fmla="*/ 233 h 483"/>
                <a:gd name="T10" fmla="*/ 270 w 270"/>
                <a:gd name="T11" fmla="*/ 2 h 483"/>
                <a:gd name="T12" fmla="*/ 259 w 270"/>
                <a:gd name="T13" fmla="*/ 4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0" h="483">
                  <a:moveTo>
                    <a:pt x="259" y="4"/>
                  </a:moveTo>
                  <a:cubicBezTo>
                    <a:pt x="220" y="78"/>
                    <a:pt x="189" y="155"/>
                    <a:pt x="152" y="230"/>
                  </a:cubicBezTo>
                  <a:cubicBezTo>
                    <a:pt x="110" y="317"/>
                    <a:pt x="66" y="407"/>
                    <a:pt x="3" y="481"/>
                  </a:cubicBezTo>
                  <a:cubicBezTo>
                    <a:pt x="0" y="483"/>
                    <a:pt x="11" y="482"/>
                    <a:pt x="13" y="480"/>
                  </a:cubicBezTo>
                  <a:cubicBezTo>
                    <a:pt x="75" y="407"/>
                    <a:pt x="119" y="319"/>
                    <a:pt x="161" y="233"/>
                  </a:cubicBezTo>
                  <a:cubicBezTo>
                    <a:pt x="198" y="157"/>
                    <a:pt x="231" y="77"/>
                    <a:pt x="270" y="2"/>
                  </a:cubicBezTo>
                  <a:cubicBezTo>
                    <a:pt x="270" y="0"/>
                    <a:pt x="260" y="1"/>
                    <a:pt x="25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Freeform 294"/>
            <p:cNvSpPr/>
            <p:nvPr/>
          </p:nvSpPr>
          <p:spPr bwMode="auto">
            <a:xfrm>
              <a:off x="9098857" y="878970"/>
              <a:ext cx="278155" cy="535706"/>
            </a:xfrm>
            <a:custGeom>
              <a:avLst/>
              <a:gdLst>
                <a:gd name="T0" fmla="*/ 252 w 265"/>
                <a:gd name="T1" fmla="*/ 5 h 514"/>
                <a:gd name="T2" fmla="*/ 157 w 265"/>
                <a:gd name="T3" fmla="*/ 258 h 514"/>
                <a:gd name="T4" fmla="*/ 4 w 265"/>
                <a:gd name="T5" fmla="*/ 509 h 514"/>
                <a:gd name="T6" fmla="*/ 14 w 265"/>
                <a:gd name="T7" fmla="*/ 510 h 514"/>
                <a:gd name="T8" fmla="*/ 167 w 265"/>
                <a:gd name="T9" fmla="*/ 258 h 514"/>
                <a:gd name="T10" fmla="*/ 263 w 265"/>
                <a:gd name="T11" fmla="*/ 4 h 514"/>
                <a:gd name="T12" fmla="*/ 252 w 265"/>
                <a:gd name="T13" fmla="*/ 5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514">
                  <a:moveTo>
                    <a:pt x="252" y="5"/>
                  </a:moveTo>
                  <a:cubicBezTo>
                    <a:pt x="223" y="91"/>
                    <a:pt x="196" y="176"/>
                    <a:pt x="157" y="258"/>
                  </a:cubicBezTo>
                  <a:cubicBezTo>
                    <a:pt x="114" y="346"/>
                    <a:pt x="62" y="431"/>
                    <a:pt x="4" y="509"/>
                  </a:cubicBezTo>
                  <a:cubicBezTo>
                    <a:pt x="0" y="514"/>
                    <a:pt x="12" y="513"/>
                    <a:pt x="14" y="510"/>
                  </a:cubicBezTo>
                  <a:cubicBezTo>
                    <a:pt x="73" y="431"/>
                    <a:pt x="124" y="346"/>
                    <a:pt x="167" y="258"/>
                  </a:cubicBezTo>
                  <a:cubicBezTo>
                    <a:pt x="207" y="177"/>
                    <a:pt x="235" y="90"/>
                    <a:pt x="263" y="4"/>
                  </a:cubicBezTo>
                  <a:cubicBezTo>
                    <a:pt x="265" y="0"/>
                    <a:pt x="253" y="1"/>
                    <a:pt x="2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Freeform 295"/>
            <p:cNvSpPr/>
            <p:nvPr/>
          </p:nvSpPr>
          <p:spPr bwMode="auto">
            <a:xfrm>
              <a:off x="9109159" y="877253"/>
              <a:ext cx="266137" cy="573480"/>
            </a:xfrm>
            <a:custGeom>
              <a:avLst/>
              <a:gdLst>
                <a:gd name="T0" fmla="*/ 243 w 255"/>
                <a:gd name="T1" fmla="*/ 6 h 552"/>
                <a:gd name="T2" fmla="*/ 168 w 255"/>
                <a:gd name="T3" fmla="*/ 261 h 552"/>
                <a:gd name="T4" fmla="*/ 5 w 255"/>
                <a:gd name="T5" fmla="*/ 547 h 552"/>
                <a:gd name="T6" fmla="*/ 14 w 255"/>
                <a:gd name="T7" fmla="*/ 549 h 552"/>
                <a:gd name="T8" fmla="*/ 178 w 255"/>
                <a:gd name="T9" fmla="*/ 262 h 552"/>
                <a:gd name="T10" fmla="*/ 254 w 255"/>
                <a:gd name="T11" fmla="*/ 5 h 552"/>
                <a:gd name="T12" fmla="*/ 243 w 255"/>
                <a:gd name="T13" fmla="*/ 6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552">
                  <a:moveTo>
                    <a:pt x="243" y="6"/>
                  </a:moveTo>
                  <a:cubicBezTo>
                    <a:pt x="226" y="93"/>
                    <a:pt x="199" y="179"/>
                    <a:pt x="168" y="261"/>
                  </a:cubicBezTo>
                  <a:cubicBezTo>
                    <a:pt x="129" y="363"/>
                    <a:pt x="81" y="468"/>
                    <a:pt x="5" y="547"/>
                  </a:cubicBezTo>
                  <a:cubicBezTo>
                    <a:pt x="0" y="552"/>
                    <a:pt x="11" y="552"/>
                    <a:pt x="14" y="549"/>
                  </a:cubicBezTo>
                  <a:cubicBezTo>
                    <a:pt x="91" y="470"/>
                    <a:pt x="139" y="364"/>
                    <a:pt x="178" y="262"/>
                  </a:cubicBezTo>
                  <a:cubicBezTo>
                    <a:pt x="210" y="179"/>
                    <a:pt x="237" y="93"/>
                    <a:pt x="254" y="5"/>
                  </a:cubicBezTo>
                  <a:cubicBezTo>
                    <a:pt x="255" y="0"/>
                    <a:pt x="244" y="2"/>
                    <a:pt x="24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Freeform 296"/>
            <p:cNvSpPr/>
            <p:nvPr/>
          </p:nvSpPr>
          <p:spPr bwMode="auto">
            <a:xfrm>
              <a:off x="9110875" y="878970"/>
              <a:ext cx="269571" cy="655896"/>
            </a:xfrm>
            <a:custGeom>
              <a:avLst/>
              <a:gdLst>
                <a:gd name="T0" fmla="*/ 245 w 258"/>
                <a:gd name="T1" fmla="*/ 6 h 631"/>
                <a:gd name="T2" fmla="*/ 4 w 258"/>
                <a:gd name="T3" fmla="*/ 624 h 631"/>
                <a:gd name="T4" fmla="*/ 14 w 258"/>
                <a:gd name="T5" fmla="*/ 627 h 631"/>
                <a:gd name="T6" fmla="*/ 257 w 258"/>
                <a:gd name="T7" fmla="*/ 5 h 631"/>
                <a:gd name="T8" fmla="*/ 245 w 258"/>
                <a:gd name="T9" fmla="*/ 6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631">
                  <a:moveTo>
                    <a:pt x="245" y="6"/>
                  </a:moveTo>
                  <a:cubicBezTo>
                    <a:pt x="206" y="223"/>
                    <a:pt x="158" y="456"/>
                    <a:pt x="4" y="624"/>
                  </a:cubicBezTo>
                  <a:cubicBezTo>
                    <a:pt x="0" y="629"/>
                    <a:pt x="10" y="631"/>
                    <a:pt x="14" y="627"/>
                  </a:cubicBezTo>
                  <a:cubicBezTo>
                    <a:pt x="168" y="458"/>
                    <a:pt x="217" y="224"/>
                    <a:pt x="257" y="5"/>
                  </a:cubicBezTo>
                  <a:cubicBezTo>
                    <a:pt x="258" y="0"/>
                    <a:pt x="246" y="1"/>
                    <a:pt x="24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Freeform 297"/>
            <p:cNvSpPr/>
            <p:nvPr/>
          </p:nvSpPr>
          <p:spPr bwMode="auto">
            <a:xfrm>
              <a:off x="9100573" y="894423"/>
              <a:ext cx="278155" cy="693670"/>
            </a:xfrm>
            <a:custGeom>
              <a:avLst/>
              <a:gdLst>
                <a:gd name="T0" fmla="*/ 255 w 266"/>
                <a:gd name="T1" fmla="*/ 6 h 667"/>
                <a:gd name="T2" fmla="*/ 196 w 266"/>
                <a:gd name="T3" fmla="*/ 364 h 667"/>
                <a:gd name="T4" fmla="*/ 5 w 266"/>
                <a:gd name="T5" fmla="*/ 662 h 667"/>
                <a:gd name="T6" fmla="*/ 14 w 266"/>
                <a:gd name="T7" fmla="*/ 664 h 667"/>
                <a:gd name="T8" fmla="*/ 204 w 266"/>
                <a:gd name="T9" fmla="*/ 374 h 667"/>
                <a:gd name="T10" fmla="*/ 266 w 266"/>
                <a:gd name="T11" fmla="*/ 5 h 667"/>
                <a:gd name="T12" fmla="*/ 255 w 266"/>
                <a:gd name="T13" fmla="*/ 6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667">
                  <a:moveTo>
                    <a:pt x="255" y="6"/>
                  </a:moveTo>
                  <a:cubicBezTo>
                    <a:pt x="246" y="127"/>
                    <a:pt x="233" y="249"/>
                    <a:pt x="196" y="364"/>
                  </a:cubicBezTo>
                  <a:cubicBezTo>
                    <a:pt x="160" y="479"/>
                    <a:pt x="95" y="581"/>
                    <a:pt x="5" y="662"/>
                  </a:cubicBezTo>
                  <a:cubicBezTo>
                    <a:pt x="0" y="666"/>
                    <a:pt x="11" y="667"/>
                    <a:pt x="14" y="664"/>
                  </a:cubicBezTo>
                  <a:cubicBezTo>
                    <a:pt x="103" y="585"/>
                    <a:pt x="166" y="486"/>
                    <a:pt x="204" y="374"/>
                  </a:cubicBezTo>
                  <a:cubicBezTo>
                    <a:pt x="244" y="255"/>
                    <a:pt x="257" y="129"/>
                    <a:pt x="266" y="5"/>
                  </a:cubicBezTo>
                  <a:cubicBezTo>
                    <a:pt x="266" y="0"/>
                    <a:pt x="255" y="2"/>
                    <a:pt x="25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Freeform 298"/>
            <p:cNvSpPr/>
            <p:nvPr/>
          </p:nvSpPr>
          <p:spPr bwMode="auto">
            <a:xfrm>
              <a:off x="9074819" y="892707"/>
              <a:ext cx="310779" cy="774370"/>
            </a:xfrm>
            <a:custGeom>
              <a:avLst/>
              <a:gdLst>
                <a:gd name="T0" fmla="*/ 284 w 298"/>
                <a:gd name="T1" fmla="*/ 5 h 743"/>
                <a:gd name="T2" fmla="*/ 230 w 298"/>
                <a:gd name="T3" fmla="*/ 451 h 743"/>
                <a:gd name="T4" fmla="*/ 5 w 298"/>
                <a:gd name="T5" fmla="*/ 740 h 743"/>
                <a:gd name="T6" fmla="*/ 13 w 298"/>
                <a:gd name="T7" fmla="*/ 740 h 743"/>
                <a:gd name="T8" fmla="*/ 237 w 298"/>
                <a:gd name="T9" fmla="*/ 459 h 743"/>
                <a:gd name="T10" fmla="*/ 295 w 298"/>
                <a:gd name="T11" fmla="*/ 2 h 743"/>
                <a:gd name="T12" fmla="*/ 284 w 298"/>
                <a:gd name="T13" fmla="*/ 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743">
                  <a:moveTo>
                    <a:pt x="284" y="5"/>
                  </a:moveTo>
                  <a:cubicBezTo>
                    <a:pt x="286" y="154"/>
                    <a:pt x="286" y="310"/>
                    <a:pt x="230" y="451"/>
                  </a:cubicBezTo>
                  <a:cubicBezTo>
                    <a:pt x="185" y="564"/>
                    <a:pt x="111" y="678"/>
                    <a:pt x="5" y="740"/>
                  </a:cubicBezTo>
                  <a:cubicBezTo>
                    <a:pt x="0" y="743"/>
                    <a:pt x="11" y="741"/>
                    <a:pt x="13" y="740"/>
                  </a:cubicBezTo>
                  <a:cubicBezTo>
                    <a:pt x="119" y="679"/>
                    <a:pt x="190" y="570"/>
                    <a:pt x="237" y="459"/>
                  </a:cubicBezTo>
                  <a:cubicBezTo>
                    <a:pt x="298" y="316"/>
                    <a:pt x="297" y="155"/>
                    <a:pt x="295" y="2"/>
                  </a:cubicBezTo>
                  <a:cubicBezTo>
                    <a:pt x="295" y="0"/>
                    <a:pt x="284" y="2"/>
                    <a:pt x="28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Freeform 299"/>
            <p:cNvSpPr/>
            <p:nvPr/>
          </p:nvSpPr>
          <p:spPr bwMode="auto">
            <a:xfrm>
              <a:off x="9018157" y="932197"/>
              <a:ext cx="398346" cy="817295"/>
            </a:xfrm>
            <a:custGeom>
              <a:avLst/>
              <a:gdLst>
                <a:gd name="T0" fmla="*/ 337 w 381"/>
                <a:gd name="T1" fmla="*/ 7 h 785"/>
                <a:gd name="T2" fmla="*/ 296 w 381"/>
                <a:gd name="T3" fmla="*/ 470 h 785"/>
                <a:gd name="T4" fmla="*/ 162 w 381"/>
                <a:gd name="T5" fmla="*/ 663 h 785"/>
                <a:gd name="T6" fmla="*/ 75 w 381"/>
                <a:gd name="T7" fmla="*/ 738 h 785"/>
                <a:gd name="T8" fmla="*/ 3 w 381"/>
                <a:gd name="T9" fmla="*/ 781 h 785"/>
                <a:gd name="T10" fmla="*/ 13 w 381"/>
                <a:gd name="T11" fmla="*/ 781 h 785"/>
                <a:gd name="T12" fmla="*/ 60 w 381"/>
                <a:gd name="T13" fmla="*/ 754 h 785"/>
                <a:gd name="T14" fmla="*/ 95 w 381"/>
                <a:gd name="T15" fmla="*/ 732 h 785"/>
                <a:gd name="T16" fmla="*/ 173 w 381"/>
                <a:gd name="T17" fmla="*/ 663 h 785"/>
                <a:gd name="T18" fmla="*/ 304 w 381"/>
                <a:gd name="T19" fmla="*/ 474 h 785"/>
                <a:gd name="T20" fmla="*/ 348 w 381"/>
                <a:gd name="T21" fmla="*/ 4 h 785"/>
                <a:gd name="T22" fmla="*/ 337 w 381"/>
                <a:gd name="T23" fmla="*/ 7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1" h="785">
                  <a:moveTo>
                    <a:pt x="337" y="7"/>
                  </a:moveTo>
                  <a:cubicBezTo>
                    <a:pt x="369" y="159"/>
                    <a:pt x="364" y="328"/>
                    <a:pt x="296" y="470"/>
                  </a:cubicBezTo>
                  <a:cubicBezTo>
                    <a:pt x="262" y="541"/>
                    <a:pt x="216" y="606"/>
                    <a:pt x="162" y="663"/>
                  </a:cubicBezTo>
                  <a:cubicBezTo>
                    <a:pt x="136" y="691"/>
                    <a:pt x="107" y="717"/>
                    <a:pt x="75" y="738"/>
                  </a:cubicBezTo>
                  <a:cubicBezTo>
                    <a:pt x="52" y="753"/>
                    <a:pt x="20" y="760"/>
                    <a:pt x="3" y="781"/>
                  </a:cubicBezTo>
                  <a:cubicBezTo>
                    <a:pt x="0" y="785"/>
                    <a:pt x="11" y="783"/>
                    <a:pt x="13" y="781"/>
                  </a:cubicBezTo>
                  <a:cubicBezTo>
                    <a:pt x="25" y="767"/>
                    <a:pt x="44" y="762"/>
                    <a:pt x="60" y="754"/>
                  </a:cubicBezTo>
                  <a:cubicBezTo>
                    <a:pt x="73" y="748"/>
                    <a:pt x="84" y="740"/>
                    <a:pt x="95" y="732"/>
                  </a:cubicBezTo>
                  <a:cubicBezTo>
                    <a:pt x="124" y="712"/>
                    <a:pt x="149" y="688"/>
                    <a:pt x="173" y="663"/>
                  </a:cubicBezTo>
                  <a:cubicBezTo>
                    <a:pt x="226" y="607"/>
                    <a:pt x="270" y="543"/>
                    <a:pt x="304" y="474"/>
                  </a:cubicBezTo>
                  <a:cubicBezTo>
                    <a:pt x="376" y="332"/>
                    <a:pt x="381" y="157"/>
                    <a:pt x="348" y="4"/>
                  </a:cubicBezTo>
                  <a:cubicBezTo>
                    <a:pt x="348" y="0"/>
                    <a:pt x="336" y="3"/>
                    <a:pt x="33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Freeform 300"/>
            <p:cNvSpPr/>
            <p:nvPr/>
          </p:nvSpPr>
          <p:spPr bwMode="auto">
            <a:xfrm>
              <a:off x="9064517" y="877253"/>
              <a:ext cx="310779" cy="448139"/>
            </a:xfrm>
            <a:custGeom>
              <a:avLst/>
              <a:gdLst>
                <a:gd name="T0" fmla="*/ 283 w 297"/>
                <a:gd name="T1" fmla="*/ 4 h 431"/>
                <a:gd name="T2" fmla="*/ 181 w 297"/>
                <a:gd name="T3" fmla="*/ 137 h 431"/>
                <a:gd name="T4" fmla="*/ 126 w 297"/>
                <a:gd name="T5" fmla="*/ 194 h 431"/>
                <a:gd name="T6" fmla="*/ 80 w 297"/>
                <a:gd name="T7" fmla="*/ 251 h 431"/>
                <a:gd name="T8" fmla="*/ 21 w 297"/>
                <a:gd name="T9" fmla="*/ 366 h 431"/>
                <a:gd name="T10" fmla="*/ 5 w 297"/>
                <a:gd name="T11" fmla="*/ 409 h 431"/>
                <a:gd name="T12" fmla="*/ 0 w 297"/>
                <a:gd name="T13" fmla="*/ 425 h 431"/>
                <a:gd name="T14" fmla="*/ 12 w 297"/>
                <a:gd name="T15" fmla="*/ 425 h 431"/>
                <a:gd name="T16" fmla="*/ 12 w 297"/>
                <a:gd name="T17" fmla="*/ 425 h 431"/>
                <a:gd name="T18" fmla="*/ 1 w 297"/>
                <a:gd name="T19" fmla="*/ 424 h 431"/>
                <a:gd name="T20" fmla="*/ 1 w 297"/>
                <a:gd name="T21" fmla="*/ 424 h 431"/>
                <a:gd name="T22" fmla="*/ 12 w 297"/>
                <a:gd name="T23" fmla="*/ 424 h 431"/>
                <a:gd name="T24" fmla="*/ 17 w 297"/>
                <a:gd name="T25" fmla="*/ 408 h 431"/>
                <a:gd name="T26" fmla="*/ 34 w 297"/>
                <a:gd name="T27" fmla="*/ 363 h 431"/>
                <a:gd name="T28" fmla="*/ 95 w 297"/>
                <a:gd name="T29" fmla="*/ 246 h 431"/>
                <a:gd name="T30" fmla="*/ 202 w 297"/>
                <a:gd name="T31" fmla="*/ 130 h 431"/>
                <a:gd name="T32" fmla="*/ 294 w 297"/>
                <a:gd name="T33" fmla="*/ 6 h 431"/>
                <a:gd name="T34" fmla="*/ 283 w 297"/>
                <a:gd name="T35" fmla="*/ 4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7" h="431">
                  <a:moveTo>
                    <a:pt x="283" y="4"/>
                  </a:moveTo>
                  <a:cubicBezTo>
                    <a:pt x="257" y="54"/>
                    <a:pt x="223" y="101"/>
                    <a:pt x="181" y="137"/>
                  </a:cubicBezTo>
                  <a:cubicBezTo>
                    <a:pt x="160" y="154"/>
                    <a:pt x="143" y="174"/>
                    <a:pt x="126" y="194"/>
                  </a:cubicBezTo>
                  <a:cubicBezTo>
                    <a:pt x="110" y="213"/>
                    <a:pt x="94" y="231"/>
                    <a:pt x="80" y="251"/>
                  </a:cubicBezTo>
                  <a:cubicBezTo>
                    <a:pt x="55" y="287"/>
                    <a:pt x="37" y="326"/>
                    <a:pt x="21" y="366"/>
                  </a:cubicBezTo>
                  <a:cubicBezTo>
                    <a:pt x="15" y="380"/>
                    <a:pt x="10" y="394"/>
                    <a:pt x="5" y="409"/>
                  </a:cubicBezTo>
                  <a:cubicBezTo>
                    <a:pt x="4" y="413"/>
                    <a:pt x="1" y="420"/>
                    <a:pt x="0" y="425"/>
                  </a:cubicBezTo>
                  <a:cubicBezTo>
                    <a:pt x="0" y="431"/>
                    <a:pt x="10" y="429"/>
                    <a:pt x="12" y="425"/>
                  </a:cubicBezTo>
                  <a:cubicBezTo>
                    <a:pt x="12" y="425"/>
                    <a:pt x="12" y="425"/>
                    <a:pt x="12" y="425"/>
                  </a:cubicBezTo>
                  <a:cubicBezTo>
                    <a:pt x="15" y="419"/>
                    <a:pt x="3" y="419"/>
                    <a:pt x="1" y="424"/>
                  </a:cubicBezTo>
                  <a:cubicBezTo>
                    <a:pt x="1" y="424"/>
                    <a:pt x="1" y="424"/>
                    <a:pt x="1" y="424"/>
                  </a:cubicBezTo>
                  <a:cubicBezTo>
                    <a:pt x="4" y="424"/>
                    <a:pt x="8" y="424"/>
                    <a:pt x="12" y="424"/>
                  </a:cubicBezTo>
                  <a:cubicBezTo>
                    <a:pt x="12" y="419"/>
                    <a:pt x="15" y="412"/>
                    <a:pt x="17" y="408"/>
                  </a:cubicBezTo>
                  <a:cubicBezTo>
                    <a:pt x="22" y="393"/>
                    <a:pt x="28" y="378"/>
                    <a:pt x="34" y="363"/>
                  </a:cubicBezTo>
                  <a:cubicBezTo>
                    <a:pt x="50" y="322"/>
                    <a:pt x="70" y="282"/>
                    <a:pt x="95" y="246"/>
                  </a:cubicBezTo>
                  <a:cubicBezTo>
                    <a:pt x="126" y="203"/>
                    <a:pt x="164" y="165"/>
                    <a:pt x="202" y="130"/>
                  </a:cubicBezTo>
                  <a:cubicBezTo>
                    <a:pt x="240" y="95"/>
                    <a:pt x="270" y="51"/>
                    <a:pt x="294" y="6"/>
                  </a:cubicBezTo>
                  <a:cubicBezTo>
                    <a:pt x="297" y="0"/>
                    <a:pt x="286" y="0"/>
                    <a:pt x="28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Freeform 301"/>
            <p:cNvSpPr/>
            <p:nvPr/>
          </p:nvSpPr>
          <p:spPr bwMode="auto">
            <a:xfrm>
              <a:off x="8226617" y="961387"/>
              <a:ext cx="279873" cy="817295"/>
            </a:xfrm>
            <a:custGeom>
              <a:avLst/>
              <a:gdLst>
                <a:gd name="T0" fmla="*/ 1 w 267"/>
                <a:gd name="T1" fmla="*/ 5 h 786"/>
                <a:gd name="T2" fmla="*/ 33 w 267"/>
                <a:gd name="T3" fmla="*/ 209 h 786"/>
                <a:gd name="T4" fmla="*/ 29 w 267"/>
                <a:gd name="T5" fmla="*/ 420 h 786"/>
                <a:gd name="T6" fmla="*/ 111 w 267"/>
                <a:gd name="T7" fmla="*/ 636 h 786"/>
                <a:gd name="T8" fmla="*/ 179 w 267"/>
                <a:gd name="T9" fmla="*/ 719 h 786"/>
                <a:gd name="T10" fmla="*/ 260 w 267"/>
                <a:gd name="T11" fmla="*/ 784 h 786"/>
                <a:gd name="T12" fmla="*/ 264 w 267"/>
                <a:gd name="T13" fmla="*/ 781 h 786"/>
                <a:gd name="T14" fmla="*/ 181 w 267"/>
                <a:gd name="T15" fmla="*/ 713 h 786"/>
                <a:gd name="T16" fmla="*/ 116 w 267"/>
                <a:gd name="T17" fmla="*/ 634 h 786"/>
                <a:gd name="T18" fmla="*/ 34 w 267"/>
                <a:gd name="T19" fmla="*/ 406 h 786"/>
                <a:gd name="T20" fmla="*/ 41 w 267"/>
                <a:gd name="T21" fmla="*/ 186 h 786"/>
                <a:gd name="T22" fmla="*/ 7 w 267"/>
                <a:gd name="T23" fmla="*/ 2 h 786"/>
                <a:gd name="T24" fmla="*/ 1 w 267"/>
                <a:gd name="T25" fmla="*/ 5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7" h="786">
                  <a:moveTo>
                    <a:pt x="1" y="5"/>
                  </a:moveTo>
                  <a:cubicBezTo>
                    <a:pt x="43" y="61"/>
                    <a:pt x="37" y="143"/>
                    <a:pt x="33" y="209"/>
                  </a:cubicBezTo>
                  <a:cubicBezTo>
                    <a:pt x="29" y="280"/>
                    <a:pt x="21" y="349"/>
                    <a:pt x="29" y="420"/>
                  </a:cubicBezTo>
                  <a:cubicBezTo>
                    <a:pt x="39" y="499"/>
                    <a:pt x="66" y="570"/>
                    <a:pt x="111" y="636"/>
                  </a:cubicBezTo>
                  <a:cubicBezTo>
                    <a:pt x="131" y="666"/>
                    <a:pt x="153" y="694"/>
                    <a:pt x="179" y="719"/>
                  </a:cubicBezTo>
                  <a:cubicBezTo>
                    <a:pt x="204" y="743"/>
                    <a:pt x="232" y="763"/>
                    <a:pt x="260" y="784"/>
                  </a:cubicBezTo>
                  <a:cubicBezTo>
                    <a:pt x="261" y="786"/>
                    <a:pt x="267" y="783"/>
                    <a:pt x="264" y="781"/>
                  </a:cubicBezTo>
                  <a:cubicBezTo>
                    <a:pt x="236" y="759"/>
                    <a:pt x="207" y="738"/>
                    <a:pt x="181" y="713"/>
                  </a:cubicBezTo>
                  <a:cubicBezTo>
                    <a:pt x="156" y="690"/>
                    <a:pt x="136" y="662"/>
                    <a:pt x="116" y="634"/>
                  </a:cubicBezTo>
                  <a:cubicBezTo>
                    <a:pt x="69" y="565"/>
                    <a:pt x="43" y="489"/>
                    <a:pt x="34" y="406"/>
                  </a:cubicBezTo>
                  <a:cubicBezTo>
                    <a:pt x="26" y="333"/>
                    <a:pt x="37" y="259"/>
                    <a:pt x="41" y="186"/>
                  </a:cubicBezTo>
                  <a:cubicBezTo>
                    <a:pt x="43" y="126"/>
                    <a:pt x="45" y="53"/>
                    <a:pt x="7" y="2"/>
                  </a:cubicBezTo>
                  <a:cubicBezTo>
                    <a:pt x="5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Freeform 302"/>
            <p:cNvSpPr/>
            <p:nvPr/>
          </p:nvSpPr>
          <p:spPr bwMode="auto">
            <a:xfrm>
              <a:off x="8233485" y="968255"/>
              <a:ext cx="343401" cy="865371"/>
            </a:xfrm>
            <a:custGeom>
              <a:avLst/>
              <a:gdLst>
                <a:gd name="T0" fmla="*/ 2 w 329"/>
                <a:gd name="T1" fmla="*/ 3 h 831"/>
                <a:gd name="T2" fmla="*/ 137 w 329"/>
                <a:gd name="T3" fmla="*/ 236 h 831"/>
                <a:gd name="T4" fmla="*/ 138 w 329"/>
                <a:gd name="T5" fmla="*/ 463 h 831"/>
                <a:gd name="T6" fmla="*/ 168 w 329"/>
                <a:gd name="T7" fmla="*/ 657 h 831"/>
                <a:gd name="T8" fmla="*/ 322 w 329"/>
                <a:gd name="T9" fmla="*/ 830 h 831"/>
                <a:gd name="T10" fmla="*/ 327 w 329"/>
                <a:gd name="T11" fmla="*/ 827 h 831"/>
                <a:gd name="T12" fmla="*/ 171 w 329"/>
                <a:gd name="T13" fmla="*/ 646 h 831"/>
                <a:gd name="T14" fmla="*/ 145 w 329"/>
                <a:gd name="T15" fmla="*/ 447 h 831"/>
                <a:gd name="T16" fmla="*/ 154 w 329"/>
                <a:gd name="T17" fmla="*/ 346 h 831"/>
                <a:gd name="T18" fmla="*/ 140 w 329"/>
                <a:gd name="T19" fmla="*/ 223 h 831"/>
                <a:gd name="T20" fmla="*/ 7 w 329"/>
                <a:gd name="T21" fmla="*/ 1 h 831"/>
                <a:gd name="T22" fmla="*/ 2 w 329"/>
                <a:gd name="T23" fmla="*/ 3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9" h="831">
                  <a:moveTo>
                    <a:pt x="2" y="3"/>
                  </a:moveTo>
                  <a:cubicBezTo>
                    <a:pt x="62" y="71"/>
                    <a:pt x="113" y="148"/>
                    <a:pt x="137" y="236"/>
                  </a:cubicBezTo>
                  <a:cubicBezTo>
                    <a:pt x="157" y="312"/>
                    <a:pt x="141" y="386"/>
                    <a:pt x="138" y="463"/>
                  </a:cubicBezTo>
                  <a:cubicBezTo>
                    <a:pt x="136" y="529"/>
                    <a:pt x="142" y="595"/>
                    <a:pt x="168" y="657"/>
                  </a:cubicBezTo>
                  <a:cubicBezTo>
                    <a:pt x="199" y="729"/>
                    <a:pt x="257" y="786"/>
                    <a:pt x="322" y="830"/>
                  </a:cubicBezTo>
                  <a:cubicBezTo>
                    <a:pt x="323" y="831"/>
                    <a:pt x="329" y="828"/>
                    <a:pt x="327" y="827"/>
                  </a:cubicBezTo>
                  <a:cubicBezTo>
                    <a:pt x="260" y="781"/>
                    <a:pt x="202" y="723"/>
                    <a:pt x="171" y="646"/>
                  </a:cubicBezTo>
                  <a:cubicBezTo>
                    <a:pt x="145" y="583"/>
                    <a:pt x="142" y="514"/>
                    <a:pt x="145" y="447"/>
                  </a:cubicBezTo>
                  <a:cubicBezTo>
                    <a:pt x="147" y="413"/>
                    <a:pt x="151" y="380"/>
                    <a:pt x="154" y="346"/>
                  </a:cubicBezTo>
                  <a:cubicBezTo>
                    <a:pt x="157" y="304"/>
                    <a:pt x="151" y="263"/>
                    <a:pt x="140" y="223"/>
                  </a:cubicBezTo>
                  <a:cubicBezTo>
                    <a:pt x="116" y="139"/>
                    <a:pt x="65" y="65"/>
                    <a:pt x="7" y="1"/>
                  </a:cubicBezTo>
                  <a:cubicBezTo>
                    <a:pt x="6" y="0"/>
                    <a:pt x="0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Freeform 303"/>
            <p:cNvSpPr/>
            <p:nvPr/>
          </p:nvSpPr>
          <p:spPr bwMode="auto">
            <a:xfrm>
              <a:off x="8228334" y="964821"/>
              <a:ext cx="267853" cy="279873"/>
            </a:xfrm>
            <a:custGeom>
              <a:avLst/>
              <a:gdLst>
                <a:gd name="T0" fmla="*/ 1 w 256"/>
                <a:gd name="T1" fmla="*/ 3 h 270"/>
                <a:gd name="T2" fmla="*/ 149 w 256"/>
                <a:gd name="T3" fmla="*/ 99 h 270"/>
                <a:gd name="T4" fmla="*/ 249 w 256"/>
                <a:gd name="T5" fmla="*/ 268 h 270"/>
                <a:gd name="T6" fmla="*/ 255 w 256"/>
                <a:gd name="T7" fmla="*/ 267 h 270"/>
                <a:gd name="T8" fmla="*/ 159 w 256"/>
                <a:gd name="T9" fmla="*/ 101 h 270"/>
                <a:gd name="T10" fmla="*/ 7 w 256"/>
                <a:gd name="T11" fmla="*/ 1 h 270"/>
                <a:gd name="T12" fmla="*/ 1 w 256"/>
                <a:gd name="T13" fmla="*/ 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270">
                  <a:moveTo>
                    <a:pt x="1" y="3"/>
                  </a:moveTo>
                  <a:cubicBezTo>
                    <a:pt x="51" y="35"/>
                    <a:pt x="106" y="56"/>
                    <a:pt x="149" y="99"/>
                  </a:cubicBezTo>
                  <a:cubicBezTo>
                    <a:pt x="194" y="144"/>
                    <a:pt x="235" y="205"/>
                    <a:pt x="249" y="268"/>
                  </a:cubicBezTo>
                  <a:cubicBezTo>
                    <a:pt x="249" y="270"/>
                    <a:pt x="256" y="268"/>
                    <a:pt x="255" y="267"/>
                  </a:cubicBezTo>
                  <a:cubicBezTo>
                    <a:pt x="241" y="204"/>
                    <a:pt x="201" y="148"/>
                    <a:pt x="159" y="101"/>
                  </a:cubicBezTo>
                  <a:cubicBezTo>
                    <a:pt x="117" y="55"/>
                    <a:pt x="58" y="34"/>
                    <a:pt x="7" y="1"/>
                  </a:cubicBezTo>
                  <a:cubicBezTo>
                    <a:pt x="5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Freeform 304"/>
            <p:cNvSpPr/>
            <p:nvPr/>
          </p:nvSpPr>
          <p:spPr bwMode="auto">
            <a:xfrm>
              <a:off x="8231768" y="968255"/>
              <a:ext cx="252401" cy="791540"/>
            </a:xfrm>
            <a:custGeom>
              <a:avLst/>
              <a:gdLst>
                <a:gd name="T0" fmla="*/ 1 w 241"/>
                <a:gd name="T1" fmla="*/ 3 h 761"/>
                <a:gd name="T2" fmla="*/ 68 w 241"/>
                <a:gd name="T3" fmla="*/ 200 h 761"/>
                <a:gd name="T4" fmla="*/ 69 w 241"/>
                <a:gd name="T5" fmla="*/ 409 h 761"/>
                <a:gd name="T6" fmla="*/ 126 w 241"/>
                <a:gd name="T7" fmla="*/ 593 h 761"/>
                <a:gd name="T8" fmla="*/ 234 w 241"/>
                <a:gd name="T9" fmla="*/ 759 h 761"/>
                <a:gd name="T10" fmla="*/ 240 w 241"/>
                <a:gd name="T11" fmla="*/ 757 h 761"/>
                <a:gd name="T12" fmla="*/ 128 w 241"/>
                <a:gd name="T13" fmla="*/ 583 h 761"/>
                <a:gd name="T14" fmla="*/ 74 w 241"/>
                <a:gd name="T15" fmla="*/ 396 h 761"/>
                <a:gd name="T16" fmla="*/ 73 w 241"/>
                <a:gd name="T17" fmla="*/ 187 h 761"/>
                <a:gd name="T18" fmla="*/ 7 w 241"/>
                <a:gd name="T19" fmla="*/ 1 h 761"/>
                <a:gd name="T20" fmla="*/ 1 w 241"/>
                <a:gd name="T21" fmla="*/ 3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761">
                  <a:moveTo>
                    <a:pt x="1" y="3"/>
                  </a:moveTo>
                  <a:cubicBezTo>
                    <a:pt x="42" y="61"/>
                    <a:pt x="61" y="131"/>
                    <a:pt x="68" y="200"/>
                  </a:cubicBezTo>
                  <a:cubicBezTo>
                    <a:pt x="74" y="270"/>
                    <a:pt x="62" y="340"/>
                    <a:pt x="69" y="409"/>
                  </a:cubicBezTo>
                  <a:cubicBezTo>
                    <a:pt x="75" y="475"/>
                    <a:pt x="97" y="534"/>
                    <a:pt x="126" y="593"/>
                  </a:cubicBezTo>
                  <a:cubicBezTo>
                    <a:pt x="155" y="653"/>
                    <a:pt x="187" y="711"/>
                    <a:pt x="234" y="759"/>
                  </a:cubicBezTo>
                  <a:cubicBezTo>
                    <a:pt x="235" y="761"/>
                    <a:pt x="241" y="759"/>
                    <a:pt x="240" y="757"/>
                  </a:cubicBezTo>
                  <a:cubicBezTo>
                    <a:pt x="191" y="707"/>
                    <a:pt x="159" y="645"/>
                    <a:pt x="128" y="583"/>
                  </a:cubicBezTo>
                  <a:cubicBezTo>
                    <a:pt x="99" y="523"/>
                    <a:pt x="80" y="462"/>
                    <a:pt x="74" y="396"/>
                  </a:cubicBezTo>
                  <a:cubicBezTo>
                    <a:pt x="68" y="326"/>
                    <a:pt x="80" y="256"/>
                    <a:pt x="73" y="187"/>
                  </a:cubicBezTo>
                  <a:cubicBezTo>
                    <a:pt x="66" y="121"/>
                    <a:pt x="45" y="55"/>
                    <a:pt x="7" y="1"/>
                  </a:cubicBezTo>
                  <a:cubicBezTo>
                    <a:pt x="6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Freeform 305"/>
            <p:cNvSpPr/>
            <p:nvPr/>
          </p:nvSpPr>
          <p:spPr bwMode="auto">
            <a:xfrm>
              <a:off x="8250655" y="999161"/>
              <a:ext cx="248967" cy="779521"/>
            </a:xfrm>
            <a:custGeom>
              <a:avLst/>
              <a:gdLst>
                <a:gd name="T0" fmla="*/ 1 w 237"/>
                <a:gd name="T1" fmla="*/ 3 h 749"/>
                <a:gd name="T2" fmla="*/ 33 w 237"/>
                <a:gd name="T3" fmla="*/ 198 h 749"/>
                <a:gd name="T4" fmla="*/ 30 w 237"/>
                <a:gd name="T5" fmla="*/ 393 h 749"/>
                <a:gd name="T6" fmla="*/ 105 w 237"/>
                <a:gd name="T7" fmla="*/ 582 h 749"/>
                <a:gd name="T8" fmla="*/ 157 w 237"/>
                <a:gd name="T9" fmla="*/ 669 h 749"/>
                <a:gd name="T10" fmla="*/ 229 w 237"/>
                <a:gd name="T11" fmla="*/ 747 h 749"/>
                <a:gd name="T12" fmla="*/ 235 w 237"/>
                <a:gd name="T13" fmla="*/ 745 h 749"/>
                <a:gd name="T14" fmla="*/ 165 w 237"/>
                <a:gd name="T15" fmla="*/ 671 h 749"/>
                <a:gd name="T16" fmla="*/ 107 w 237"/>
                <a:gd name="T17" fmla="*/ 574 h 749"/>
                <a:gd name="T18" fmla="*/ 35 w 237"/>
                <a:gd name="T19" fmla="*/ 386 h 749"/>
                <a:gd name="T20" fmla="*/ 39 w 237"/>
                <a:gd name="T21" fmla="*/ 185 h 749"/>
                <a:gd name="T22" fmla="*/ 7 w 237"/>
                <a:gd name="T23" fmla="*/ 2 h 749"/>
                <a:gd name="T24" fmla="*/ 1 w 237"/>
                <a:gd name="T25" fmla="*/ 3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7" h="749">
                  <a:moveTo>
                    <a:pt x="1" y="3"/>
                  </a:moveTo>
                  <a:cubicBezTo>
                    <a:pt x="29" y="64"/>
                    <a:pt x="34" y="133"/>
                    <a:pt x="33" y="198"/>
                  </a:cubicBezTo>
                  <a:cubicBezTo>
                    <a:pt x="33" y="264"/>
                    <a:pt x="19" y="328"/>
                    <a:pt x="30" y="393"/>
                  </a:cubicBezTo>
                  <a:cubicBezTo>
                    <a:pt x="42" y="460"/>
                    <a:pt x="73" y="523"/>
                    <a:pt x="105" y="582"/>
                  </a:cubicBezTo>
                  <a:cubicBezTo>
                    <a:pt x="120" y="612"/>
                    <a:pt x="137" y="641"/>
                    <a:pt x="157" y="669"/>
                  </a:cubicBezTo>
                  <a:cubicBezTo>
                    <a:pt x="177" y="698"/>
                    <a:pt x="204" y="723"/>
                    <a:pt x="229" y="747"/>
                  </a:cubicBezTo>
                  <a:cubicBezTo>
                    <a:pt x="231" y="749"/>
                    <a:pt x="237" y="746"/>
                    <a:pt x="235" y="745"/>
                  </a:cubicBezTo>
                  <a:cubicBezTo>
                    <a:pt x="211" y="721"/>
                    <a:pt x="186" y="698"/>
                    <a:pt x="165" y="671"/>
                  </a:cubicBezTo>
                  <a:cubicBezTo>
                    <a:pt x="142" y="641"/>
                    <a:pt x="125" y="608"/>
                    <a:pt x="107" y="574"/>
                  </a:cubicBezTo>
                  <a:cubicBezTo>
                    <a:pt x="76" y="515"/>
                    <a:pt x="47" y="453"/>
                    <a:pt x="35" y="386"/>
                  </a:cubicBezTo>
                  <a:cubicBezTo>
                    <a:pt x="24" y="319"/>
                    <a:pt x="39" y="252"/>
                    <a:pt x="39" y="185"/>
                  </a:cubicBezTo>
                  <a:cubicBezTo>
                    <a:pt x="39" y="124"/>
                    <a:pt x="33" y="58"/>
                    <a:pt x="7" y="2"/>
                  </a:cubicBezTo>
                  <a:cubicBezTo>
                    <a:pt x="6" y="0"/>
                    <a:pt x="0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Freeform 306"/>
            <p:cNvSpPr/>
            <p:nvPr/>
          </p:nvSpPr>
          <p:spPr bwMode="auto">
            <a:xfrm>
              <a:off x="8250655" y="990575"/>
              <a:ext cx="135644" cy="571764"/>
            </a:xfrm>
            <a:custGeom>
              <a:avLst/>
              <a:gdLst>
                <a:gd name="T0" fmla="*/ 1 w 130"/>
                <a:gd name="T1" fmla="*/ 3 h 549"/>
                <a:gd name="T2" fmla="*/ 97 w 130"/>
                <a:gd name="T3" fmla="*/ 233 h 549"/>
                <a:gd name="T4" fmla="*/ 124 w 130"/>
                <a:gd name="T5" fmla="*/ 547 h 549"/>
                <a:gd name="T6" fmla="*/ 130 w 130"/>
                <a:gd name="T7" fmla="*/ 545 h 549"/>
                <a:gd name="T8" fmla="*/ 104 w 130"/>
                <a:gd name="T9" fmla="*/ 238 h 549"/>
                <a:gd name="T10" fmla="*/ 7 w 130"/>
                <a:gd name="T11" fmla="*/ 2 h 549"/>
                <a:gd name="T12" fmla="*/ 1 w 130"/>
                <a:gd name="T13" fmla="*/ 3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549">
                  <a:moveTo>
                    <a:pt x="1" y="3"/>
                  </a:moveTo>
                  <a:cubicBezTo>
                    <a:pt x="46" y="75"/>
                    <a:pt x="81" y="149"/>
                    <a:pt x="97" y="233"/>
                  </a:cubicBezTo>
                  <a:cubicBezTo>
                    <a:pt x="117" y="336"/>
                    <a:pt x="94" y="445"/>
                    <a:pt x="124" y="547"/>
                  </a:cubicBezTo>
                  <a:cubicBezTo>
                    <a:pt x="124" y="549"/>
                    <a:pt x="130" y="547"/>
                    <a:pt x="130" y="545"/>
                  </a:cubicBezTo>
                  <a:cubicBezTo>
                    <a:pt x="101" y="446"/>
                    <a:pt x="121" y="339"/>
                    <a:pt x="104" y="238"/>
                  </a:cubicBezTo>
                  <a:cubicBezTo>
                    <a:pt x="90" y="151"/>
                    <a:pt x="53" y="76"/>
                    <a:pt x="7" y="2"/>
                  </a:cubicBezTo>
                  <a:cubicBezTo>
                    <a:pt x="6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Freeform 307"/>
            <p:cNvSpPr/>
            <p:nvPr/>
          </p:nvSpPr>
          <p:spPr bwMode="auto">
            <a:xfrm>
              <a:off x="8242070" y="981991"/>
              <a:ext cx="152814" cy="606104"/>
            </a:xfrm>
            <a:custGeom>
              <a:avLst/>
              <a:gdLst>
                <a:gd name="T0" fmla="*/ 1 w 146"/>
                <a:gd name="T1" fmla="*/ 4 h 581"/>
                <a:gd name="T2" fmla="*/ 82 w 146"/>
                <a:gd name="T3" fmla="*/ 256 h 581"/>
                <a:gd name="T4" fmla="*/ 93 w 146"/>
                <a:gd name="T5" fmla="*/ 420 h 581"/>
                <a:gd name="T6" fmla="*/ 139 w 146"/>
                <a:gd name="T7" fmla="*/ 579 h 581"/>
                <a:gd name="T8" fmla="*/ 145 w 146"/>
                <a:gd name="T9" fmla="*/ 577 h 581"/>
                <a:gd name="T10" fmla="*/ 87 w 146"/>
                <a:gd name="T11" fmla="*/ 248 h 581"/>
                <a:gd name="T12" fmla="*/ 7 w 146"/>
                <a:gd name="T13" fmla="*/ 2 h 581"/>
                <a:gd name="T14" fmla="*/ 1 w 146"/>
                <a:gd name="T15" fmla="*/ 4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581">
                  <a:moveTo>
                    <a:pt x="1" y="4"/>
                  </a:moveTo>
                  <a:cubicBezTo>
                    <a:pt x="57" y="78"/>
                    <a:pt x="74" y="166"/>
                    <a:pt x="82" y="256"/>
                  </a:cubicBezTo>
                  <a:cubicBezTo>
                    <a:pt x="87" y="310"/>
                    <a:pt x="87" y="365"/>
                    <a:pt x="93" y="420"/>
                  </a:cubicBezTo>
                  <a:cubicBezTo>
                    <a:pt x="100" y="474"/>
                    <a:pt x="115" y="530"/>
                    <a:pt x="139" y="579"/>
                  </a:cubicBezTo>
                  <a:cubicBezTo>
                    <a:pt x="140" y="581"/>
                    <a:pt x="146" y="579"/>
                    <a:pt x="145" y="577"/>
                  </a:cubicBezTo>
                  <a:cubicBezTo>
                    <a:pt x="94" y="474"/>
                    <a:pt x="97" y="361"/>
                    <a:pt x="87" y="248"/>
                  </a:cubicBezTo>
                  <a:cubicBezTo>
                    <a:pt x="80" y="160"/>
                    <a:pt x="61" y="74"/>
                    <a:pt x="7" y="2"/>
                  </a:cubicBezTo>
                  <a:cubicBezTo>
                    <a:pt x="6" y="0"/>
                    <a:pt x="0" y="2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Freeform 308"/>
            <p:cNvSpPr/>
            <p:nvPr/>
          </p:nvSpPr>
          <p:spPr bwMode="auto">
            <a:xfrm>
              <a:off x="8233485" y="971689"/>
              <a:ext cx="212909" cy="336533"/>
            </a:xfrm>
            <a:custGeom>
              <a:avLst/>
              <a:gdLst>
                <a:gd name="T0" fmla="*/ 2 w 203"/>
                <a:gd name="T1" fmla="*/ 3 h 324"/>
                <a:gd name="T2" fmla="*/ 62 w 203"/>
                <a:gd name="T3" fmla="*/ 51 h 324"/>
                <a:gd name="T4" fmla="*/ 116 w 203"/>
                <a:gd name="T5" fmla="*/ 117 h 324"/>
                <a:gd name="T6" fmla="*/ 196 w 203"/>
                <a:gd name="T7" fmla="*/ 322 h 324"/>
                <a:gd name="T8" fmla="*/ 202 w 203"/>
                <a:gd name="T9" fmla="*/ 321 h 324"/>
                <a:gd name="T10" fmla="*/ 119 w 203"/>
                <a:gd name="T11" fmla="*/ 110 h 324"/>
                <a:gd name="T12" fmla="*/ 68 w 203"/>
                <a:gd name="T13" fmla="*/ 48 h 324"/>
                <a:gd name="T14" fmla="*/ 7 w 203"/>
                <a:gd name="T15" fmla="*/ 1 h 324"/>
                <a:gd name="T16" fmla="*/ 2 w 203"/>
                <a:gd name="T17" fmla="*/ 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324">
                  <a:moveTo>
                    <a:pt x="2" y="3"/>
                  </a:moveTo>
                  <a:cubicBezTo>
                    <a:pt x="26" y="12"/>
                    <a:pt x="45" y="33"/>
                    <a:pt x="62" y="51"/>
                  </a:cubicBezTo>
                  <a:cubicBezTo>
                    <a:pt x="82" y="71"/>
                    <a:pt x="100" y="94"/>
                    <a:pt x="116" y="117"/>
                  </a:cubicBezTo>
                  <a:cubicBezTo>
                    <a:pt x="158" y="178"/>
                    <a:pt x="179" y="251"/>
                    <a:pt x="196" y="322"/>
                  </a:cubicBezTo>
                  <a:cubicBezTo>
                    <a:pt x="197" y="324"/>
                    <a:pt x="203" y="322"/>
                    <a:pt x="202" y="321"/>
                  </a:cubicBezTo>
                  <a:cubicBezTo>
                    <a:pt x="185" y="247"/>
                    <a:pt x="162" y="173"/>
                    <a:pt x="119" y="110"/>
                  </a:cubicBezTo>
                  <a:cubicBezTo>
                    <a:pt x="103" y="88"/>
                    <a:pt x="86" y="68"/>
                    <a:pt x="68" y="48"/>
                  </a:cubicBezTo>
                  <a:cubicBezTo>
                    <a:pt x="51" y="30"/>
                    <a:pt x="31" y="9"/>
                    <a:pt x="7" y="1"/>
                  </a:cubicBezTo>
                  <a:cubicBezTo>
                    <a:pt x="5" y="0"/>
                    <a:pt x="0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Freeform 309"/>
            <p:cNvSpPr/>
            <p:nvPr/>
          </p:nvSpPr>
          <p:spPr bwMode="auto">
            <a:xfrm>
              <a:off x="8243787" y="983707"/>
              <a:ext cx="235230" cy="278155"/>
            </a:xfrm>
            <a:custGeom>
              <a:avLst/>
              <a:gdLst>
                <a:gd name="T0" fmla="*/ 4 w 224"/>
                <a:gd name="T1" fmla="*/ 4 h 267"/>
                <a:gd name="T2" fmla="*/ 61 w 224"/>
                <a:gd name="T3" fmla="*/ 38 h 267"/>
                <a:gd name="T4" fmla="*/ 112 w 224"/>
                <a:gd name="T5" fmla="*/ 89 h 267"/>
                <a:gd name="T6" fmla="*/ 217 w 224"/>
                <a:gd name="T7" fmla="*/ 265 h 267"/>
                <a:gd name="T8" fmla="*/ 223 w 224"/>
                <a:gd name="T9" fmla="*/ 263 h 267"/>
                <a:gd name="T10" fmla="*/ 113 w 224"/>
                <a:gd name="T11" fmla="*/ 82 h 267"/>
                <a:gd name="T12" fmla="*/ 59 w 224"/>
                <a:gd name="T13" fmla="*/ 28 h 267"/>
                <a:gd name="T14" fmla="*/ 7 w 224"/>
                <a:gd name="T15" fmla="*/ 0 h 267"/>
                <a:gd name="T16" fmla="*/ 4 w 224"/>
                <a:gd name="T17" fmla="*/ 4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67">
                  <a:moveTo>
                    <a:pt x="4" y="4"/>
                  </a:moveTo>
                  <a:cubicBezTo>
                    <a:pt x="25" y="4"/>
                    <a:pt x="46" y="25"/>
                    <a:pt x="61" y="38"/>
                  </a:cubicBezTo>
                  <a:cubicBezTo>
                    <a:pt x="79" y="53"/>
                    <a:pt x="97" y="71"/>
                    <a:pt x="112" y="89"/>
                  </a:cubicBezTo>
                  <a:cubicBezTo>
                    <a:pt x="155" y="142"/>
                    <a:pt x="189" y="203"/>
                    <a:pt x="217" y="265"/>
                  </a:cubicBezTo>
                  <a:cubicBezTo>
                    <a:pt x="218" y="267"/>
                    <a:pt x="224" y="266"/>
                    <a:pt x="223" y="263"/>
                  </a:cubicBezTo>
                  <a:cubicBezTo>
                    <a:pt x="194" y="199"/>
                    <a:pt x="159" y="136"/>
                    <a:pt x="113" y="82"/>
                  </a:cubicBezTo>
                  <a:cubicBezTo>
                    <a:pt x="97" y="62"/>
                    <a:pt x="78" y="45"/>
                    <a:pt x="59" y="28"/>
                  </a:cubicBezTo>
                  <a:cubicBezTo>
                    <a:pt x="45" y="17"/>
                    <a:pt x="26" y="0"/>
                    <a:pt x="7" y="0"/>
                  </a:cubicBezTo>
                  <a:cubicBezTo>
                    <a:pt x="4" y="0"/>
                    <a:pt x="0" y="4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Freeform 310"/>
            <p:cNvSpPr/>
            <p:nvPr/>
          </p:nvSpPr>
          <p:spPr bwMode="auto">
            <a:xfrm>
              <a:off x="8657585" y="1054105"/>
              <a:ext cx="70398" cy="827597"/>
            </a:xfrm>
            <a:custGeom>
              <a:avLst/>
              <a:gdLst>
                <a:gd name="T0" fmla="*/ 58 w 67"/>
                <a:gd name="T1" fmla="*/ 3 h 796"/>
                <a:gd name="T2" fmla="*/ 59 w 67"/>
                <a:gd name="T3" fmla="*/ 90 h 796"/>
                <a:gd name="T4" fmla="*/ 47 w 67"/>
                <a:gd name="T5" fmla="*/ 193 h 796"/>
                <a:gd name="T6" fmla="*/ 21 w 67"/>
                <a:gd name="T7" fmla="*/ 397 h 796"/>
                <a:gd name="T8" fmla="*/ 11 w 67"/>
                <a:gd name="T9" fmla="*/ 597 h 796"/>
                <a:gd name="T10" fmla="*/ 15 w 67"/>
                <a:gd name="T11" fmla="*/ 793 h 796"/>
                <a:gd name="T12" fmla="*/ 21 w 67"/>
                <a:gd name="T13" fmla="*/ 792 h 796"/>
                <a:gd name="T14" fmla="*/ 18 w 67"/>
                <a:gd name="T15" fmla="*/ 590 h 796"/>
                <a:gd name="T16" fmla="*/ 27 w 67"/>
                <a:gd name="T17" fmla="*/ 389 h 796"/>
                <a:gd name="T18" fmla="*/ 52 w 67"/>
                <a:gd name="T19" fmla="*/ 193 h 796"/>
                <a:gd name="T20" fmla="*/ 65 w 67"/>
                <a:gd name="T21" fmla="*/ 96 h 796"/>
                <a:gd name="T22" fmla="*/ 63 w 67"/>
                <a:gd name="T23" fmla="*/ 3 h 796"/>
                <a:gd name="T24" fmla="*/ 58 w 67"/>
                <a:gd name="T25" fmla="*/ 3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796">
                  <a:moveTo>
                    <a:pt x="58" y="3"/>
                  </a:moveTo>
                  <a:cubicBezTo>
                    <a:pt x="53" y="32"/>
                    <a:pt x="58" y="61"/>
                    <a:pt x="59" y="90"/>
                  </a:cubicBezTo>
                  <a:cubicBezTo>
                    <a:pt x="61" y="124"/>
                    <a:pt x="53" y="160"/>
                    <a:pt x="47" y="193"/>
                  </a:cubicBezTo>
                  <a:cubicBezTo>
                    <a:pt x="33" y="261"/>
                    <a:pt x="24" y="328"/>
                    <a:pt x="21" y="397"/>
                  </a:cubicBezTo>
                  <a:cubicBezTo>
                    <a:pt x="18" y="464"/>
                    <a:pt x="18" y="530"/>
                    <a:pt x="11" y="597"/>
                  </a:cubicBezTo>
                  <a:cubicBezTo>
                    <a:pt x="5" y="663"/>
                    <a:pt x="0" y="728"/>
                    <a:pt x="15" y="793"/>
                  </a:cubicBezTo>
                  <a:cubicBezTo>
                    <a:pt x="16" y="796"/>
                    <a:pt x="21" y="794"/>
                    <a:pt x="21" y="792"/>
                  </a:cubicBezTo>
                  <a:cubicBezTo>
                    <a:pt x="6" y="725"/>
                    <a:pt x="11" y="657"/>
                    <a:pt x="18" y="590"/>
                  </a:cubicBezTo>
                  <a:cubicBezTo>
                    <a:pt x="24" y="523"/>
                    <a:pt x="24" y="456"/>
                    <a:pt x="27" y="389"/>
                  </a:cubicBezTo>
                  <a:cubicBezTo>
                    <a:pt x="29" y="322"/>
                    <a:pt x="39" y="258"/>
                    <a:pt x="52" y="193"/>
                  </a:cubicBezTo>
                  <a:cubicBezTo>
                    <a:pt x="59" y="161"/>
                    <a:pt x="64" y="129"/>
                    <a:pt x="65" y="96"/>
                  </a:cubicBezTo>
                  <a:cubicBezTo>
                    <a:pt x="67" y="65"/>
                    <a:pt x="58" y="34"/>
                    <a:pt x="63" y="3"/>
                  </a:cubicBezTo>
                  <a:cubicBezTo>
                    <a:pt x="64" y="0"/>
                    <a:pt x="58" y="1"/>
                    <a:pt x="5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Freeform 311"/>
            <p:cNvSpPr/>
            <p:nvPr/>
          </p:nvSpPr>
          <p:spPr bwMode="auto">
            <a:xfrm>
              <a:off x="8521942" y="1038651"/>
              <a:ext cx="202607" cy="832748"/>
            </a:xfrm>
            <a:custGeom>
              <a:avLst/>
              <a:gdLst>
                <a:gd name="T0" fmla="*/ 186 w 194"/>
                <a:gd name="T1" fmla="*/ 3 h 801"/>
                <a:gd name="T2" fmla="*/ 118 w 194"/>
                <a:gd name="T3" fmla="*/ 210 h 801"/>
                <a:gd name="T4" fmla="*/ 61 w 194"/>
                <a:gd name="T5" fmla="*/ 295 h 801"/>
                <a:gd name="T6" fmla="*/ 24 w 194"/>
                <a:gd name="T7" fmla="*/ 380 h 801"/>
                <a:gd name="T8" fmla="*/ 10 w 194"/>
                <a:gd name="T9" fmla="*/ 584 h 801"/>
                <a:gd name="T10" fmla="*/ 96 w 194"/>
                <a:gd name="T11" fmla="*/ 799 h 801"/>
                <a:gd name="T12" fmla="*/ 102 w 194"/>
                <a:gd name="T13" fmla="*/ 798 h 801"/>
                <a:gd name="T14" fmla="*/ 16 w 194"/>
                <a:gd name="T15" fmla="*/ 589 h 801"/>
                <a:gd name="T16" fmla="*/ 31 w 194"/>
                <a:gd name="T17" fmla="*/ 374 h 801"/>
                <a:gd name="T18" fmla="*/ 133 w 194"/>
                <a:gd name="T19" fmla="*/ 195 h 801"/>
                <a:gd name="T20" fmla="*/ 191 w 194"/>
                <a:gd name="T21" fmla="*/ 2 h 801"/>
                <a:gd name="T22" fmla="*/ 186 w 194"/>
                <a:gd name="T23" fmla="*/ 3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801">
                  <a:moveTo>
                    <a:pt x="186" y="3"/>
                  </a:moveTo>
                  <a:cubicBezTo>
                    <a:pt x="188" y="77"/>
                    <a:pt x="156" y="149"/>
                    <a:pt x="118" y="210"/>
                  </a:cubicBezTo>
                  <a:cubicBezTo>
                    <a:pt x="100" y="239"/>
                    <a:pt x="78" y="265"/>
                    <a:pt x="61" y="295"/>
                  </a:cubicBezTo>
                  <a:cubicBezTo>
                    <a:pt x="45" y="321"/>
                    <a:pt x="33" y="350"/>
                    <a:pt x="24" y="380"/>
                  </a:cubicBezTo>
                  <a:cubicBezTo>
                    <a:pt x="3" y="444"/>
                    <a:pt x="0" y="517"/>
                    <a:pt x="10" y="584"/>
                  </a:cubicBezTo>
                  <a:cubicBezTo>
                    <a:pt x="21" y="661"/>
                    <a:pt x="56" y="733"/>
                    <a:pt x="96" y="799"/>
                  </a:cubicBezTo>
                  <a:cubicBezTo>
                    <a:pt x="97" y="801"/>
                    <a:pt x="103" y="799"/>
                    <a:pt x="102" y="798"/>
                  </a:cubicBezTo>
                  <a:cubicBezTo>
                    <a:pt x="63" y="733"/>
                    <a:pt x="30" y="664"/>
                    <a:pt x="16" y="589"/>
                  </a:cubicBezTo>
                  <a:cubicBezTo>
                    <a:pt x="3" y="518"/>
                    <a:pt x="10" y="442"/>
                    <a:pt x="31" y="374"/>
                  </a:cubicBezTo>
                  <a:cubicBezTo>
                    <a:pt x="52" y="306"/>
                    <a:pt x="97" y="255"/>
                    <a:pt x="133" y="195"/>
                  </a:cubicBezTo>
                  <a:cubicBezTo>
                    <a:pt x="166" y="137"/>
                    <a:pt x="194" y="69"/>
                    <a:pt x="191" y="2"/>
                  </a:cubicBezTo>
                  <a:cubicBezTo>
                    <a:pt x="191" y="0"/>
                    <a:pt x="186" y="1"/>
                    <a:pt x="18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Freeform 312"/>
            <p:cNvSpPr/>
            <p:nvPr/>
          </p:nvSpPr>
          <p:spPr bwMode="auto">
            <a:xfrm>
              <a:off x="8705662" y="1033501"/>
              <a:ext cx="132210" cy="856787"/>
            </a:xfrm>
            <a:custGeom>
              <a:avLst/>
              <a:gdLst>
                <a:gd name="T0" fmla="*/ 19 w 127"/>
                <a:gd name="T1" fmla="*/ 9 h 823"/>
                <a:gd name="T2" fmla="*/ 89 w 127"/>
                <a:gd name="T3" fmla="*/ 186 h 823"/>
                <a:gd name="T4" fmla="*/ 113 w 127"/>
                <a:gd name="T5" fmla="*/ 426 h 823"/>
                <a:gd name="T6" fmla="*/ 67 w 127"/>
                <a:gd name="T7" fmla="*/ 655 h 823"/>
                <a:gd name="T8" fmla="*/ 26 w 127"/>
                <a:gd name="T9" fmla="*/ 741 h 823"/>
                <a:gd name="T10" fmla="*/ 6 w 127"/>
                <a:gd name="T11" fmla="*/ 817 h 823"/>
                <a:gd name="T12" fmla="*/ 18 w 127"/>
                <a:gd name="T13" fmla="*/ 814 h 823"/>
                <a:gd name="T14" fmla="*/ 45 w 127"/>
                <a:gd name="T15" fmla="*/ 728 h 823"/>
                <a:gd name="T16" fmla="*/ 85 w 127"/>
                <a:gd name="T17" fmla="*/ 637 h 823"/>
                <a:gd name="T18" fmla="*/ 125 w 127"/>
                <a:gd name="T19" fmla="*/ 411 h 823"/>
                <a:gd name="T20" fmla="*/ 102 w 127"/>
                <a:gd name="T21" fmla="*/ 189 h 823"/>
                <a:gd name="T22" fmla="*/ 30 w 127"/>
                <a:gd name="T23" fmla="*/ 6 h 823"/>
                <a:gd name="T24" fmla="*/ 19 w 127"/>
                <a:gd name="T25" fmla="*/ 9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823">
                  <a:moveTo>
                    <a:pt x="19" y="9"/>
                  </a:moveTo>
                  <a:cubicBezTo>
                    <a:pt x="41" y="68"/>
                    <a:pt x="73" y="125"/>
                    <a:pt x="89" y="186"/>
                  </a:cubicBezTo>
                  <a:cubicBezTo>
                    <a:pt x="110" y="263"/>
                    <a:pt x="116" y="346"/>
                    <a:pt x="113" y="426"/>
                  </a:cubicBezTo>
                  <a:cubicBezTo>
                    <a:pt x="110" y="505"/>
                    <a:pt x="95" y="582"/>
                    <a:pt x="67" y="655"/>
                  </a:cubicBezTo>
                  <a:cubicBezTo>
                    <a:pt x="55" y="685"/>
                    <a:pt x="41" y="713"/>
                    <a:pt x="26" y="741"/>
                  </a:cubicBezTo>
                  <a:cubicBezTo>
                    <a:pt x="14" y="764"/>
                    <a:pt x="0" y="791"/>
                    <a:pt x="6" y="817"/>
                  </a:cubicBezTo>
                  <a:cubicBezTo>
                    <a:pt x="8" y="823"/>
                    <a:pt x="19" y="820"/>
                    <a:pt x="18" y="814"/>
                  </a:cubicBezTo>
                  <a:cubicBezTo>
                    <a:pt x="11" y="784"/>
                    <a:pt x="31" y="753"/>
                    <a:pt x="45" y="728"/>
                  </a:cubicBezTo>
                  <a:cubicBezTo>
                    <a:pt x="60" y="699"/>
                    <a:pt x="74" y="668"/>
                    <a:pt x="85" y="637"/>
                  </a:cubicBezTo>
                  <a:cubicBezTo>
                    <a:pt x="111" y="564"/>
                    <a:pt x="122" y="488"/>
                    <a:pt x="125" y="411"/>
                  </a:cubicBezTo>
                  <a:cubicBezTo>
                    <a:pt x="127" y="337"/>
                    <a:pt x="119" y="261"/>
                    <a:pt x="102" y="189"/>
                  </a:cubicBezTo>
                  <a:cubicBezTo>
                    <a:pt x="87" y="125"/>
                    <a:pt x="53" y="67"/>
                    <a:pt x="30" y="6"/>
                  </a:cubicBezTo>
                  <a:cubicBezTo>
                    <a:pt x="28" y="0"/>
                    <a:pt x="17" y="4"/>
                    <a:pt x="1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Freeform 313"/>
            <p:cNvSpPr/>
            <p:nvPr/>
          </p:nvSpPr>
          <p:spPr bwMode="auto">
            <a:xfrm>
              <a:off x="8722832" y="1064407"/>
              <a:ext cx="163116" cy="827597"/>
            </a:xfrm>
            <a:custGeom>
              <a:avLst/>
              <a:gdLst>
                <a:gd name="T0" fmla="*/ 13 w 156"/>
                <a:gd name="T1" fmla="*/ 9 h 795"/>
                <a:gd name="T2" fmla="*/ 142 w 156"/>
                <a:gd name="T3" fmla="*/ 390 h 795"/>
                <a:gd name="T4" fmla="*/ 3 w 156"/>
                <a:gd name="T5" fmla="*/ 790 h 795"/>
                <a:gd name="T6" fmla="*/ 14 w 156"/>
                <a:gd name="T7" fmla="*/ 791 h 795"/>
                <a:gd name="T8" fmla="*/ 118 w 156"/>
                <a:gd name="T9" fmla="*/ 581 h 795"/>
                <a:gd name="T10" fmla="*/ 153 w 156"/>
                <a:gd name="T11" fmla="*/ 383 h 795"/>
                <a:gd name="T12" fmla="*/ 23 w 156"/>
                <a:gd name="T13" fmla="*/ 4 h 795"/>
                <a:gd name="T14" fmla="*/ 13 w 156"/>
                <a:gd name="T15" fmla="*/ 9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795">
                  <a:moveTo>
                    <a:pt x="13" y="9"/>
                  </a:moveTo>
                  <a:cubicBezTo>
                    <a:pt x="87" y="121"/>
                    <a:pt x="136" y="255"/>
                    <a:pt x="142" y="390"/>
                  </a:cubicBezTo>
                  <a:cubicBezTo>
                    <a:pt x="148" y="538"/>
                    <a:pt x="68" y="663"/>
                    <a:pt x="3" y="790"/>
                  </a:cubicBezTo>
                  <a:cubicBezTo>
                    <a:pt x="0" y="795"/>
                    <a:pt x="12" y="795"/>
                    <a:pt x="14" y="791"/>
                  </a:cubicBezTo>
                  <a:cubicBezTo>
                    <a:pt x="50" y="722"/>
                    <a:pt x="89" y="654"/>
                    <a:pt x="118" y="581"/>
                  </a:cubicBezTo>
                  <a:cubicBezTo>
                    <a:pt x="144" y="517"/>
                    <a:pt x="156" y="452"/>
                    <a:pt x="153" y="383"/>
                  </a:cubicBezTo>
                  <a:cubicBezTo>
                    <a:pt x="148" y="249"/>
                    <a:pt x="97" y="115"/>
                    <a:pt x="23" y="4"/>
                  </a:cubicBezTo>
                  <a:cubicBezTo>
                    <a:pt x="20" y="0"/>
                    <a:pt x="9" y="4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Freeform 314"/>
            <p:cNvSpPr/>
            <p:nvPr/>
          </p:nvSpPr>
          <p:spPr bwMode="auto">
            <a:xfrm>
              <a:off x="8727983" y="1074709"/>
              <a:ext cx="199173" cy="813861"/>
            </a:xfrm>
            <a:custGeom>
              <a:avLst/>
              <a:gdLst>
                <a:gd name="T0" fmla="*/ 45 w 191"/>
                <a:gd name="T1" fmla="*/ 9 h 782"/>
                <a:gd name="T2" fmla="*/ 105 w 191"/>
                <a:gd name="T3" fmla="*/ 117 h 782"/>
                <a:gd name="T4" fmla="*/ 173 w 191"/>
                <a:gd name="T5" fmla="*/ 327 h 782"/>
                <a:gd name="T6" fmla="*/ 139 w 191"/>
                <a:gd name="T7" fmla="*/ 579 h 782"/>
                <a:gd name="T8" fmla="*/ 5 w 191"/>
                <a:gd name="T9" fmla="*/ 776 h 782"/>
                <a:gd name="T10" fmla="*/ 14 w 191"/>
                <a:gd name="T11" fmla="*/ 779 h 782"/>
                <a:gd name="T12" fmla="*/ 148 w 191"/>
                <a:gd name="T13" fmla="*/ 586 h 782"/>
                <a:gd name="T14" fmla="*/ 186 w 191"/>
                <a:gd name="T15" fmla="*/ 338 h 782"/>
                <a:gd name="T16" fmla="*/ 157 w 191"/>
                <a:gd name="T17" fmla="*/ 210 h 782"/>
                <a:gd name="T18" fmla="*/ 120 w 191"/>
                <a:gd name="T19" fmla="*/ 121 h 782"/>
                <a:gd name="T20" fmla="*/ 56 w 191"/>
                <a:gd name="T21" fmla="*/ 5 h 782"/>
                <a:gd name="T22" fmla="*/ 45 w 191"/>
                <a:gd name="T23" fmla="*/ 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1" h="782">
                  <a:moveTo>
                    <a:pt x="45" y="9"/>
                  </a:moveTo>
                  <a:cubicBezTo>
                    <a:pt x="68" y="43"/>
                    <a:pt x="86" y="81"/>
                    <a:pt x="105" y="117"/>
                  </a:cubicBezTo>
                  <a:cubicBezTo>
                    <a:pt x="139" y="182"/>
                    <a:pt x="165" y="254"/>
                    <a:pt x="173" y="327"/>
                  </a:cubicBezTo>
                  <a:cubicBezTo>
                    <a:pt x="182" y="412"/>
                    <a:pt x="169" y="499"/>
                    <a:pt x="139" y="579"/>
                  </a:cubicBezTo>
                  <a:cubicBezTo>
                    <a:pt x="111" y="654"/>
                    <a:pt x="61" y="719"/>
                    <a:pt x="5" y="776"/>
                  </a:cubicBezTo>
                  <a:cubicBezTo>
                    <a:pt x="0" y="781"/>
                    <a:pt x="11" y="782"/>
                    <a:pt x="14" y="779"/>
                  </a:cubicBezTo>
                  <a:cubicBezTo>
                    <a:pt x="70" y="723"/>
                    <a:pt x="118" y="660"/>
                    <a:pt x="148" y="586"/>
                  </a:cubicBezTo>
                  <a:cubicBezTo>
                    <a:pt x="180" y="507"/>
                    <a:pt x="191" y="422"/>
                    <a:pt x="186" y="338"/>
                  </a:cubicBezTo>
                  <a:cubicBezTo>
                    <a:pt x="182" y="294"/>
                    <a:pt x="173" y="251"/>
                    <a:pt x="157" y="210"/>
                  </a:cubicBezTo>
                  <a:cubicBezTo>
                    <a:pt x="146" y="181"/>
                    <a:pt x="134" y="150"/>
                    <a:pt x="120" y="121"/>
                  </a:cubicBezTo>
                  <a:cubicBezTo>
                    <a:pt x="100" y="82"/>
                    <a:pt x="80" y="41"/>
                    <a:pt x="56" y="5"/>
                  </a:cubicBezTo>
                  <a:cubicBezTo>
                    <a:pt x="53" y="0"/>
                    <a:pt x="42" y="5"/>
                    <a:pt x="4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Freeform 315"/>
            <p:cNvSpPr/>
            <p:nvPr/>
          </p:nvSpPr>
          <p:spPr bwMode="auto">
            <a:xfrm>
              <a:off x="8497904" y="1019765"/>
              <a:ext cx="228362" cy="860221"/>
            </a:xfrm>
            <a:custGeom>
              <a:avLst/>
              <a:gdLst>
                <a:gd name="T0" fmla="*/ 203 w 219"/>
                <a:gd name="T1" fmla="*/ 7 h 827"/>
                <a:gd name="T2" fmla="*/ 113 w 219"/>
                <a:gd name="T3" fmla="*/ 223 h 827"/>
                <a:gd name="T4" fmla="*/ 17 w 219"/>
                <a:gd name="T5" fmla="*/ 428 h 827"/>
                <a:gd name="T6" fmla="*/ 30 w 219"/>
                <a:gd name="T7" fmla="*/ 645 h 827"/>
                <a:gd name="T8" fmla="*/ 131 w 219"/>
                <a:gd name="T9" fmla="*/ 823 h 827"/>
                <a:gd name="T10" fmla="*/ 140 w 219"/>
                <a:gd name="T11" fmla="*/ 817 h 827"/>
                <a:gd name="T12" fmla="*/ 38 w 219"/>
                <a:gd name="T13" fmla="*/ 630 h 827"/>
                <a:gd name="T14" fmla="*/ 19 w 219"/>
                <a:gd name="T15" fmla="*/ 524 h 827"/>
                <a:gd name="T16" fmla="*/ 33 w 219"/>
                <a:gd name="T17" fmla="*/ 408 h 827"/>
                <a:gd name="T18" fmla="*/ 138 w 219"/>
                <a:gd name="T19" fmla="*/ 204 h 827"/>
                <a:gd name="T20" fmla="*/ 215 w 219"/>
                <a:gd name="T21" fmla="*/ 6 h 827"/>
                <a:gd name="T22" fmla="*/ 203 w 219"/>
                <a:gd name="T23" fmla="*/ 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" h="827">
                  <a:moveTo>
                    <a:pt x="203" y="7"/>
                  </a:moveTo>
                  <a:cubicBezTo>
                    <a:pt x="208" y="88"/>
                    <a:pt x="158" y="159"/>
                    <a:pt x="113" y="223"/>
                  </a:cubicBezTo>
                  <a:cubicBezTo>
                    <a:pt x="70" y="286"/>
                    <a:pt x="34" y="353"/>
                    <a:pt x="17" y="428"/>
                  </a:cubicBezTo>
                  <a:cubicBezTo>
                    <a:pt x="0" y="502"/>
                    <a:pt x="11" y="573"/>
                    <a:pt x="30" y="645"/>
                  </a:cubicBezTo>
                  <a:cubicBezTo>
                    <a:pt x="48" y="712"/>
                    <a:pt x="77" y="777"/>
                    <a:pt x="131" y="823"/>
                  </a:cubicBezTo>
                  <a:cubicBezTo>
                    <a:pt x="134" y="827"/>
                    <a:pt x="144" y="821"/>
                    <a:pt x="140" y="817"/>
                  </a:cubicBezTo>
                  <a:cubicBezTo>
                    <a:pt x="84" y="769"/>
                    <a:pt x="56" y="700"/>
                    <a:pt x="38" y="630"/>
                  </a:cubicBezTo>
                  <a:cubicBezTo>
                    <a:pt x="29" y="596"/>
                    <a:pt x="21" y="560"/>
                    <a:pt x="19" y="524"/>
                  </a:cubicBezTo>
                  <a:cubicBezTo>
                    <a:pt x="17" y="485"/>
                    <a:pt x="23" y="446"/>
                    <a:pt x="33" y="408"/>
                  </a:cubicBezTo>
                  <a:cubicBezTo>
                    <a:pt x="53" y="332"/>
                    <a:pt x="94" y="268"/>
                    <a:pt x="138" y="204"/>
                  </a:cubicBezTo>
                  <a:cubicBezTo>
                    <a:pt x="178" y="145"/>
                    <a:pt x="219" y="80"/>
                    <a:pt x="215" y="6"/>
                  </a:cubicBezTo>
                  <a:cubicBezTo>
                    <a:pt x="214" y="0"/>
                    <a:pt x="203" y="2"/>
                    <a:pt x="20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Freeform 316"/>
            <p:cNvSpPr/>
            <p:nvPr/>
          </p:nvSpPr>
          <p:spPr bwMode="auto">
            <a:xfrm>
              <a:off x="9426804" y="959669"/>
              <a:ext cx="267853" cy="248966"/>
            </a:xfrm>
            <a:custGeom>
              <a:avLst/>
              <a:gdLst>
                <a:gd name="T0" fmla="*/ 10 w 256"/>
                <a:gd name="T1" fmla="*/ 116 h 240"/>
                <a:gd name="T2" fmla="*/ 253 w 256"/>
                <a:gd name="T3" fmla="*/ 4 h 240"/>
                <a:gd name="T4" fmla="*/ 246 w 256"/>
                <a:gd name="T5" fmla="*/ 4 h 240"/>
                <a:gd name="T6" fmla="*/ 142 w 256"/>
                <a:gd name="T7" fmla="*/ 237 h 240"/>
                <a:gd name="T8" fmla="*/ 150 w 256"/>
                <a:gd name="T9" fmla="*/ 237 h 240"/>
                <a:gd name="T10" fmla="*/ 255 w 256"/>
                <a:gd name="T11" fmla="*/ 3 h 240"/>
                <a:gd name="T12" fmla="*/ 248 w 256"/>
                <a:gd name="T13" fmla="*/ 2 h 240"/>
                <a:gd name="T14" fmla="*/ 2 w 256"/>
                <a:gd name="T15" fmla="*/ 116 h 240"/>
                <a:gd name="T16" fmla="*/ 10 w 256"/>
                <a:gd name="T17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40">
                  <a:moveTo>
                    <a:pt x="10" y="116"/>
                  </a:moveTo>
                  <a:cubicBezTo>
                    <a:pt x="75" y="47"/>
                    <a:pt x="174" y="47"/>
                    <a:pt x="253" y="4"/>
                  </a:cubicBezTo>
                  <a:cubicBezTo>
                    <a:pt x="251" y="4"/>
                    <a:pt x="248" y="4"/>
                    <a:pt x="246" y="4"/>
                  </a:cubicBezTo>
                  <a:cubicBezTo>
                    <a:pt x="222" y="84"/>
                    <a:pt x="198" y="173"/>
                    <a:pt x="142" y="237"/>
                  </a:cubicBezTo>
                  <a:cubicBezTo>
                    <a:pt x="140" y="240"/>
                    <a:pt x="148" y="239"/>
                    <a:pt x="150" y="237"/>
                  </a:cubicBezTo>
                  <a:cubicBezTo>
                    <a:pt x="206" y="172"/>
                    <a:pt x="231" y="83"/>
                    <a:pt x="255" y="3"/>
                  </a:cubicBezTo>
                  <a:cubicBezTo>
                    <a:pt x="256" y="0"/>
                    <a:pt x="249" y="2"/>
                    <a:pt x="248" y="2"/>
                  </a:cubicBezTo>
                  <a:cubicBezTo>
                    <a:pt x="167" y="45"/>
                    <a:pt x="68" y="46"/>
                    <a:pt x="2" y="116"/>
                  </a:cubicBezTo>
                  <a:cubicBezTo>
                    <a:pt x="0" y="118"/>
                    <a:pt x="9" y="118"/>
                    <a:pt x="10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7" name="Freeform 317"/>
            <p:cNvSpPr/>
            <p:nvPr/>
          </p:nvSpPr>
          <p:spPr bwMode="auto">
            <a:xfrm>
              <a:off x="9433672" y="964821"/>
              <a:ext cx="254117" cy="161399"/>
            </a:xfrm>
            <a:custGeom>
              <a:avLst/>
              <a:gdLst>
                <a:gd name="T0" fmla="*/ 10 w 243"/>
                <a:gd name="T1" fmla="*/ 150 h 154"/>
                <a:gd name="T2" fmla="*/ 104 w 243"/>
                <a:gd name="T3" fmla="*/ 80 h 154"/>
                <a:gd name="T4" fmla="*/ 238 w 243"/>
                <a:gd name="T5" fmla="*/ 6 h 154"/>
                <a:gd name="T6" fmla="*/ 232 w 243"/>
                <a:gd name="T7" fmla="*/ 2 h 154"/>
                <a:gd name="T8" fmla="*/ 85 w 243"/>
                <a:gd name="T9" fmla="*/ 82 h 154"/>
                <a:gd name="T10" fmla="*/ 1 w 243"/>
                <a:gd name="T11" fmla="*/ 150 h 154"/>
                <a:gd name="T12" fmla="*/ 10 w 243"/>
                <a:gd name="T13" fmla="*/ 15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154">
                  <a:moveTo>
                    <a:pt x="10" y="150"/>
                  </a:moveTo>
                  <a:cubicBezTo>
                    <a:pt x="22" y="110"/>
                    <a:pt x="71" y="96"/>
                    <a:pt x="104" y="80"/>
                  </a:cubicBezTo>
                  <a:cubicBezTo>
                    <a:pt x="150" y="57"/>
                    <a:pt x="195" y="33"/>
                    <a:pt x="238" y="6"/>
                  </a:cubicBezTo>
                  <a:cubicBezTo>
                    <a:pt x="243" y="2"/>
                    <a:pt x="236" y="0"/>
                    <a:pt x="232" y="2"/>
                  </a:cubicBezTo>
                  <a:cubicBezTo>
                    <a:pt x="185" y="31"/>
                    <a:pt x="135" y="59"/>
                    <a:pt x="85" y="82"/>
                  </a:cubicBezTo>
                  <a:cubicBezTo>
                    <a:pt x="53" y="97"/>
                    <a:pt x="12" y="113"/>
                    <a:pt x="1" y="150"/>
                  </a:cubicBezTo>
                  <a:cubicBezTo>
                    <a:pt x="0" y="154"/>
                    <a:pt x="9" y="153"/>
                    <a:pt x="10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8" name="Freeform 318"/>
            <p:cNvSpPr/>
            <p:nvPr/>
          </p:nvSpPr>
          <p:spPr bwMode="auto">
            <a:xfrm>
              <a:off x="9440540" y="963103"/>
              <a:ext cx="252401" cy="192305"/>
            </a:xfrm>
            <a:custGeom>
              <a:avLst/>
              <a:gdLst>
                <a:gd name="T0" fmla="*/ 233 w 241"/>
                <a:gd name="T1" fmla="*/ 2 h 184"/>
                <a:gd name="T2" fmla="*/ 103 w 241"/>
                <a:gd name="T3" fmla="*/ 99 h 184"/>
                <a:gd name="T4" fmla="*/ 1 w 241"/>
                <a:gd name="T5" fmla="*/ 182 h 184"/>
                <a:gd name="T6" fmla="*/ 10 w 241"/>
                <a:gd name="T7" fmla="*/ 181 h 184"/>
                <a:gd name="T8" fmla="*/ 112 w 241"/>
                <a:gd name="T9" fmla="*/ 98 h 184"/>
                <a:gd name="T10" fmla="*/ 236 w 241"/>
                <a:gd name="T11" fmla="*/ 5 h 184"/>
                <a:gd name="T12" fmla="*/ 233 w 241"/>
                <a:gd name="T13" fmla="*/ 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184">
                  <a:moveTo>
                    <a:pt x="233" y="2"/>
                  </a:moveTo>
                  <a:cubicBezTo>
                    <a:pt x="182" y="24"/>
                    <a:pt x="151" y="73"/>
                    <a:pt x="103" y="99"/>
                  </a:cubicBezTo>
                  <a:cubicBezTo>
                    <a:pt x="63" y="119"/>
                    <a:pt x="16" y="136"/>
                    <a:pt x="1" y="182"/>
                  </a:cubicBezTo>
                  <a:cubicBezTo>
                    <a:pt x="0" y="184"/>
                    <a:pt x="9" y="183"/>
                    <a:pt x="10" y="181"/>
                  </a:cubicBezTo>
                  <a:cubicBezTo>
                    <a:pt x="25" y="135"/>
                    <a:pt x="73" y="118"/>
                    <a:pt x="112" y="98"/>
                  </a:cubicBezTo>
                  <a:cubicBezTo>
                    <a:pt x="158" y="74"/>
                    <a:pt x="188" y="25"/>
                    <a:pt x="236" y="5"/>
                  </a:cubicBezTo>
                  <a:cubicBezTo>
                    <a:pt x="241" y="2"/>
                    <a:pt x="236" y="0"/>
                    <a:pt x="23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9" name="Freeform 319"/>
            <p:cNvSpPr/>
            <p:nvPr/>
          </p:nvSpPr>
          <p:spPr bwMode="auto">
            <a:xfrm>
              <a:off x="9438824" y="964821"/>
              <a:ext cx="248967" cy="221494"/>
            </a:xfrm>
            <a:custGeom>
              <a:avLst/>
              <a:gdLst>
                <a:gd name="T0" fmla="*/ 228 w 239"/>
                <a:gd name="T1" fmla="*/ 3 h 213"/>
                <a:gd name="T2" fmla="*/ 120 w 239"/>
                <a:gd name="T3" fmla="*/ 119 h 213"/>
                <a:gd name="T4" fmla="*/ 3 w 239"/>
                <a:gd name="T5" fmla="*/ 207 h 213"/>
                <a:gd name="T6" fmla="*/ 10 w 239"/>
                <a:gd name="T7" fmla="*/ 210 h 213"/>
                <a:gd name="T8" fmla="*/ 131 w 239"/>
                <a:gd name="T9" fmla="*/ 119 h 213"/>
                <a:gd name="T10" fmla="*/ 234 w 239"/>
                <a:gd name="T11" fmla="*/ 7 h 213"/>
                <a:gd name="T12" fmla="*/ 228 w 239"/>
                <a:gd name="T13" fmla="*/ 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213">
                  <a:moveTo>
                    <a:pt x="228" y="3"/>
                  </a:moveTo>
                  <a:cubicBezTo>
                    <a:pt x="186" y="35"/>
                    <a:pt x="162" y="86"/>
                    <a:pt x="120" y="119"/>
                  </a:cubicBezTo>
                  <a:cubicBezTo>
                    <a:pt x="82" y="149"/>
                    <a:pt x="33" y="166"/>
                    <a:pt x="3" y="207"/>
                  </a:cubicBezTo>
                  <a:cubicBezTo>
                    <a:pt x="0" y="212"/>
                    <a:pt x="8" y="213"/>
                    <a:pt x="10" y="210"/>
                  </a:cubicBezTo>
                  <a:cubicBezTo>
                    <a:pt x="41" y="168"/>
                    <a:pt x="91" y="150"/>
                    <a:pt x="131" y="119"/>
                  </a:cubicBezTo>
                  <a:cubicBezTo>
                    <a:pt x="171" y="87"/>
                    <a:pt x="193" y="38"/>
                    <a:pt x="234" y="7"/>
                  </a:cubicBezTo>
                  <a:cubicBezTo>
                    <a:pt x="239" y="3"/>
                    <a:pt x="232" y="0"/>
                    <a:pt x="22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0" name="Freeform 320"/>
            <p:cNvSpPr/>
            <p:nvPr/>
          </p:nvSpPr>
          <p:spPr bwMode="auto">
            <a:xfrm>
              <a:off x="9433672" y="964821"/>
              <a:ext cx="255835" cy="255834"/>
            </a:xfrm>
            <a:custGeom>
              <a:avLst/>
              <a:gdLst>
                <a:gd name="T0" fmla="*/ 235 w 244"/>
                <a:gd name="T1" fmla="*/ 2 h 245"/>
                <a:gd name="T2" fmla="*/ 200 w 244"/>
                <a:gd name="T3" fmla="*/ 36 h 245"/>
                <a:gd name="T4" fmla="*/ 154 w 244"/>
                <a:gd name="T5" fmla="*/ 107 h 245"/>
                <a:gd name="T6" fmla="*/ 4 w 244"/>
                <a:gd name="T7" fmla="*/ 241 h 245"/>
                <a:gd name="T8" fmla="*/ 11 w 244"/>
                <a:gd name="T9" fmla="*/ 243 h 245"/>
                <a:gd name="T10" fmla="*/ 149 w 244"/>
                <a:gd name="T11" fmla="*/ 125 h 245"/>
                <a:gd name="T12" fmla="*/ 192 w 244"/>
                <a:gd name="T13" fmla="*/ 61 h 245"/>
                <a:gd name="T14" fmla="*/ 239 w 244"/>
                <a:gd name="T15" fmla="*/ 6 h 245"/>
                <a:gd name="T16" fmla="*/ 235 w 244"/>
                <a:gd name="T17" fmla="*/ 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235" y="2"/>
                  </a:moveTo>
                  <a:cubicBezTo>
                    <a:pt x="220" y="8"/>
                    <a:pt x="210" y="23"/>
                    <a:pt x="200" y="36"/>
                  </a:cubicBezTo>
                  <a:cubicBezTo>
                    <a:pt x="184" y="59"/>
                    <a:pt x="170" y="84"/>
                    <a:pt x="154" y="107"/>
                  </a:cubicBezTo>
                  <a:cubicBezTo>
                    <a:pt x="116" y="164"/>
                    <a:pt x="51" y="194"/>
                    <a:pt x="4" y="241"/>
                  </a:cubicBezTo>
                  <a:cubicBezTo>
                    <a:pt x="0" y="245"/>
                    <a:pt x="8" y="245"/>
                    <a:pt x="11" y="243"/>
                  </a:cubicBezTo>
                  <a:cubicBezTo>
                    <a:pt x="53" y="200"/>
                    <a:pt x="111" y="173"/>
                    <a:pt x="149" y="125"/>
                  </a:cubicBezTo>
                  <a:cubicBezTo>
                    <a:pt x="165" y="105"/>
                    <a:pt x="178" y="82"/>
                    <a:pt x="192" y="61"/>
                  </a:cubicBezTo>
                  <a:cubicBezTo>
                    <a:pt x="204" y="43"/>
                    <a:pt x="218" y="14"/>
                    <a:pt x="239" y="6"/>
                  </a:cubicBezTo>
                  <a:cubicBezTo>
                    <a:pt x="244" y="3"/>
                    <a:pt x="239" y="0"/>
                    <a:pt x="23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1" name="Freeform 321"/>
            <p:cNvSpPr/>
            <p:nvPr/>
          </p:nvSpPr>
          <p:spPr bwMode="auto">
            <a:xfrm>
              <a:off x="9442258" y="963103"/>
              <a:ext cx="248967" cy="288457"/>
            </a:xfrm>
            <a:custGeom>
              <a:avLst/>
              <a:gdLst>
                <a:gd name="T0" fmla="*/ 230 w 238"/>
                <a:gd name="T1" fmla="*/ 1 h 277"/>
                <a:gd name="T2" fmla="*/ 190 w 238"/>
                <a:gd name="T3" fmla="*/ 44 h 277"/>
                <a:gd name="T4" fmla="*/ 152 w 238"/>
                <a:gd name="T5" fmla="*/ 128 h 277"/>
                <a:gd name="T6" fmla="*/ 88 w 238"/>
                <a:gd name="T7" fmla="*/ 210 h 277"/>
                <a:gd name="T8" fmla="*/ 4 w 238"/>
                <a:gd name="T9" fmla="*/ 273 h 277"/>
                <a:gd name="T10" fmla="*/ 11 w 238"/>
                <a:gd name="T11" fmla="*/ 275 h 277"/>
                <a:gd name="T12" fmla="*/ 150 w 238"/>
                <a:gd name="T13" fmla="*/ 149 h 277"/>
                <a:gd name="T14" fmla="*/ 185 w 238"/>
                <a:gd name="T15" fmla="*/ 70 h 277"/>
                <a:gd name="T16" fmla="*/ 233 w 238"/>
                <a:gd name="T17" fmla="*/ 5 h 277"/>
                <a:gd name="T18" fmla="*/ 230 w 238"/>
                <a:gd name="T19" fmla="*/ 1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277">
                  <a:moveTo>
                    <a:pt x="230" y="1"/>
                  </a:moveTo>
                  <a:cubicBezTo>
                    <a:pt x="211" y="10"/>
                    <a:pt x="199" y="27"/>
                    <a:pt x="190" y="44"/>
                  </a:cubicBezTo>
                  <a:cubicBezTo>
                    <a:pt x="175" y="71"/>
                    <a:pt x="164" y="100"/>
                    <a:pt x="152" y="128"/>
                  </a:cubicBezTo>
                  <a:cubicBezTo>
                    <a:pt x="137" y="161"/>
                    <a:pt x="117" y="188"/>
                    <a:pt x="88" y="210"/>
                  </a:cubicBezTo>
                  <a:cubicBezTo>
                    <a:pt x="59" y="231"/>
                    <a:pt x="29" y="247"/>
                    <a:pt x="4" y="273"/>
                  </a:cubicBezTo>
                  <a:cubicBezTo>
                    <a:pt x="0" y="277"/>
                    <a:pt x="9" y="277"/>
                    <a:pt x="11" y="275"/>
                  </a:cubicBezTo>
                  <a:cubicBezTo>
                    <a:pt x="55" y="229"/>
                    <a:pt x="119" y="208"/>
                    <a:pt x="150" y="149"/>
                  </a:cubicBezTo>
                  <a:cubicBezTo>
                    <a:pt x="164" y="123"/>
                    <a:pt x="173" y="96"/>
                    <a:pt x="185" y="70"/>
                  </a:cubicBezTo>
                  <a:cubicBezTo>
                    <a:pt x="195" y="47"/>
                    <a:pt x="209" y="16"/>
                    <a:pt x="233" y="5"/>
                  </a:cubicBezTo>
                  <a:cubicBezTo>
                    <a:pt x="238" y="3"/>
                    <a:pt x="233" y="0"/>
                    <a:pt x="23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2" name="Freeform 322"/>
            <p:cNvSpPr/>
            <p:nvPr/>
          </p:nvSpPr>
          <p:spPr bwMode="auto">
            <a:xfrm>
              <a:off x="9531542" y="957953"/>
              <a:ext cx="166550" cy="257551"/>
            </a:xfrm>
            <a:custGeom>
              <a:avLst/>
              <a:gdLst>
                <a:gd name="T0" fmla="*/ 149 w 159"/>
                <a:gd name="T1" fmla="*/ 2 h 248"/>
                <a:gd name="T2" fmla="*/ 101 w 159"/>
                <a:gd name="T3" fmla="*/ 106 h 248"/>
                <a:gd name="T4" fmla="*/ 4 w 159"/>
                <a:gd name="T5" fmla="*/ 241 h 248"/>
                <a:gd name="T6" fmla="*/ 10 w 159"/>
                <a:gd name="T7" fmla="*/ 245 h 248"/>
                <a:gd name="T8" fmla="*/ 96 w 159"/>
                <a:gd name="T9" fmla="*/ 135 h 248"/>
                <a:gd name="T10" fmla="*/ 120 w 159"/>
                <a:gd name="T11" fmla="*/ 75 h 248"/>
                <a:gd name="T12" fmla="*/ 154 w 159"/>
                <a:gd name="T13" fmla="*/ 6 h 248"/>
                <a:gd name="T14" fmla="*/ 149 w 159"/>
                <a:gd name="T15" fmla="*/ 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" h="248">
                  <a:moveTo>
                    <a:pt x="149" y="2"/>
                  </a:moveTo>
                  <a:cubicBezTo>
                    <a:pt x="116" y="26"/>
                    <a:pt x="115" y="71"/>
                    <a:pt x="101" y="106"/>
                  </a:cubicBezTo>
                  <a:cubicBezTo>
                    <a:pt x="81" y="157"/>
                    <a:pt x="48" y="207"/>
                    <a:pt x="4" y="241"/>
                  </a:cubicBezTo>
                  <a:cubicBezTo>
                    <a:pt x="0" y="245"/>
                    <a:pt x="7" y="248"/>
                    <a:pt x="10" y="245"/>
                  </a:cubicBezTo>
                  <a:cubicBezTo>
                    <a:pt x="47" y="215"/>
                    <a:pt x="74" y="177"/>
                    <a:pt x="96" y="135"/>
                  </a:cubicBezTo>
                  <a:cubicBezTo>
                    <a:pt x="106" y="116"/>
                    <a:pt x="114" y="96"/>
                    <a:pt x="120" y="75"/>
                  </a:cubicBezTo>
                  <a:cubicBezTo>
                    <a:pt x="127" y="49"/>
                    <a:pt x="132" y="23"/>
                    <a:pt x="154" y="6"/>
                  </a:cubicBezTo>
                  <a:cubicBezTo>
                    <a:pt x="159" y="3"/>
                    <a:pt x="152" y="0"/>
                    <a:pt x="14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3" name="Freeform 323"/>
            <p:cNvSpPr/>
            <p:nvPr/>
          </p:nvSpPr>
          <p:spPr bwMode="auto">
            <a:xfrm>
              <a:off x="8454979" y="662628"/>
              <a:ext cx="520254" cy="460158"/>
            </a:xfrm>
            <a:custGeom>
              <a:avLst/>
              <a:gdLst>
                <a:gd name="T0" fmla="*/ 4 w 498"/>
                <a:gd name="T1" fmla="*/ 440 h 442"/>
                <a:gd name="T2" fmla="*/ 33 w 498"/>
                <a:gd name="T3" fmla="*/ 312 h 442"/>
                <a:gd name="T4" fmla="*/ 108 w 498"/>
                <a:gd name="T5" fmla="*/ 194 h 442"/>
                <a:gd name="T6" fmla="*/ 200 w 498"/>
                <a:gd name="T7" fmla="*/ 119 h 442"/>
                <a:gd name="T8" fmla="*/ 232 w 498"/>
                <a:gd name="T9" fmla="*/ 4 h 442"/>
                <a:gd name="T10" fmla="*/ 228 w 498"/>
                <a:gd name="T11" fmla="*/ 5 h 442"/>
                <a:gd name="T12" fmla="*/ 369 w 498"/>
                <a:gd name="T13" fmla="*/ 179 h 442"/>
                <a:gd name="T14" fmla="*/ 495 w 498"/>
                <a:gd name="T15" fmla="*/ 393 h 442"/>
                <a:gd name="T16" fmla="*/ 498 w 498"/>
                <a:gd name="T17" fmla="*/ 393 h 442"/>
                <a:gd name="T18" fmla="*/ 400 w 498"/>
                <a:gd name="T19" fmla="*/ 200 h 442"/>
                <a:gd name="T20" fmla="*/ 240 w 498"/>
                <a:gd name="T21" fmla="*/ 42 h 442"/>
                <a:gd name="T22" fmla="*/ 233 w 498"/>
                <a:gd name="T23" fmla="*/ 15 h 442"/>
                <a:gd name="T24" fmla="*/ 229 w 498"/>
                <a:gd name="T25" fmla="*/ 23 h 442"/>
                <a:gd name="T26" fmla="*/ 228 w 498"/>
                <a:gd name="T27" fmla="*/ 42 h 442"/>
                <a:gd name="T28" fmla="*/ 197 w 498"/>
                <a:gd name="T29" fmla="*/ 118 h 442"/>
                <a:gd name="T30" fmla="*/ 92 w 498"/>
                <a:gd name="T31" fmla="*/ 206 h 442"/>
                <a:gd name="T32" fmla="*/ 30 w 498"/>
                <a:gd name="T33" fmla="*/ 312 h 442"/>
                <a:gd name="T34" fmla="*/ 0 w 498"/>
                <a:gd name="T35" fmla="*/ 440 h 442"/>
                <a:gd name="T36" fmla="*/ 4 w 498"/>
                <a:gd name="T37" fmla="*/ 44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8" h="442">
                  <a:moveTo>
                    <a:pt x="4" y="440"/>
                  </a:moveTo>
                  <a:cubicBezTo>
                    <a:pt x="6" y="396"/>
                    <a:pt x="17" y="353"/>
                    <a:pt x="33" y="312"/>
                  </a:cubicBezTo>
                  <a:cubicBezTo>
                    <a:pt x="50" y="270"/>
                    <a:pt x="74" y="226"/>
                    <a:pt x="108" y="194"/>
                  </a:cubicBezTo>
                  <a:cubicBezTo>
                    <a:pt x="137" y="167"/>
                    <a:pt x="176" y="152"/>
                    <a:pt x="200" y="119"/>
                  </a:cubicBezTo>
                  <a:cubicBezTo>
                    <a:pt x="224" y="86"/>
                    <a:pt x="236" y="44"/>
                    <a:pt x="232" y="4"/>
                  </a:cubicBezTo>
                  <a:cubicBezTo>
                    <a:pt x="231" y="2"/>
                    <a:pt x="228" y="3"/>
                    <a:pt x="228" y="5"/>
                  </a:cubicBezTo>
                  <a:cubicBezTo>
                    <a:pt x="238" y="88"/>
                    <a:pt x="309" y="131"/>
                    <a:pt x="369" y="179"/>
                  </a:cubicBezTo>
                  <a:cubicBezTo>
                    <a:pt x="437" y="232"/>
                    <a:pt x="493" y="303"/>
                    <a:pt x="495" y="393"/>
                  </a:cubicBezTo>
                  <a:cubicBezTo>
                    <a:pt x="495" y="395"/>
                    <a:pt x="498" y="395"/>
                    <a:pt x="498" y="393"/>
                  </a:cubicBezTo>
                  <a:cubicBezTo>
                    <a:pt x="497" y="316"/>
                    <a:pt x="456" y="251"/>
                    <a:pt x="400" y="200"/>
                  </a:cubicBezTo>
                  <a:cubicBezTo>
                    <a:pt x="345" y="150"/>
                    <a:pt x="269" y="114"/>
                    <a:pt x="240" y="42"/>
                  </a:cubicBezTo>
                  <a:cubicBezTo>
                    <a:pt x="237" y="33"/>
                    <a:pt x="235" y="24"/>
                    <a:pt x="233" y="15"/>
                  </a:cubicBezTo>
                  <a:cubicBezTo>
                    <a:pt x="230" y="0"/>
                    <a:pt x="229" y="20"/>
                    <a:pt x="229" y="23"/>
                  </a:cubicBezTo>
                  <a:cubicBezTo>
                    <a:pt x="229" y="29"/>
                    <a:pt x="229" y="36"/>
                    <a:pt x="228" y="42"/>
                  </a:cubicBezTo>
                  <a:cubicBezTo>
                    <a:pt x="224" y="69"/>
                    <a:pt x="212" y="95"/>
                    <a:pt x="197" y="118"/>
                  </a:cubicBezTo>
                  <a:cubicBezTo>
                    <a:pt x="171" y="156"/>
                    <a:pt x="123" y="173"/>
                    <a:pt x="92" y="206"/>
                  </a:cubicBezTo>
                  <a:cubicBezTo>
                    <a:pt x="64" y="236"/>
                    <a:pt x="45" y="275"/>
                    <a:pt x="30" y="312"/>
                  </a:cubicBezTo>
                  <a:cubicBezTo>
                    <a:pt x="13" y="353"/>
                    <a:pt x="2" y="396"/>
                    <a:pt x="0" y="440"/>
                  </a:cubicBezTo>
                  <a:cubicBezTo>
                    <a:pt x="0" y="442"/>
                    <a:pt x="4" y="442"/>
                    <a:pt x="4" y="4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4" name="Freeform 324"/>
            <p:cNvSpPr/>
            <p:nvPr/>
          </p:nvSpPr>
          <p:spPr bwMode="auto">
            <a:xfrm>
              <a:off x="8487602" y="667778"/>
              <a:ext cx="209475" cy="508234"/>
            </a:xfrm>
            <a:custGeom>
              <a:avLst/>
              <a:gdLst>
                <a:gd name="T0" fmla="*/ 196 w 200"/>
                <a:gd name="T1" fmla="*/ 3 h 488"/>
                <a:gd name="T2" fmla="*/ 163 w 200"/>
                <a:gd name="T3" fmla="*/ 134 h 488"/>
                <a:gd name="T4" fmla="*/ 74 w 200"/>
                <a:gd name="T5" fmla="*/ 241 h 488"/>
                <a:gd name="T6" fmla="*/ 0 w 200"/>
                <a:gd name="T7" fmla="*/ 486 h 488"/>
                <a:gd name="T8" fmla="*/ 4 w 200"/>
                <a:gd name="T9" fmla="*/ 486 h 488"/>
                <a:gd name="T10" fmla="*/ 19 w 200"/>
                <a:gd name="T11" fmla="*/ 368 h 488"/>
                <a:gd name="T12" fmla="*/ 84 w 200"/>
                <a:gd name="T13" fmla="*/ 232 h 488"/>
                <a:gd name="T14" fmla="*/ 175 w 200"/>
                <a:gd name="T15" fmla="*/ 121 h 488"/>
                <a:gd name="T16" fmla="*/ 199 w 200"/>
                <a:gd name="T17" fmla="*/ 2 h 488"/>
                <a:gd name="T18" fmla="*/ 196 w 200"/>
                <a:gd name="T19" fmla="*/ 3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" h="488">
                  <a:moveTo>
                    <a:pt x="196" y="3"/>
                  </a:moveTo>
                  <a:cubicBezTo>
                    <a:pt x="196" y="50"/>
                    <a:pt x="190" y="95"/>
                    <a:pt x="163" y="134"/>
                  </a:cubicBezTo>
                  <a:cubicBezTo>
                    <a:pt x="137" y="172"/>
                    <a:pt x="101" y="203"/>
                    <a:pt x="74" y="241"/>
                  </a:cubicBezTo>
                  <a:cubicBezTo>
                    <a:pt x="22" y="313"/>
                    <a:pt x="7" y="399"/>
                    <a:pt x="0" y="486"/>
                  </a:cubicBezTo>
                  <a:cubicBezTo>
                    <a:pt x="0" y="488"/>
                    <a:pt x="4" y="487"/>
                    <a:pt x="4" y="486"/>
                  </a:cubicBezTo>
                  <a:cubicBezTo>
                    <a:pt x="7" y="446"/>
                    <a:pt x="12" y="406"/>
                    <a:pt x="19" y="368"/>
                  </a:cubicBezTo>
                  <a:cubicBezTo>
                    <a:pt x="30" y="318"/>
                    <a:pt x="54" y="272"/>
                    <a:pt x="84" y="232"/>
                  </a:cubicBezTo>
                  <a:cubicBezTo>
                    <a:pt x="112" y="193"/>
                    <a:pt x="150" y="162"/>
                    <a:pt x="175" y="121"/>
                  </a:cubicBezTo>
                  <a:cubicBezTo>
                    <a:pt x="197" y="85"/>
                    <a:pt x="200" y="43"/>
                    <a:pt x="199" y="2"/>
                  </a:cubicBezTo>
                  <a:cubicBezTo>
                    <a:pt x="199" y="0"/>
                    <a:pt x="196" y="1"/>
                    <a:pt x="19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5" name="Freeform 325"/>
            <p:cNvSpPr/>
            <p:nvPr/>
          </p:nvSpPr>
          <p:spPr bwMode="auto">
            <a:xfrm>
              <a:off x="8530527" y="695250"/>
              <a:ext cx="166550" cy="496215"/>
            </a:xfrm>
            <a:custGeom>
              <a:avLst/>
              <a:gdLst>
                <a:gd name="T0" fmla="*/ 156 w 160"/>
                <a:gd name="T1" fmla="*/ 2 h 477"/>
                <a:gd name="T2" fmla="*/ 133 w 160"/>
                <a:gd name="T3" fmla="*/ 133 h 477"/>
                <a:gd name="T4" fmla="*/ 65 w 160"/>
                <a:gd name="T5" fmla="*/ 246 h 477"/>
                <a:gd name="T6" fmla="*/ 6 w 160"/>
                <a:gd name="T7" fmla="*/ 476 h 477"/>
                <a:gd name="T8" fmla="*/ 10 w 160"/>
                <a:gd name="T9" fmla="*/ 475 h 477"/>
                <a:gd name="T10" fmla="*/ 23 w 160"/>
                <a:gd name="T11" fmla="*/ 341 h 477"/>
                <a:gd name="T12" fmla="*/ 78 w 160"/>
                <a:gd name="T13" fmla="*/ 232 h 477"/>
                <a:gd name="T14" fmla="*/ 139 w 160"/>
                <a:gd name="T15" fmla="*/ 128 h 477"/>
                <a:gd name="T16" fmla="*/ 159 w 160"/>
                <a:gd name="T17" fmla="*/ 2 h 477"/>
                <a:gd name="T18" fmla="*/ 156 w 160"/>
                <a:gd name="T19" fmla="*/ 2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477">
                  <a:moveTo>
                    <a:pt x="156" y="2"/>
                  </a:moveTo>
                  <a:cubicBezTo>
                    <a:pt x="157" y="47"/>
                    <a:pt x="150" y="91"/>
                    <a:pt x="133" y="133"/>
                  </a:cubicBezTo>
                  <a:cubicBezTo>
                    <a:pt x="116" y="174"/>
                    <a:pt x="89" y="209"/>
                    <a:pt x="65" y="246"/>
                  </a:cubicBezTo>
                  <a:cubicBezTo>
                    <a:pt x="20" y="316"/>
                    <a:pt x="0" y="392"/>
                    <a:pt x="6" y="476"/>
                  </a:cubicBezTo>
                  <a:cubicBezTo>
                    <a:pt x="7" y="477"/>
                    <a:pt x="10" y="477"/>
                    <a:pt x="10" y="475"/>
                  </a:cubicBezTo>
                  <a:cubicBezTo>
                    <a:pt x="7" y="430"/>
                    <a:pt x="9" y="385"/>
                    <a:pt x="23" y="341"/>
                  </a:cubicBezTo>
                  <a:cubicBezTo>
                    <a:pt x="35" y="302"/>
                    <a:pt x="55" y="266"/>
                    <a:pt x="78" y="232"/>
                  </a:cubicBezTo>
                  <a:cubicBezTo>
                    <a:pt x="101" y="198"/>
                    <a:pt x="123" y="166"/>
                    <a:pt x="139" y="128"/>
                  </a:cubicBezTo>
                  <a:cubicBezTo>
                    <a:pt x="155" y="88"/>
                    <a:pt x="160" y="45"/>
                    <a:pt x="159" y="2"/>
                  </a:cubicBezTo>
                  <a:cubicBezTo>
                    <a:pt x="159" y="0"/>
                    <a:pt x="156" y="0"/>
                    <a:pt x="15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6" name="Freeform 326"/>
            <p:cNvSpPr/>
            <p:nvPr/>
          </p:nvSpPr>
          <p:spPr bwMode="auto">
            <a:xfrm>
              <a:off x="8559717" y="700402"/>
              <a:ext cx="139078" cy="473894"/>
            </a:xfrm>
            <a:custGeom>
              <a:avLst/>
              <a:gdLst>
                <a:gd name="T0" fmla="*/ 129 w 133"/>
                <a:gd name="T1" fmla="*/ 1 h 456"/>
                <a:gd name="T2" fmla="*/ 77 w 133"/>
                <a:gd name="T3" fmla="*/ 234 h 456"/>
                <a:gd name="T4" fmla="*/ 5 w 133"/>
                <a:gd name="T5" fmla="*/ 455 h 456"/>
                <a:gd name="T6" fmla="*/ 9 w 133"/>
                <a:gd name="T7" fmla="*/ 454 h 456"/>
                <a:gd name="T8" fmla="*/ 83 w 133"/>
                <a:gd name="T9" fmla="*/ 228 h 456"/>
                <a:gd name="T10" fmla="*/ 133 w 133"/>
                <a:gd name="T11" fmla="*/ 0 h 456"/>
                <a:gd name="T12" fmla="*/ 129 w 133"/>
                <a:gd name="T13" fmla="*/ 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56">
                  <a:moveTo>
                    <a:pt x="129" y="1"/>
                  </a:moveTo>
                  <a:cubicBezTo>
                    <a:pt x="129" y="81"/>
                    <a:pt x="115" y="163"/>
                    <a:pt x="77" y="234"/>
                  </a:cubicBezTo>
                  <a:cubicBezTo>
                    <a:pt x="40" y="304"/>
                    <a:pt x="0" y="374"/>
                    <a:pt x="5" y="455"/>
                  </a:cubicBezTo>
                  <a:cubicBezTo>
                    <a:pt x="5" y="456"/>
                    <a:pt x="9" y="455"/>
                    <a:pt x="9" y="454"/>
                  </a:cubicBezTo>
                  <a:cubicBezTo>
                    <a:pt x="3" y="371"/>
                    <a:pt x="45" y="299"/>
                    <a:pt x="83" y="228"/>
                  </a:cubicBezTo>
                  <a:cubicBezTo>
                    <a:pt x="121" y="160"/>
                    <a:pt x="132" y="77"/>
                    <a:pt x="133" y="0"/>
                  </a:cubicBezTo>
                  <a:cubicBezTo>
                    <a:pt x="133" y="0"/>
                    <a:pt x="129" y="0"/>
                    <a:pt x="12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7" name="Freeform 327"/>
            <p:cNvSpPr/>
            <p:nvPr/>
          </p:nvSpPr>
          <p:spPr bwMode="auto">
            <a:xfrm>
              <a:off x="8611227" y="727874"/>
              <a:ext cx="89284" cy="401779"/>
            </a:xfrm>
            <a:custGeom>
              <a:avLst/>
              <a:gdLst>
                <a:gd name="T0" fmla="*/ 82 w 86"/>
                <a:gd name="T1" fmla="*/ 2 h 386"/>
                <a:gd name="T2" fmla="*/ 7 w 86"/>
                <a:gd name="T3" fmla="*/ 385 h 386"/>
                <a:gd name="T4" fmla="*/ 11 w 86"/>
                <a:gd name="T5" fmla="*/ 384 h 386"/>
                <a:gd name="T6" fmla="*/ 85 w 86"/>
                <a:gd name="T7" fmla="*/ 1 h 386"/>
                <a:gd name="T8" fmla="*/ 82 w 86"/>
                <a:gd name="T9" fmla="*/ 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386">
                  <a:moveTo>
                    <a:pt x="82" y="2"/>
                  </a:moveTo>
                  <a:cubicBezTo>
                    <a:pt x="83" y="134"/>
                    <a:pt x="0" y="252"/>
                    <a:pt x="7" y="385"/>
                  </a:cubicBezTo>
                  <a:cubicBezTo>
                    <a:pt x="7" y="386"/>
                    <a:pt x="11" y="385"/>
                    <a:pt x="11" y="384"/>
                  </a:cubicBezTo>
                  <a:cubicBezTo>
                    <a:pt x="3" y="251"/>
                    <a:pt x="86" y="134"/>
                    <a:pt x="85" y="1"/>
                  </a:cubicBezTo>
                  <a:cubicBezTo>
                    <a:pt x="85" y="0"/>
                    <a:pt x="82" y="1"/>
                    <a:pt x="8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8" name="Freeform 328"/>
            <p:cNvSpPr/>
            <p:nvPr/>
          </p:nvSpPr>
          <p:spPr bwMode="auto">
            <a:xfrm>
              <a:off x="8667887" y="710704"/>
              <a:ext cx="32624" cy="374307"/>
            </a:xfrm>
            <a:custGeom>
              <a:avLst/>
              <a:gdLst>
                <a:gd name="T0" fmla="*/ 26 w 31"/>
                <a:gd name="T1" fmla="*/ 2 h 360"/>
                <a:gd name="T2" fmla="*/ 0 w 31"/>
                <a:gd name="T3" fmla="*/ 360 h 360"/>
                <a:gd name="T4" fmla="*/ 3 w 31"/>
                <a:gd name="T5" fmla="*/ 359 h 360"/>
                <a:gd name="T6" fmla="*/ 30 w 31"/>
                <a:gd name="T7" fmla="*/ 1 h 360"/>
                <a:gd name="T8" fmla="*/ 26 w 31"/>
                <a:gd name="T9" fmla="*/ 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0">
                  <a:moveTo>
                    <a:pt x="26" y="2"/>
                  </a:moveTo>
                  <a:cubicBezTo>
                    <a:pt x="28" y="122"/>
                    <a:pt x="0" y="240"/>
                    <a:pt x="0" y="360"/>
                  </a:cubicBezTo>
                  <a:cubicBezTo>
                    <a:pt x="0" y="360"/>
                    <a:pt x="3" y="360"/>
                    <a:pt x="3" y="359"/>
                  </a:cubicBezTo>
                  <a:cubicBezTo>
                    <a:pt x="4" y="239"/>
                    <a:pt x="31" y="121"/>
                    <a:pt x="30" y="1"/>
                  </a:cubicBezTo>
                  <a:cubicBezTo>
                    <a:pt x="30" y="0"/>
                    <a:pt x="26" y="1"/>
                    <a:pt x="2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9" name="Freeform 329"/>
            <p:cNvSpPr/>
            <p:nvPr/>
          </p:nvSpPr>
          <p:spPr bwMode="auto">
            <a:xfrm>
              <a:off x="8691926" y="688382"/>
              <a:ext cx="13736" cy="365723"/>
            </a:xfrm>
            <a:custGeom>
              <a:avLst/>
              <a:gdLst>
                <a:gd name="T0" fmla="*/ 4 w 14"/>
                <a:gd name="T1" fmla="*/ 2 h 352"/>
                <a:gd name="T2" fmla="*/ 9 w 14"/>
                <a:gd name="T3" fmla="*/ 170 h 352"/>
                <a:gd name="T4" fmla="*/ 5 w 14"/>
                <a:gd name="T5" fmla="*/ 350 h 352"/>
                <a:gd name="T6" fmla="*/ 8 w 14"/>
                <a:gd name="T7" fmla="*/ 349 h 352"/>
                <a:gd name="T8" fmla="*/ 13 w 14"/>
                <a:gd name="T9" fmla="*/ 169 h 352"/>
                <a:gd name="T10" fmla="*/ 8 w 14"/>
                <a:gd name="T11" fmla="*/ 2 h 352"/>
                <a:gd name="T12" fmla="*/ 4 w 14"/>
                <a:gd name="T13" fmla="*/ 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52">
                  <a:moveTo>
                    <a:pt x="4" y="2"/>
                  </a:moveTo>
                  <a:cubicBezTo>
                    <a:pt x="2" y="58"/>
                    <a:pt x="10" y="114"/>
                    <a:pt x="9" y="170"/>
                  </a:cubicBezTo>
                  <a:cubicBezTo>
                    <a:pt x="9" y="230"/>
                    <a:pt x="0" y="290"/>
                    <a:pt x="5" y="350"/>
                  </a:cubicBezTo>
                  <a:cubicBezTo>
                    <a:pt x="5" y="352"/>
                    <a:pt x="8" y="351"/>
                    <a:pt x="8" y="349"/>
                  </a:cubicBezTo>
                  <a:cubicBezTo>
                    <a:pt x="4" y="289"/>
                    <a:pt x="12" y="229"/>
                    <a:pt x="13" y="169"/>
                  </a:cubicBezTo>
                  <a:cubicBezTo>
                    <a:pt x="14" y="113"/>
                    <a:pt x="6" y="58"/>
                    <a:pt x="8" y="2"/>
                  </a:cubicBezTo>
                  <a:cubicBezTo>
                    <a:pt x="8" y="0"/>
                    <a:pt x="4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0" name="Freeform 330"/>
            <p:cNvSpPr/>
            <p:nvPr/>
          </p:nvSpPr>
          <p:spPr bwMode="auto">
            <a:xfrm>
              <a:off x="8697077" y="705552"/>
              <a:ext cx="51510" cy="329665"/>
            </a:xfrm>
            <a:custGeom>
              <a:avLst/>
              <a:gdLst>
                <a:gd name="T0" fmla="*/ 0 w 50"/>
                <a:gd name="T1" fmla="*/ 2 h 317"/>
                <a:gd name="T2" fmla="*/ 24 w 50"/>
                <a:gd name="T3" fmla="*/ 316 h 317"/>
                <a:gd name="T4" fmla="*/ 27 w 50"/>
                <a:gd name="T5" fmla="*/ 316 h 317"/>
                <a:gd name="T6" fmla="*/ 4 w 50"/>
                <a:gd name="T7" fmla="*/ 1 h 317"/>
                <a:gd name="T8" fmla="*/ 0 w 50"/>
                <a:gd name="T9" fmla="*/ 2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17">
                  <a:moveTo>
                    <a:pt x="0" y="2"/>
                  </a:moveTo>
                  <a:cubicBezTo>
                    <a:pt x="10" y="105"/>
                    <a:pt x="47" y="213"/>
                    <a:pt x="24" y="316"/>
                  </a:cubicBezTo>
                  <a:cubicBezTo>
                    <a:pt x="23" y="317"/>
                    <a:pt x="27" y="317"/>
                    <a:pt x="27" y="316"/>
                  </a:cubicBezTo>
                  <a:cubicBezTo>
                    <a:pt x="50" y="213"/>
                    <a:pt x="14" y="104"/>
                    <a:pt x="4" y="1"/>
                  </a:cubicBezTo>
                  <a:cubicBezTo>
                    <a:pt x="4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1" name="Freeform 331"/>
            <p:cNvSpPr/>
            <p:nvPr/>
          </p:nvSpPr>
          <p:spPr bwMode="auto">
            <a:xfrm>
              <a:off x="8688492" y="683232"/>
              <a:ext cx="82416" cy="396629"/>
            </a:xfrm>
            <a:custGeom>
              <a:avLst/>
              <a:gdLst>
                <a:gd name="T0" fmla="*/ 6 w 79"/>
                <a:gd name="T1" fmla="*/ 1 h 382"/>
                <a:gd name="T2" fmla="*/ 15 w 79"/>
                <a:gd name="T3" fmla="*/ 63 h 382"/>
                <a:gd name="T4" fmla="*/ 49 w 79"/>
                <a:gd name="T5" fmla="*/ 145 h 382"/>
                <a:gd name="T6" fmla="*/ 67 w 79"/>
                <a:gd name="T7" fmla="*/ 245 h 382"/>
                <a:gd name="T8" fmla="*/ 75 w 79"/>
                <a:gd name="T9" fmla="*/ 381 h 382"/>
                <a:gd name="T10" fmla="*/ 79 w 79"/>
                <a:gd name="T11" fmla="*/ 380 h 382"/>
                <a:gd name="T12" fmla="*/ 72 w 79"/>
                <a:gd name="T13" fmla="*/ 251 h 382"/>
                <a:gd name="T14" fmla="*/ 54 w 79"/>
                <a:gd name="T15" fmla="*/ 148 h 382"/>
                <a:gd name="T16" fmla="*/ 22 w 79"/>
                <a:gd name="T17" fmla="*/ 72 h 382"/>
                <a:gd name="T18" fmla="*/ 10 w 79"/>
                <a:gd name="T19" fmla="*/ 1 h 382"/>
                <a:gd name="T20" fmla="*/ 6 w 79"/>
                <a:gd name="T21" fmla="*/ 1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382">
                  <a:moveTo>
                    <a:pt x="6" y="1"/>
                  </a:moveTo>
                  <a:cubicBezTo>
                    <a:pt x="0" y="22"/>
                    <a:pt x="8" y="44"/>
                    <a:pt x="15" y="63"/>
                  </a:cubicBezTo>
                  <a:cubicBezTo>
                    <a:pt x="25" y="91"/>
                    <a:pt x="38" y="118"/>
                    <a:pt x="49" y="145"/>
                  </a:cubicBezTo>
                  <a:cubicBezTo>
                    <a:pt x="61" y="177"/>
                    <a:pt x="64" y="211"/>
                    <a:pt x="67" y="245"/>
                  </a:cubicBezTo>
                  <a:cubicBezTo>
                    <a:pt x="73" y="290"/>
                    <a:pt x="74" y="336"/>
                    <a:pt x="75" y="381"/>
                  </a:cubicBezTo>
                  <a:cubicBezTo>
                    <a:pt x="75" y="382"/>
                    <a:pt x="79" y="381"/>
                    <a:pt x="79" y="380"/>
                  </a:cubicBezTo>
                  <a:cubicBezTo>
                    <a:pt x="78" y="337"/>
                    <a:pt x="76" y="294"/>
                    <a:pt x="72" y="251"/>
                  </a:cubicBezTo>
                  <a:cubicBezTo>
                    <a:pt x="68" y="217"/>
                    <a:pt x="65" y="181"/>
                    <a:pt x="54" y="148"/>
                  </a:cubicBezTo>
                  <a:cubicBezTo>
                    <a:pt x="44" y="122"/>
                    <a:pt x="32" y="97"/>
                    <a:pt x="22" y="72"/>
                  </a:cubicBezTo>
                  <a:cubicBezTo>
                    <a:pt x="14" y="50"/>
                    <a:pt x="3" y="23"/>
                    <a:pt x="10" y="1"/>
                  </a:cubicBezTo>
                  <a:cubicBezTo>
                    <a:pt x="10" y="0"/>
                    <a:pt x="6" y="0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2" name="Freeform 332"/>
            <p:cNvSpPr/>
            <p:nvPr/>
          </p:nvSpPr>
          <p:spPr bwMode="auto">
            <a:xfrm>
              <a:off x="8693643" y="705552"/>
              <a:ext cx="127058" cy="401779"/>
            </a:xfrm>
            <a:custGeom>
              <a:avLst/>
              <a:gdLst>
                <a:gd name="T0" fmla="*/ 1 w 122"/>
                <a:gd name="T1" fmla="*/ 2 h 386"/>
                <a:gd name="T2" fmla="*/ 39 w 122"/>
                <a:gd name="T3" fmla="*/ 86 h 386"/>
                <a:gd name="T4" fmla="*/ 90 w 122"/>
                <a:gd name="T5" fmla="*/ 185 h 386"/>
                <a:gd name="T6" fmla="*/ 112 w 122"/>
                <a:gd name="T7" fmla="*/ 385 h 386"/>
                <a:gd name="T8" fmla="*/ 115 w 122"/>
                <a:gd name="T9" fmla="*/ 384 h 386"/>
                <a:gd name="T10" fmla="*/ 96 w 122"/>
                <a:gd name="T11" fmla="*/ 191 h 386"/>
                <a:gd name="T12" fmla="*/ 52 w 122"/>
                <a:gd name="T13" fmla="*/ 101 h 386"/>
                <a:gd name="T14" fmla="*/ 4 w 122"/>
                <a:gd name="T15" fmla="*/ 1 h 386"/>
                <a:gd name="T16" fmla="*/ 1 w 122"/>
                <a:gd name="T17" fmla="*/ 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386">
                  <a:moveTo>
                    <a:pt x="1" y="2"/>
                  </a:moveTo>
                  <a:cubicBezTo>
                    <a:pt x="12" y="31"/>
                    <a:pt x="23" y="59"/>
                    <a:pt x="39" y="86"/>
                  </a:cubicBezTo>
                  <a:cubicBezTo>
                    <a:pt x="59" y="118"/>
                    <a:pt x="78" y="149"/>
                    <a:pt x="90" y="185"/>
                  </a:cubicBezTo>
                  <a:cubicBezTo>
                    <a:pt x="112" y="248"/>
                    <a:pt x="118" y="318"/>
                    <a:pt x="112" y="385"/>
                  </a:cubicBezTo>
                  <a:cubicBezTo>
                    <a:pt x="111" y="386"/>
                    <a:pt x="115" y="386"/>
                    <a:pt x="115" y="384"/>
                  </a:cubicBezTo>
                  <a:cubicBezTo>
                    <a:pt x="122" y="319"/>
                    <a:pt x="115" y="253"/>
                    <a:pt x="96" y="191"/>
                  </a:cubicBezTo>
                  <a:cubicBezTo>
                    <a:pt x="86" y="158"/>
                    <a:pt x="71" y="129"/>
                    <a:pt x="52" y="101"/>
                  </a:cubicBezTo>
                  <a:cubicBezTo>
                    <a:pt x="32" y="69"/>
                    <a:pt x="18" y="36"/>
                    <a:pt x="4" y="1"/>
                  </a:cubicBezTo>
                  <a:cubicBezTo>
                    <a:pt x="4" y="0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3" name="Freeform 333"/>
            <p:cNvSpPr/>
            <p:nvPr/>
          </p:nvSpPr>
          <p:spPr bwMode="auto">
            <a:xfrm>
              <a:off x="8697077" y="695250"/>
              <a:ext cx="164833" cy="441271"/>
            </a:xfrm>
            <a:custGeom>
              <a:avLst/>
              <a:gdLst>
                <a:gd name="T0" fmla="*/ 0 w 157"/>
                <a:gd name="T1" fmla="*/ 2 h 425"/>
                <a:gd name="T2" fmla="*/ 32 w 157"/>
                <a:gd name="T3" fmla="*/ 73 h 425"/>
                <a:gd name="T4" fmla="*/ 95 w 157"/>
                <a:gd name="T5" fmla="*/ 166 h 425"/>
                <a:gd name="T6" fmla="*/ 142 w 157"/>
                <a:gd name="T7" fmla="*/ 264 h 425"/>
                <a:gd name="T8" fmla="*/ 152 w 157"/>
                <a:gd name="T9" fmla="*/ 423 h 425"/>
                <a:gd name="T10" fmla="*/ 155 w 157"/>
                <a:gd name="T11" fmla="*/ 423 h 425"/>
                <a:gd name="T12" fmla="*/ 149 w 157"/>
                <a:gd name="T13" fmla="*/ 277 h 425"/>
                <a:gd name="T14" fmla="*/ 110 w 157"/>
                <a:gd name="T15" fmla="*/ 181 h 425"/>
                <a:gd name="T16" fmla="*/ 46 w 157"/>
                <a:gd name="T17" fmla="*/ 88 h 425"/>
                <a:gd name="T18" fmla="*/ 4 w 157"/>
                <a:gd name="T19" fmla="*/ 1 h 425"/>
                <a:gd name="T20" fmla="*/ 0 w 157"/>
                <a:gd name="T21" fmla="*/ 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" h="425">
                  <a:moveTo>
                    <a:pt x="0" y="2"/>
                  </a:moveTo>
                  <a:cubicBezTo>
                    <a:pt x="3" y="28"/>
                    <a:pt x="18" y="52"/>
                    <a:pt x="32" y="73"/>
                  </a:cubicBezTo>
                  <a:cubicBezTo>
                    <a:pt x="52" y="105"/>
                    <a:pt x="74" y="135"/>
                    <a:pt x="95" y="166"/>
                  </a:cubicBezTo>
                  <a:cubicBezTo>
                    <a:pt x="116" y="197"/>
                    <a:pt x="134" y="228"/>
                    <a:pt x="142" y="264"/>
                  </a:cubicBezTo>
                  <a:cubicBezTo>
                    <a:pt x="155" y="316"/>
                    <a:pt x="154" y="370"/>
                    <a:pt x="152" y="423"/>
                  </a:cubicBezTo>
                  <a:cubicBezTo>
                    <a:pt x="152" y="425"/>
                    <a:pt x="155" y="424"/>
                    <a:pt x="155" y="423"/>
                  </a:cubicBezTo>
                  <a:cubicBezTo>
                    <a:pt x="157" y="374"/>
                    <a:pt x="157" y="325"/>
                    <a:pt x="149" y="277"/>
                  </a:cubicBezTo>
                  <a:cubicBezTo>
                    <a:pt x="142" y="241"/>
                    <a:pt x="129" y="212"/>
                    <a:pt x="110" y="181"/>
                  </a:cubicBezTo>
                  <a:cubicBezTo>
                    <a:pt x="89" y="150"/>
                    <a:pt x="67" y="119"/>
                    <a:pt x="46" y="88"/>
                  </a:cubicBezTo>
                  <a:cubicBezTo>
                    <a:pt x="28" y="62"/>
                    <a:pt x="7" y="33"/>
                    <a:pt x="4" y="1"/>
                  </a:cubicBezTo>
                  <a:cubicBezTo>
                    <a:pt x="4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4" name="Freeform 334"/>
            <p:cNvSpPr/>
            <p:nvPr/>
          </p:nvSpPr>
          <p:spPr bwMode="auto">
            <a:xfrm>
              <a:off x="8697077" y="705552"/>
              <a:ext cx="195739" cy="442988"/>
            </a:xfrm>
            <a:custGeom>
              <a:avLst/>
              <a:gdLst>
                <a:gd name="T0" fmla="*/ 0 w 187"/>
                <a:gd name="T1" fmla="*/ 2 h 425"/>
                <a:gd name="T2" fmla="*/ 130 w 187"/>
                <a:gd name="T3" fmla="*/ 174 h 425"/>
                <a:gd name="T4" fmla="*/ 174 w 187"/>
                <a:gd name="T5" fmla="*/ 273 h 425"/>
                <a:gd name="T6" fmla="*/ 182 w 187"/>
                <a:gd name="T7" fmla="*/ 424 h 425"/>
                <a:gd name="T8" fmla="*/ 186 w 187"/>
                <a:gd name="T9" fmla="*/ 423 h 425"/>
                <a:gd name="T10" fmla="*/ 179 w 187"/>
                <a:gd name="T11" fmla="*/ 279 h 425"/>
                <a:gd name="T12" fmla="*/ 139 w 187"/>
                <a:gd name="T13" fmla="*/ 181 h 425"/>
                <a:gd name="T14" fmla="*/ 4 w 187"/>
                <a:gd name="T15" fmla="*/ 1 h 425"/>
                <a:gd name="T16" fmla="*/ 0 w 187"/>
                <a:gd name="T17" fmla="*/ 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425">
                  <a:moveTo>
                    <a:pt x="0" y="2"/>
                  </a:moveTo>
                  <a:cubicBezTo>
                    <a:pt x="33" y="66"/>
                    <a:pt x="87" y="117"/>
                    <a:pt x="130" y="174"/>
                  </a:cubicBezTo>
                  <a:cubicBezTo>
                    <a:pt x="153" y="205"/>
                    <a:pt x="166" y="235"/>
                    <a:pt x="174" y="273"/>
                  </a:cubicBezTo>
                  <a:cubicBezTo>
                    <a:pt x="184" y="322"/>
                    <a:pt x="182" y="374"/>
                    <a:pt x="182" y="424"/>
                  </a:cubicBezTo>
                  <a:cubicBezTo>
                    <a:pt x="182" y="425"/>
                    <a:pt x="186" y="424"/>
                    <a:pt x="186" y="423"/>
                  </a:cubicBezTo>
                  <a:cubicBezTo>
                    <a:pt x="185" y="375"/>
                    <a:pt x="187" y="327"/>
                    <a:pt x="179" y="279"/>
                  </a:cubicBezTo>
                  <a:cubicBezTo>
                    <a:pt x="173" y="242"/>
                    <a:pt x="160" y="211"/>
                    <a:pt x="139" y="181"/>
                  </a:cubicBezTo>
                  <a:cubicBezTo>
                    <a:pt x="96" y="120"/>
                    <a:pt x="38" y="68"/>
                    <a:pt x="4" y="1"/>
                  </a:cubicBezTo>
                  <a:cubicBezTo>
                    <a:pt x="3" y="0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5" name="Freeform 335"/>
            <p:cNvSpPr/>
            <p:nvPr/>
          </p:nvSpPr>
          <p:spPr bwMode="auto">
            <a:xfrm>
              <a:off x="8729700" y="757063"/>
              <a:ext cx="214626" cy="417233"/>
            </a:xfrm>
            <a:custGeom>
              <a:avLst/>
              <a:gdLst>
                <a:gd name="T0" fmla="*/ 1 w 205"/>
                <a:gd name="T1" fmla="*/ 2 h 401"/>
                <a:gd name="T2" fmla="*/ 170 w 205"/>
                <a:gd name="T3" fmla="*/ 204 h 401"/>
                <a:gd name="T4" fmla="*/ 193 w 205"/>
                <a:gd name="T5" fmla="*/ 400 h 401"/>
                <a:gd name="T6" fmla="*/ 197 w 205"/>
                <a:gd name="T7" fmla="*/ 400 h 401"/>
                <a:gd name="T8" fmla="*/ 174 w 205"/>
                <a:gd name="T9" fmla="*/ 203 h 401"/>
                <a:gd name="T10" fmla="*/ 4 w 205"/>
                <a:gd name="T11" fmla="*/ 1 h 401"/>
                <a:gd name="T12" fmla="*/ 1 w 205"/>
                <a:gd name="T13" fmla="*/ 2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401">
                  <a:moveTo>
                    <a:pt x="1" y="2"/>
                  </a:moveTo>
                  <a:cubicBezTo>
                    <a:pt x="66" y="61"/>
                    <a:pt x="132" y="124"/>
                    <a:pt x="170" y="204"/>
                  </a:cubicBezTo>
                  <a:cubicBezTo>
                    <a:pt x="199" y="266"/>
                    <a:pt x="201" y="334"/>
                    <a:pt x="193" y="400"/>
                  </a:cubicBezTo>
                  <a:cubicBezTo>
                    <a:pt x="193" y="401"/>
                    <a:pt x="197" y="401"/>
                    <a:pt x="197" y="400"/>
                  </a:cubicBezTo>
                  <a:cubicBezTo>
                    <a:pt x="205" y="332"/>
                    <a:pt x="202" y="266"/>
                    <a:pt x="174" y="203"/>
                  </a:cubicBezTo>
                  <a:cubicBezTo>
                    <a:pt x="137" y="123"/>
                    <a:pt x="68" y="59"/>
                    <a:pt x="4" y="1"/>
                  </a:cubicBezTo>
                  <a:cubicBezTo>
                    <a:pt x="3" y="0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6" name="Freeform 336"/>
            <p:cNvSpPr/>
            <p:nvPr/>
          </p:nvSpPr>
          <p:spPr bwMode="auto">
            <a:xfrm>
              <a:off x="8334788" y="638590"/>
              <a:ext cx="243815" cy="230079"/>
            </a:xfrm>
            <a:custGeom>
              <a:avLst/>
              <a:gdLst>
                <a:gd name="T0" fmla="*/ 5 w 232"/>
                <a:gd name="T1" fmla="*/ 219 h 222"/>
                <a:gd name="T2" fmla="*/ 50 w 232"/>
                <a:gd name="T3" fmla="*/ 2 h 222"/>
                <a:gd name="T4" fmla="*/ 45 w 232"/>
                <a:gd name="T5" fmla="*/ 3 h 222"/>
                <a:gd name="T6" fmla="*/ 227 w 232"/>
                <a:gd name="T7" fmla="*/ 194 h 222"/>
                <a:gd name="T8" fmla="*/ 232 w 232"/>
                <a:gd name="T9" fmla="*/ 193 h 222"/>
                <a:gd name="T10" fmla="*/ 49 w 232"/>
                <a:gd name="T11" fmla="*/ 1 h 222"/>
                <a:gd name="T12" fmla="*/ 45 w 232"/>
                <a:gd name="T13" fmla="*/ 3 h 222"/>
                <a:gd name="T14" fmla="*/ 0 w 232"/>
                <a:gd name="T15" fmla="*/ 219 h 222"/>
                <a:gd name="T16" fmla="*/ 5 w 232"/>
                <a:gd name="T17" fmla="*/ 21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22">
                  <a:moveTo>
                    <a:pt x="5" y="219"/>
                  </a:moveTo>
                  <a:cubicBezTo>
                    <a:pt x="10" y="145"/>
                    <a:pt x="44" y="76"/>
                    <a:pt x="50" y="2"/>
                  </a:cubicBezTo>
                  <a:cubicBezTo>
                    <a:pt x="48" y="3"/>
                    <a:pt x="47" y="3"/>
                    <a:pt x="45" y="3"/>
                  </a:cubicBezTo>
                  <a:cubicBezTo>
                    <a:pt x="90" y="84"/>
                    <a:pt x="199" y="100"/>
                    <a:pt x="227" y="194"/>
                  </a:cubicBezTo>
                  <a:cubicBezTo>
                    <a:pt x="228" y="196"/>
                    <a:pt x="232" y="195"/>
                    <a:pt x="232" y="193"/>
                  </a:cubicBezTo>
                  <a:cubicBezTo>
                    <a:pt x="204" y="99"/>
                    <a:pt x="94" y="83"/>
                    <a:pt x="49" y="1"/>
                  </a:cubicBezTo>
                  <a:cubicBezTo>
                    <a:pt x="49" y="0"/>
                    <a:pt x="45" y="1"/>
                    <a:pt x="45" y="3"/>
                  </a:cubicBezTo>
                  <a:cubicBezTo>
                    <a:pt x="40" y="77"/>
                    <a:pt x="5" y="145"/>
                    <a:pt x="0" y="219"/>
                  </a:cubicBezTo>
                  <a:cubicBezTo>
                    <a:pt x="0" y="222"/>
                    <a:pt x="5" y="221"/>
                    <a:pt x="5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7" name="Freeform 337"/>
            <p:cNvSpPr/>
            <p:nvPr/>
          </p:nvSpPr>
          <p:spPr bwMode="auto">
            <a:xfrm>
              <a:off x="8357110" y="652326"/>
              <a:ext cx="34340" cy="248966"/>
            </a:xfrm>
            <a:custGeom>
              <a:avLst/>
              <a:gdLst>
                <a:gd name="T0" fmla="*/ 17 w 32"/>
                <a:gd name="T1" fmla="*/ 236 h 239"/>
                <a:gd name="T2" fmla="*/ 18 w 32"/>
                <a:gd name="T3" fmla="*/ 115 h 239"/>
                <a:gd name="T4" fmla="*/ 30 w 32"/>
                <a:gd name="T5" fmla="*/ 2 h 239"/>
                <a:gd name="T6" fmla="*/ 25 w 32"/>
                <a:gd name="T7" fmla="*/ 3 h 239"/>
                <a:gd name="T8" fmla="*/ 13 w 32"/>
                <a:gd name="T9" fmla="*/ 120 h 239"/>
                <a:gd name="T10" fmla="*/ 12 w 32"/>
                <a:gd name="T11" fmla="*/ 237 h 239"/>
                <a:gd name="T12" fmla="*/ 17 w 32"/>
                <a:gd name="T13" fmla="*/ 23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39">
                  <a:moveTo>
                    <a:pt x="17" y="236"/>
                  </a:moveTo>
                  <a:cubicBezTo>
                    <a:pt x="4" y="198"/>
                    <a:pt x="13" y="153"/>
                    <a:pt x="18" y="115"/>
                  </a:cubicBezTo>
                  <a:cubicBezTo>
                    <a:pt x="23" y="78"/>
                    <a:pt x="32" y="39"/>
                    <a:pt x="30" y="2"/>
                  </a:cubicBezTo>
                  <a:cubicBezTo>
                    <a:pt x="30" y="0"/>
                    <a:pt x="25" y="1"/>
                    <a:pt x="25" y="3"/>
                  </a:cubicBezTo>
                  <a:cubicBezTo>
                    <a:pt x="28" y="42"/>
                    <a:pt x="18" y="82"/>
                    <a:pt x="13" y="120"/>
                  </a:cubicBezTo>
                  <a:cubicBezTo>
                    <a:pt x="8" y="157"/>
                    <a:pt x="0" y="201"/>
                    <a:pt x="12" y="237"/>
                  </a:cubicBezTo>
                  <a:cubicBezTo>
                    <a:pt x="13" y="239"/>
                    <a:pt x="18" y="237"/>
                    <a:pt x="17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8" name="Freeform 338"/>
            <p:cNvSpPr/>
            <p:nvPr/>
          </p:nvSpPr>
          <p:spPr bwMode="auto">
            <a:xfrm>
              <a:off x="8381148" y="642024"/>
              <a:ext cx="84134" cy="334817"/>
            </a:xfrm>
            <a:custGeom>
              <a:avLst/>
              <a:gdLst>
                <a:gd name="T0" fmla="*/ 0 w 80"/>
                <a:gd name="T1" fmla="*/ 4 h 323"/>
                <a:gd name="T2" fmla="*/ 15 w 80"/>
                <a:gd name="T3" fmla="*/ 63 h 323"/>
                <a:gd name="T4" fmla="*/ 23 w 80"/>
                <a:gd name="T5" fmla="*/ 156 h 323"/>
                <a:gd name="T6" fmla="*/ 74 w 80"/>
                <a:gd name="T7" fmla="*/ 321 h 323"/>
                <a:gd name="T8" fmla="*/ 79 w 80"/>
                <a:gd name="T9" fmla="*/ 319 h 323"/>
                <a:gd name="T10" fmla="*/ 27 w 80"/>
                <a:gd name="T11" fmla="*/ 148 h 323"/>
                <a:gd name="T12" fmla="*/ 20 w 80"/>
                <a:gd name="T13" fmla="*/ 62 h 323"/>
                <a:gd name="T14" fmla="*/ 5 w 80"/>
                <a:gd name="T15" fmla="*/ 3 h 323"/>
                <a:gd name="T16" fmla="*/ 0 w 80"/>
                <a:gd name="T17" fmla="*/ 4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323">
                  <a:moveTo>
                    <a:pt x="0" y="4"/>
                  </a:moveTo>
                  <a:cubicBezTo>
                    <a:pt x="4" y="24"/>
                    <a:pt x="12" y="43"/>
                    <a:pt x="15" y="63"/>
                  </a:cubicBezTo>
                  <a:cubicBezTo>
                    <a:pt x="19" y="94"/>
                    <a:pt x="19" y="125"/>
                    <a:pt x="23" y="156"/>
                  </a:cubicBezTo>
                  <a:cubicBezTo>
                    <a:pt x="31" y="214"/>
                    <a:pt x="48" y="269"/>
                    <a:pt x="74" y="321"/>
                  </a:cubicBezTo>
                  <a:cubicBezTo>
                    <a:pt x="75" y="323"/>
                    <a:pt x="80" y="321"/>
                    <a:pt x="79" y="319"/>
                  </a:cubicBezTo>
                  <a:cubicBezTo>
                    <a:pt x="52" y="265"/>
                    <a:pt x="36" y="208"/>
                    <a:pt x="27" y="148"/>
                  </a:cubicBezTo>
                  <a:cubicBezTo>
                    <a:pt x="23" y="119"/>
                    <a:pt x="23" y="91"/>
                    <a:pt x="20" y="62"/>
                  </a:cubicBezTo>
                  <a:cubicBezTo>
                    <a:pt x="17" y="41"/>
                    <a:pt x="8" y="23"/>
                    <a:pt x="5" y="3"/>
                  </a:cubicBezTo>
                  <a:cubicBezTo>
                    <a:pt x="5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9" name="Freeform 339"/>
            <p:cNvSpPr/>
            <p:nvPr/>
          </p:nvSpPr>
          <p:spPr bwMode="auto">
            <a:xfrm>
              <a:off x="8386298" y="648892"/>
              <a:ext cx="106454" cy="293609"/>
            </a:xfrm>
            <a:custGeom>
              <a:avLst/>
              <a:gdLst>
                <a:gd name="T0" fmla="*/ 0 w 102"/>
                <a:gd name="T1" fmla="*/ 3 h 283"/>
                <a:gd name="T2" fmla="*/ 37 w 102"/>
                <a:gd name="T3" fmla="*/ 130 h 283"/>
                <a:gd name="T4" fmla="*/ 97 w 102"/>
                <a:gd name="T5" fmla="*/ 282 h 283"/>
                <a:gd name="T6" fmla="*/ 101 w 102"/>
                <a:gd name="T7" fmla="*/ 281 h 283"/>
                <a:gd name="T8" fmla="*/ 43 w 102"/>
                <a:gd name="T9" fmla="*/ 133 h 283"/>
                <a:gd name="T10" fmla="*/ 5 w 102"/>
                <a:gd name="T11" fmla="*/ 1 h 283"/>
                <a:gd name="T12" fmla="*/ 0 w 102"/>
                <a:gd name="T13" fmla="*/ 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283">
                  <a:moveTo>
                    <a:pt x="0" y="3"/>
                  </a:moveTo>
                  <a:cubicBezTo>
                    <a:pt x="18" y="43"/>
                    <a:pt x="24" y="88"/>
                    <a:pt x="37" y="130"/>
                  </a:cubicBezTo>
                  <a:cubicBezTo>
                    <a:pt x="53" y="181"/>
                    <a:pt x="68" y="236"/>
                    <a:pt x="97" y="282"/>
                  </a:cubicBezTo>
                  <a:cubicBezTo>
                    <a:pt x="97" y="283"/>
                    <a:pt x="102" y="281"/>
                    <a:pt x="101" y="281"/>
                  </a:cubicBezTo>
                  <a:cubicBezTo>
                    <a:pt x="74" y="236"/>
                    <a:pt x="61" y="182"/>
                    <a:pt x="43" y="133"/>
                  </a:cubicBezTo>
                  <a:cubicBezTo>
                    <a:pt x="28" y="90"/>
                    <a:pt x="24" y="43"/>
                    <a:pt x="5" y="1"/>
                  </a:cubicBezTo>
                  <a:cubicBezTo>
                    <a:pt x="5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0" name="Freeform 340"/>
            <p:cNvSpPr/>
            <p:nvPr/>
          </p:nvSpPr>
          <p:spPr bwMode="auto">
            <a:xfrm>
              <a:off x="8382864" y="642024"/>
              <a:ext cx="127058" cy="274721"/>
            </a:xfrm>
            <a:custGeom>
              <a:avLst/>
              <a:gdLst>
                <a:gd name="T0" fmla="*/ 1 w 121"/>
                <a:gd name="T1" fmla="*/ 3 h 264"/>
                <a:gd name="T2" fmla="*/ 115 w 121"/>
                <a:gd name="T3" fmla="*/ 262 h 264"/>
                <a:gd name="T4" fmla="*/ 120 w 121"/>
                <a:gd name="T5" fmla="*/ 261 h 264"/>
                <a:gd name="T6" fmla="*/ 6 w 121"/>
                <a:gd name="T7" fmla="*/ 2 h 264"/>
                <a:gd name="T8" fmla="*/ 1 w 121"/>
                <a:gd name="T9" fmla="*/ 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64">
                  <a:moveTo>
                    <a:pt x="1" y="3"/>
                  </a:moveTo>
                  <a:cubicBezTo>
                    <a:pt x="44" y="87"/>
                    <a:pt x="72" y="178"/>
                    <a:pt x="115" y="262"/>
                  </a:cubicBezTo>
                  <a:cubicBezTo>
                    <a:pt x="116" y="264"/>
                    <a:pt x="121" y="262"/>
                    <a:pt x="120" y="261"/>
                  </a:cubicBezTo>
                  <a:cubicBezTo>
                    <a:pt x="76" y="177"/>
                    <a:pt x="48" y="86"/>
                    <a:pt x="6" y="2"/>
                  </a:cubicBezTo>
                  <a:cubicBezTo>
                    <a:pt x="5" y="0"/>
                    <a:pt x="0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1" name="Freeform 341"/>
            <p:cNvSpPr/>
            <p:nvPr/>
          </p:nvSpPr>
          <p:spPr bwMode="auto">
            <a:xfrm>
              <a:off x="8377714" y="648892"/>
              <a:ext cx="32624" cy="278155"/>
            </a:xfrm>
            <a:custGeom>
              <a:avLst/>
              <a:gdLst>
                <a:gd name="T0" fmla="*/ 8 w 32"/>
                <a:gd name="T1" fmla="*/ 3 h 268"/>
                <a:gd name="T2" fmla="*/ 7 w 32"/>
                <a:gd name="T3" fmla="*/ 135 h 268"/>
                <a:gd name="T4" fmla="*/ 27 w 32"/>
                <a:gd name="T5" fmla="*/ 266 h 268"/>
                <a:gd name="T6" fmla="*/ 32 w 32"/>
                <a:gd name="T7" fmla="*/ 265 h 268"/>
                <a:gd name="T8" fmla="*/ 11 w 32"/>
                <a:gd name="T9" fmla="*/ 133 h 268"/>
                <a:gd name="T10" fmla="*/ 12 w 32"/>
                <a:gd name="T11" fmla="*/ 1 h 268"/>
                <a:gd name="T12" fmla="*/ 8 w 32"/>
                <a:gd name="T13" fmla="*/ 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68">
                  <a:moveTo>
                    <a:pt x="8" y="3"/>
                  </a:moveTo>
                  <a:cubicBezTo>
                    <a:pt x="20" y="44"/>
                    <a:pt x="10" y="92"/>
                    <a:pt x="7" y="135"/>
                  </a:cubicBezTo>
                  <a:cubicBezTo>
                    <a:pt x="3" y="178"/>
                    <a:pt x="0" y="230"/>
                    <a:pt x="27" y="266"/>
                  </a:cubicBezTo>
                  <a:cubicBezTo>
                    <a:pt x="28" y="268"/>
                    <a:pt x="32" y="266"/>
                    <a:pt x="32" y="265"/>
                  </a:cubicBezTo>
                  <a:cubicBezTo>
                    <a:pt x="4" y="229"/>
                    <a:pt x="8" y="177"/>
                    <a:pt x="11" y="133"/>
                  </a:cubicBezTo>
                  <a:cubicBezTo>
                    <a:pt x="14" y="91"/>
                    <a:pt x="25" y="43"/>
                    <a:pt x="12" y="1"/>
                  </a:cubicBezTo>
                  <a:cubicBezTo>
                    <a:pt x="12" y="0"/>
                    <a:pt x="7" y="1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2" name="Freeform 342"/>
            <p:cNvSpPr/>
            <p:nvPr/>
          </p:nvSpPr>
          <p:spPr bwMode="auto">
            <a:xfrm>
              <a:off x="8386298" y="647174"/>
              <a:ext cx="139078" cy="248966"/>
            </a:xfrm>
            <a:custGeom>
              <a:avLst/>
              <a:gdLst>
                <a:gd name="T0" fmla="*/ 2 w 134"/>
                <a:gd name="T1" fmla="*/ 4 h 239"/>
                <a:gd name="T2" fmla="*/ 129 w 134"/>
                <a:gd name="T3" fmla="*/ 237 h 239"/>
                <a:gd name="T4" fmla="*/ 133 w 134"/>
                <a:gd name="T5" fmla="*/ 235 h 239"/>
                <a:gd name="T6" fmla="*/ 6 w 134"/>
                <a:gd name="T7" fmla="*/ 2 h 239"/>
                <a:gd name="T8" fmla="*/ 2 w 134"/>
                <a:gd name="T9" fmla="*/ 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39">
                  <a:moveTo>
                    <a:pt x="2" y="4"/>
                  </a:moveTo>
                  <a:cubicBezTo>
                    <a:pt x="50" y="77"/>
                    <a:pt x="101" y="153"/>
                    <a:pt x="129" y="237"/>
                  </a:cubicBezTo>
                  <a:cubicBezTo>
                    <a:pt x="129" y="239"/>
                    <a:pt x="134" y="237"/>
                    <a:pt x="133" y="235"/>
                  </a:cubicBezTo>
                  <a:cubicBezTo>
                    <a:pt x="105" y="151"/>
                    <a:pt x="55" y="75"/>
                    <a:pt x="6" y="2"/>
                  </a:cubicBezTo>
                  <a:cubicBezTo>
                    <a:pt x="5" y="0"/>
                    <a:pt x="0" y="2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3" name="Freeform 343"/>
            <p:cNvSpPr/>
            <p:nvPr/>
          </p:nvSpPr>
          <p:spPr bwMode="auto">
            <a:xfrm>
              <a:off x="8389732" y="652326"/>
              <a:ext cx="151097" cy="221494"/>
            </a:xfrm>
            <a:custGeom>
              <a:avLst/>
              <a:gdLst>
                <a:gd name="T0" fmla="*/ 1 w 146"/>
                <a:gd name="T1" fmla="*/ 4 h 213"/>
                <a:gd name="T2" fmla="*/ 140 w 146"/>
                <a:gd name="T3" fmla="*/ 211 h 213"/>
                <a:gd name="T4" fmla="*/ 145 w 146"/>
                <a:gd name="T5" fmla="*/ 210 h 213"/>
                <a:gd name="T6" fmla="*/ 6 w 146"/>
                <a:gd name="T7" fmla="*/ 2 h 213"/>
                <a:gd name="T8" fmla="*/ 1 w 146"/>
                <a:gd name="T9" fmla="*/ 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13">
                  <a:moveTo>
                    <a:pt x="1" y="4"/>
                  </a:moveTo>
                  <a:cubicBezTo>
                    <a:pt x="60" y="62"/>
                    <a:pt x="118" y="130"/>
                    <a:pt x="140" y="211"/>
                  </a:cubicBezTo>
                  <a:cubicBezTo>
                    <a:pt x="141" y="213"/>
                    <a:pt x="146" y="212"/>
                    <a:pt x="145" y="210"/>
                  </a:cubicBezTo>
                  <a:cubicBezTo>
                    <a:pt x="123" y="129"/>
                    <a:pt x="64" y="60"/>
                    <a:pt x="6" y="2"/>
                  </a:cubicBezTo>
                  <a:cubicBezTo>
                    <a:pt x="4" y="0"/>
                    <a:pt x="0" y="2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4" name="Freeform 344"/>
            <p:cNvSpPr/>
            <p:nvPr/>
          </p:nvSpPr>
          <p:spPr bwMode="auto">
            <a:xfrm>
              <a:off x="8401752" y="664344"/>
              <a:ext cx="157965" cy="194022"/>
            </a:xfrm>
            <a:custGeom>
              <a:avLst/>
              <a:gdLst>
                <a:gd name="T0" fmla="*/ 0 w 151"/>
                <a:gd name="T1" fmla="*/ 3 h 186"/>
                <a:gd name="T2" fmla="*/ 145 w 151"/>
                <a:gd name="T3" fmla="*/ 184 h 186"/>
                <a:gd name="T4" fmla="*/ 150 w 151"/>
                <a:gd name="T5" fmla="*/ 183 h 186"/>
                <a:gd name="T6" fmla="*/ 5 w 151"/>
                <a:gd name="T7" fmla="*/ 1 h 186"/>
                <a:gd name="T8" fmla="*/ 0 w 151"/>
                <a:gd name="T9" fmla="*/ 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86">
                  <a:moveTo>
                    <a:pt x="0" y="3"/>
                  </a:moveTo>
                  <a:cubicBezTo>
                    <a:pt x="56" y="53"/>
                    <a:pt x="122" y="110"/>
                    <a:pt x="145" y="184"/>
                  </a:cubicBezTo>
                  <a:cubicBezTo>
                    <a:pt x="146" y="186"/>
                    <a:pt x="151" y="184"/>
                    <a:pt x="150" y="183"/>
                  </a:cubicBezTo>
                  <a:cubicBezTo>
                    <a:pt x="127" y="109"/>
                    <a:pt x="61" y="51"/>
                    <a:pt x="5" y="1"/>
                  </a:cubicBezTo>
                  <a:cubicBezTo>
                    <a:pt x="4" y="0"/>
                    <a:pt x="0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146" name="图片 14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565" y="1391024"/>
            <a:ext cx="1324726" cy="132472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自然, 山&#10;&#10;已生成高可信度的说明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9736"/>
            <a:ext cx="12192000" cy="501852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81630" y="4946705"/>
            <a:ext cx="10628740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44444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一江春水，静静如澈地，缓缓流向那远方。一只乌篷船，摇啊摇，摇醒一江春水的梦。</a:t>
            </a:r>
            <a:endParaRPr lang="zh-CN" altLang="en-US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362310" y="276350"/>
            <a:ext cx="1524003" cy="1524003"/>
            <a:chOff x="10398744" y="449977"/>
            <a:chExt cx="1524003" cy="152400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134092">
              <a:off x="10398744" y="449977"/>
              <a:ext cx="1524003" cy="1524003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0882509" y="734924"/>
              <a:ext cx="4955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prstClr val="white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六月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鲜花, 餐桌, 室内&#10;&#10;已生成极高可信度的说明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0" r="3190"/>
          <a:stretch>
            <a:fillRect/>
          </a:stretch>
        </p:blipFill>
        <p:spPr>
          <a:xfrm>
            <a:off x="4769534" y="1797148"/>
            <a:ext cx="2652932" cy="2652932"/>
          </a:xfrm>
          <a:prstGeom prst="ellipse">
            <a:avLst/>
          </a:prstGeom>
          <a:ln>
            <a:solidFill>
              <a:srgbClr val="42536F"/>
            </a:solidFill>
          </a:ln>
        </p:spPr>
      </p:pic>
      <p:grpSp>
        <p:nvGrpSpPr>
          <p:cNvPr id="5" name="组合 4"/>
          <p:cNvGrpSpPr/>
          <p:nvPr/>
        </p:nvGrpSpPr>
        <p:grpSpPr>
          <a:xfrm>
            <a:off x="10362310" y="276350"/>
            <a:ext cx="1524003" cy="1524003"/>
            <a:chOff x="10398744" y="449977"/>
            <a:chExt cx="1524003" cy="152400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134092">
              <a:off x="10398744" y="449977"/>
              <a:ext cx="1524003" cy="1524003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0882509" y="734924"/>
              <a:ext cx="4955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prstClr val="white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六月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8" name="PA_组合 248"/>
          <p:cNvGrpSpPr/>
          <p:nvPr>
            <p:custDataLst>
              <p:tags r:id="rId3"/>
            </p:custDataLst>
          </p:nvPr>
        </p:nvGrpSpPr>
        <p:grpSpPr>
          <a:xfrm>
            <a:off x="1666979" y="1886641"/>
            <a:ext cx="693644" cy="693644"/>
            <a:chOff x="4353788" y="1068386"/>
            <a:chExt cx="592774" cy="592774"/>
          </a:xfrm>
        </p:grpSpPr>
        <p:sp>
          <p:nvSpPr>
            <p:cNvPr id="9" name="文本框 8"/>
            <p:cNvSpPr txBox="1"/>
            <p:nvPr/>
          </p:nvSpPr>
          <p:spPr>
            <a:xfrm>
              <a:off x="4374004" y="1068386"/>
              <a:ext cx="552341" cy="552342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</a:rPr>
                <a:t>壹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10" name="菱形 9"/>
            <p:cNvSpPr/>
            <p:nvPr/>
          </p:nvSpPr>
          <p:spPr>
            <a:xfrm>
              <a:off x="4353788" y="1068386"/>
              <a:ext cx="592774" cy="592774"/>
            </a:xfrm>
            <a:prstGeom prst="diamond">
              <a:avLst/>
            </a:prstGeom>
            <a:noFill/>
            <a:ln>
              <a:solidFill>
                <a:srgbClr val="4253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11" name="PA_组合 248"/>
          <p:cNvGrpSpPr/>
          <p:nvPr>
            <p:custDataLst>
              <p:tags r:id="rId4"/>
            </p:custDataLst>
          </p:nvPr>
        </p:nvGrpSpPr>
        <p:grpSpPr>
          <a:xfrm>
            <a:off x="3167955" y="1886641"/>
            <a:ext cx="693644" cy="693644"/>
            <a:chOff x="4353788" y="1068386"/>
            <a:chExt cx="592774" cy="592774"/>
          </a:xfrm>
        </p:grpSpPr>
        <p:sp>
          <p:nvSpPr>
            <p:cNvPr id="12" name="文本框 11"/>
            <p:cNvSpPr txBox="1"/>
            <p:nvPr/>
          </p:nvSpPr>
          <p:spPr>
            <a:xfrm>
              <a:off x="4374004" y="1068387"/>
              <a:ext cx="552341" cy="55234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</a:rPr>
                <a:t>贰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13" name="菱形 12"/>
            <p:cNvSpPr/>
            <p:nvPr/>
          </p:nvSpPr>
          <p:spPr>
            <a:xfrm>
              <a:off x="4353788" y="1068386"/>
              <a:ext cx="592774" cy="592774"/>
            </a:xfrm>
            <a:prstGeom prst="diamond">
              <a:avLst/>
            </a:prstGeom>
            <a:noFill/>
            <a:ln>
              <a:solidFill>
                <a:srgbClr val="4253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3268555" y="2672772"/>
            <a:ext cx="492443" cy="2011128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2000" b="1" dirty="0">
                <a:solidFill>
                  <a:srgbClr val="42536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请添加标题文字</a:t>
            </a:r>
            <a:endParaRPr lang="zh-CN" altLang="en-US" sz="2000" dirty="0">
              <a:solidFill>
                <a:srgbClr val="42536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67578" y="2655538"/>
            <a:ext cx="492443" cy="201112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000" b="1" dirty="0">
                <a:solidFill>
                  <a:srgbClr val="42536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请添加标题文字</a:t>
            </a:r>
            <a:endParaRPr lang="zh-CN" altLang="en-US" sz="2000" dirty="0">
              <a:solidFill>
                <a:srgbClr val="42536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16" name="PA_组合 248"/>
          <p:cNvGrpSpPr/>
          <p:nvPr>
            <p:custDataLst>
              <p:tags r:id="rId5"/>
            </p:custDataLst>
          </p:nvPr>
        </p:nvGrpSpPr>
        <p:grpSpPr>
          <a:xfrm>
            <a:off x="8330401" y="1887416"/>
            <a:ext cx="693644" cy="693644"/>
            <a:chOff x="4353788" y="1068386"/>
            <a:chExt cx="592774" cy="592774"/>
          </a:xfrm>
        </p:grpSpPr>
        <p:sp>
          <p:nvSpPr>
            <p:cNvPr id="17" name="文本框 16"/>
            <p:cNvSpPr txBox="1"/>
            <p:nvPr/>
          </p:nvSpPr>
          <p:spPr>
            <a:xfrm>
              <a:off x="4374004" y="1068387"/>
              <a:ext cx="552342" cy="55234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叁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18" name="菱形 17"/>
            <p:cNvSpPr/>
            <p:nvPr/>
          </p:nvSpPr>
          <p:spPr>
            <a:xfrm>
              <a:off x="4353788" y="1068386"/>
              <a:ext cx="592774" cy="592774"/>
            </a:xfrm>
            <a:prstGeom prst="diamond">
              <a:avLst/>
            </a:prstGeom>
            <a:noFill/>
            <a:ln>
              <a:solidFill>
                <a:srgbClr val="4253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19" name="PA_组合 248"/>
          <p:cNvGrpSpPr/>
          <p:nvPr>
            <p:custDataLst>
              <p:tags r:id="rId6"/>
            </p:custDataLst>
          </p:nvPr>
        </p:nvGrpSpPr>
        <p:grpSpPr>
          <a:xfrm>
            <a:off x="9807721" y="1886641"/>
            <a:ext cx="693644" cy="693644"/>
            <a:chOff x="4353788" y="1068386"/>
            <a:chExt cx="592774" cy="592774"/>
          </a:xfrm>
        </p:grpSpPr>
        <p:sp>
          <p:nvSpPr>
            <p:cNvPr id="20" name="文本框 19"/>
            <p:cNvSpPr txBox="1"/>
            <p:nvPr/>
          </p:nvSpPr>
          <p:spPr>
            <a:xfrm>
              <a:off x="4356639" y="1094434"/>
              <a:ext cx="552341" cy="55234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</a:rPr>
                <a:t>肆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21" name="菱形 20"/>
            <p:cNvSpPr/>
            <p:nvPr/>
          </p:nvSpPr>
          <p:spPr>
            <a:xfrm>
              <a:off x="4353788" y="1068386"/>
              <a:ext cx="592774" cy="592774"/>
            </a:xfrm>
            <a:prstGeom prst="diamond">
              <a:avLst/>
            </a:prstGeom>
            <a:noFill/>
            <a:ln>
              <a:solidFill>
                <a:srgbClr val="4253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8431001" y="2679969"/>
            <a:ext cx="492443" cy="201112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000" b="1" dirty="0">
                <a:solidFill>
                  <a:srgbClr val="42536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请添加标题文字</a:t>
            </a:r>
            <a:endParaRPr lang="zh-CN" altLang="en-US" sz="2000" dirty="0">
              <a:solidFill>
                <a:srgbClr val="42536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908321" y="2645023"/>
            <a:ext cx="492443" cy="201112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000" b="1" dirty="0">
                <a:solidFill>
                  <a:srgbClr val="42536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请添加标题文字</a:t>
            </a:r>
            <a:endParaRPr lang="zh-CN" altLang="en-US" sz="2000" dirty="0">
              <a:solidFill>
                <a:srgbClr val="42536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896"/>
            <a:ext cx="12192000" cy="6547104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0200078" y="674556"/>
            <a:ext cx="1524003" cy="1524003"/>
            <a:chOff x="10398744" y="449977"/>
            <a:chExt cx="1524003" cy="152400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134092">
              <a:off x="10398744" y="449977"/>
              <a:ext cx="1524003" cy="1524003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0882509" y="734924"/>
              <a:ext cx="4955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prstClr val="white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六月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012646" y="826279"/>
            <a:ext cx="2031325" cy="300942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4444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一江春水，静静如澈地，缓缓流向那远方。一只乌篷船，摇啊摇，摇醒一江春水的梦。</a:t>
            </a:r>
            <a:endParaRPr lang="zh-CN" altLang="en-US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鲜花, 花瓶, 植物, 餐桌&#10;&#10;已生成高可信度的说明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219075"/>
            <a:ext cx="6191250" cy="6419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04" y="1115605"/>
            <a:ext cx="1292315" cy="12923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03" y="2459764"/>
            <a:ext cx="1292315" cy="12923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03" y="3803923"/>
            <a:ext cx="1292315" cy="129231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64507" y="1194890"/>
            <a:ext cx="6421120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4444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一江春水，静静如澈地，缓缓流向那远方。一只乌篷船，摇啊摇，摇醒一江春水的梦。</a:t>
            </a:r>
            <a:endParaRPr lang="zh-CN" altLang="en-US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64507" y="2565481"/>
            <a:ext cx="6421120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4444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一江春水，静静如澈地，缓缓流向那远方。一只乌篷船，摇啊摇，摇醒一江春水的梦。</a:t>
            </a:r>
            <a:endParaRPr lang="zh-CN" altLang="en-US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64507" y="3956473"/>
            <a:ext cx="6421120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4444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一江春水，静静如澈地，缓缓流向那远方。一只乌篷船，摇啊摇，摇醒一江春水的梦。</a:t>
            </a:r>
            <a:endParaRPr lang="zh-CN" altLang="en-US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69594" y="1419311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3600" dirty="0">
                <a:solidFill>
                  <a:srgbClr val="42536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壹</a:t>
            </a:r>
            <a:endParaRPr lang="zh-CN" altLang="en-US" sz="3600" dirty="0">
              <a:solidFill>
                <a:srgbClr val="42536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69593" y="276040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3600" dirty="0">
                <a:solidFill>
                  <a:srgbClr val="42536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贰</a:t>
            </a:r>
            <a:endParaRPr lang="zh-CN" altLang="en-US" sz="3600" dirty="0">
              <a:solidFill>
                <a:srgbClr val="42536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69593" y="4121902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3600" dirty="0">
                <a:solidFill>
                  <a:srgbClr val="42536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叁</a:t>
            </a:r>
            <a:endParaRPr lang="zh-CN" altLang="en-US" sz="3600" dirty="0">
              <a:solidFill>
                <a:srgbClr val="42536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06085" y="1076633"/>
            <a:ext cx="1569660" cy="398206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4444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一江春水，静静如澈地，缓缓流向那远方。一只乌篷船，摇啊摇，摇醒一江春水的梦。</a:t>
            </a:r>
            <a:endParaRPr lang="zh-CN" altLang="en-US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200078" y="674556"/>
            <a:ext cx="1524003" cy="1524003"/>
            <a:chOff x="10398744" y="449977"/>
            <a:chExt cx="1524003" cy="152400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134092">
              <a:off x="10398744" y="449977"/>
              <a:ext cx="1524003" cy="1524003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0882509" y="734924"/>
              <a:ext cx="4955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prstClr val="white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六月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04" y="1115605"/>
            <a:ext cx="1292315" cy="129231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69594" y="1419311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3600" dirty="0">
                <a:solidFill>
                  <a:srgbClr val="42536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壹</a:t>
            </a:r>
            <a:endParaRPr lang="zh-CN" altLang="en-US" sz="3600" dirty="0">
              <a:solidFill>
                <a:srgbClr val="42536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219097" y="1115604"/>
            <a:ext cx="1292315" cy="1292315"/>
            <a:chOff x="846603" y="2459764"/>
            <a:chExt cx="1292315" cy="129231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603" y="2459764"/>
              <a:ext cx="1292315" cy="1292315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1169593" y="2760406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sz="3600" dirty="0">
                  <a:solidFill>
                    <a:srgbClr val="42536F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贰</a:t>
              </a:r>
              <a:endParaRPr lang="zh-CN" altLang="en-US" sz="3600" dirty="0">
                <a:solidFill>
                  <a:srgbClr val="42536F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591590" y="1115604"/>
            <a:ext cx="1292315" cy="1292315"/>
            <a:chOff x="846603" y="3803923"/>
            <a:chExt cx="1292315" cy="129231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603" y="3803923"/>
              <a:ext cx="1292315" cy="1292315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1169593" y="4121902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sz="3600" dirty="0">
                  <a:solidFill>
                    <a:srgbClr val="42536F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叁</a:t>
              </a:r>
              <a:endParaRPr lang="zh-CN" altLang="en-US" sz="3600" dirty="0">
                <a:solidFill>
                  <a:srgbClr val="42536F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6237745" y="2423436"/>
            <a:ext cx="492443" cy="201112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000" b="1" dirty="0">
                <a:solidFill>
                  <a:srgbClr val="42536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请添加标题文字</a:t>
            </a:r>
            <a:endParaRPr lang="zh-CN" altLang="en-US" sz="2000" dirty="0">
              <a:solidFill>
                <a:srgbClr val="42536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95716" y="2415893"/>
            <a:ext cx="492443" cy="2029190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2000" b="1" dirty="0">
                <a:solidFill>
                  <a:srgbClr val="42536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请添加标题文字</a:t>
            </a:r>
            <a:endParaRPr lang="zh-CN" altLang="en-US" sz="2000" dirty="0">
              <a:solidFill>
                <a:srgbClr val="42536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22489" y="2423436"/>
            <a:ext cx="492443" cy="201112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000" b="1" dirty="0">
                <a:solidFill>
                  <a:srgbClr val="42536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请添加标题文字</a:t>
            </a:r>
            <a:endParaRPr lang="zh-CN" altLang="en-US" sz="2000" dirty="0">
              <a:solidFill>
                <a:srgbClr val="42536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80460" y="2415893"/>
            <a:ext cx="492443" cy="2029190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2000" b="1" dirty="0">
                <a:solidFill>
                  <a:srgbClr val="42536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请添加标题文字</a:t>
            </a:r>
            <a:endParaRPr lang="zh-CN" altLang="en-US" sz="2000" dirty="0">
              <a:solidFill>
                <a:srgbClr val="42536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57647" y="2433955"/>
            <a:ext cx="492443" cy="201112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000" b="1" dirty="0">
                <a:solidFill>
                  <a:srgbClr val="42536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请添加标题文字</a:t>
            </a:r>
            <a:endParaRPr lang="zh-CN" altLang="en-US" sz="2000" dirty="0">
              <a:solidFill>
                <a:srgbClr val="42536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5618" y="2426412"/>
            <a:ext cx="492443" cy="2029190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2000" b="1" dirty="0">
                <a:solidFill>
                  <a:srgbClr val="42536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请添加标题文字</a:t>
            </a:r>
            <a:endParaRPr lang="zh-CN" altLang="en-US" sz="2000" dirty="0">
              <a:solidFill>
                <a:srgbClr val="42536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7" grpId="0"/>
      <p:bldP spid="19" grpId="0"/>
      <p:bldP spid="20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 147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7" t="17700" r="25806" b="5550"/>
          <a:stretch>
            <a:fillRect/>
          </a:stretch>
        </p:blipFill>
        <p:spPr>
          <a:xfrm>
            <a:off x="3181227" y="1899443"/>
            <a:ext cx="1723912" cy="1723325"/>
          </a:xfrm>
          <a:prstGeom prst="rect">
            <a:avLst/>
          </a:prstGeom>
        </p:spPr>
      </p:pic>
      <p:sp>
        <p:nvSpPr>
          <p:cNvPr id="2" name="任意多边形 22"/>
          <p:cNvSpPr/>
          <p:nvPr/>
        </p:nvSpPr>
        <p:spPr>
          <a:xfrm>
            <a:off x="622489" y="3804819"/>
            <a:ext cx="2716149" cy="1557311"/>
          </a:xfrm>
          <a:custGeom>
            <a:avLst/>
            <a:gdLst>
              <a:gd name="connsiteX0" fmla="*/ 263311 w 3278889"/>
              <a:gd name="connsiteY0" fmla="*/ 933095 h 1879959"/>
              <a:gd name="connsiteX1" fmla="*/ 1051102 w 3278889"/>
              <a:gd name="connsiteY1" fmla="*/ 4627 h 1879959"/>
              <a:gd name="connsiteX2" fmla="*/ 1656013 w 3278889"/>
              <a:gd name="connsiteY2" fmla="*/ 567335 h 1879959"/>
              <a:gd name="connsiteX3" fmla="*/ 2232788 w 3278889"/>
              <a:gd name="connsiteY3" fmla="*/ 384455 h 1879959"/>
              <a:gd name="connsiteX4" fmla="*/ 3104985 w 3278889"/>
              <a:gd name="connsiteY4" fmla="*/ 806485 h 1879959"/>
              <a:gd name="connsiteX5" fmla="*/ 2992444 w 3278889"/>
              <a:gd name="connsiteY5" fmla="*/ 1805291 h 1879959"/>
              <a:gd name="connsiteX6" fmla="*/ 221108 w 3278889"/>
              <a:gd name="connsiteY6" fmla="*/ 1706818 h 1879959"/>
              <a:gd name="connsiteX7" fmla="*/ 263311 w 3278889"/>
              <a:gd name="connsiteY7" fmla="*/ 933095 h 1879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8889" h="1879959">
                <a:moveTo>
                  <a:pt x="263311" y="933095"/>
                </a:moveTo>
                <a:cubicBezTo>
                  <a:pt x="401643" y="649397"/>
                  <a:pt x="818985" y="65587"/>
                  <a:pt x="1051102" y="4627"/>
                </a:cubicBezTo>
                <a:cubicBezTo>
                  <a:pt x="1283219" y="-56333"/>
                  <a:pt x="1459065" y="504030"/>
                  <a:pt x="1656013" y="567335"/>
                </a:cubicBezTo>
                <a:cubicBezTo>
                  <a:pt x="1852961" y="630640"/>
                  <a:pt x="1991293" y="344597"/>
                  <a:pt x="2232788" y="384455"/>
                </a:cubicBezTo>
                <a:cubicBezTo>
                  <a:pt x="2474283" y="424313"/>
                  <a:pt x="2978376" y="569679"/>
                  <a:pt x="3104985" y="806485"/>
                </a:cubicBezTo>
                <a:cubicBezTo>
                  <a:pt x="3231594" y="1043291"/>
                  <a:pt x="3473090" y="1655236"/>
                  <a:pt x="2992444" y="1805291"/>
                </a:cubicBezTo>
                <a:cubicBezTo>
                  <a:pt x="2511798" y="1955347"/>
                  <a:pt x="671274" y="1856873"/>
                  <a:pt x="221108" y="1706818"/>
                </a:cubicBezTo>
                <a:cubicBezTo>
                  <a:pt x="-229058" y="1556763"/>
                  <a:pt x="124979" y="1216793"/>
                  <a:pt x="263311" y="933095"/>
                </a:cubicBezTo>
                <a:close/>
              </a:path>
            </a:pathLst>
          </a:custGeom>
          <a:gradFill>
            <a:gsLst>
              <a:gs pos="0">
                <a:srgbClr val="42536F"/>
              </a:gs>
              <a:gs pos="64000">
                <a:srgbClr val="FFFFFF">
                  <a:alpha val="0"/>
                </a:srgbClr>
              </a:gs>
              <a:gs pos="100000">
                <a:schemeClr val="bg1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任意多边形 23"/>
          <p:cNvSpPr/>
          <p:nvPr/>
        </p:nvSpPr>
        <p:spPr>
          <a:xfrm flipH="1">
            <a:off x="9319437" y="4804613"/>
            <a:ext cx="2310491" cy="1324725"/>
          </a:xfrm>
          <a:custGeom>
            <a:avLst/>
            <a:gdLst>
              <a:gd name="connsiteX0" fmla="*/ 263311 w 3278889"/>
              <a:gd name="connsiteY0" fmla="*/ 933095 h 1879959"/>
              <a:gd name="connsiteX1" fmla="*/ 1051102 w 3278889"/>
              <a:gd name="connsiteY1" fmla="*/ 4627 h 1879959"/>
              <a:gd name="connsiteX2" fmla="*/ 1656013 w 3278889"/>
              <a:gd name="connsiteY2" fmla="*/ 567335 h 1879959"/>
              <a:gd name="connsiteX3" fmla="*/ 2232788 w 3278889"/>
              <a:gd name="connsiteY3" fmla="*/ 384455 h 1879959"/>
              <a:gd name="connsiteX4" fmla="*/ 3104985 w 3278889"/>
              <a:gd name="connsiteY4" fmla="*/ 806485 h 1879959"/>
              <a:gd name="connsiteX5" fmla="*/ 2992444 w 3278889"/>
              <a:gd name="connsiteY5" fmla="*/ 1805291 h 1879959"/>
              <a:gd name="connsiteX6" fmla="*/ 221108 w 3278889"/>
              <a:gd name="connsiteY6" fmla="*/ 1706818 h 1879959"/>
              <a:gd name="connsiteX7" fmla="*/ 263311 w 3278889"/>
              <a:gd name="connsiteY7" fmla="*/ 933095 h 1879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8889" h="1879959">
                <a:moveTo>
                  <a:pt x="263311" y="933095"/>
                </a:moveTo>
                <a:cubicBezTo>
                  <a:pt x="401643" y="649397"/>
                  <a:pt x="818985" y="65587"/>
                  <a:pt x="1051102" y="4627"/>
                </a:cubicBezTo>
                <a:cubicBezTo>
                  <a:pt x="1283219" y="-56333"/>
                  <a:pt x="1459065" y="504030"/>
                  <a:pt x="1656013" y="567335"/>
                </a:cubicBezTo>
                <a:cubicBezTo>
                  <a:pt x="1852961" y="630640"/>
                  <a:pt x="1991293" y="344597"/>
                  <a:pt x="2232788" y="384455"/>
                </a:cubicBezTo>
                <a:cubicBezTo>
                  <a:pt x="2474283" y="424313"/>
                  <a:pt x="2978376" y="569679"/>
                  <a:pt x="3104985" y="806485"/>
                </a:cubicBezTo>
                <a:cubicBezTo>
                  <a:pt x="3231594" y="1043291"/>
                  <a:pt x="3473090" y="1655236"/>
                  <a:pt x="2992444" y="1805291"/>
                </a:cubicBezTo>
                <a:cubicBezTo>
                  <a:pt x="2511798" y="1955347"/>
                  <a:pt x="671274" y="1856873"/>
                  <a:pt x="221108" y="1706818"/>
                </a:cubicBezTo>
                <a:cubicBezTo>
                  <a:pt x="-229058" y="1556763"/>
                  <a:pt x="124979" y="1216793"/>
                  <a:pt x="263311" y="933095"/>
                </a:cubicBezTo>
                <a:close/>
              </a:path>
            </a:pathLst>
          </a:custGeom>
          <a:gradFill>
            <a:gsLst>
              <a:gs pos="0">
                <a:srgbClr val="42536F"/>
              </a:gs>
              <a:gs pos="64000">
                <a:srgbClr val="FFFFFF">
                  <a:alpha val="0"/>
                </a:srgbClr>
              </a:gs>
              <a:gs pos="100000">
                <a:schemeClr val="bg1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74897" y="1934064"/>
            <a:ext cx="1954381" cy="170174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500" b="0" i="0" u="none" strike="noStrike" kern="1200" cap="none" spc="0" normalizeH="0" baseline="0" noProof="0" dirty="0">
                <a:ln>
                  <a:noFill/>
                </a:ln>
                <a:solidFill>
                  <a:srgbClr val="4253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肆</a:t>
            </a:r>
            <a:endParaRPr kumimoji="0" lang="zh-CN" altLang="en-US" sz="11500" b="0" i="0" u="none" strike="noStrike" kern="1200" cap="none" spc="0" normalizeH="0" baseline="0" noProof="0" dirty="0">
              <a:ln>
                <a:noFill/>
              </a:ln>
              <a:solidFill>
                <a:srgbClr val="4253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39960" y="4249931"/>
            <a:ext cx="3293848" cy="307777"/>
          </a:xfrm>
          <a:prstGeom prst="rect">
            <a:avLst/>
          </a:prstGeom>
          <a:noFill/>
        </p:spPr>
        <p:txBody>
          <a:bodyPr vert="horz"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方正清刻本悦宋简体" panose="02000000000000000000" pitchFamily="2" charset="-122"/>
                <a:cs typeface="Arial" panose="020B0604020202020204" pitchFamily="34" charset="0"/>
              </a:rPr>
              <a:t>请输入标题文字请输入标题文字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方正清刻本悦宋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39960" y="3572823"/>
            <a:ext cx="1980029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53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六月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253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·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53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烟雨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253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1" t="1" r="34405" b="67901"/>
          <a:stretch>
            <a:fillRect/>
          </a:stretch>
        </p:blipFill>
        <p:spPr>
          <a:xfrm>
            <a:off x="6586884" y="2057158"/>
            <a:ext cx="1251331" cy="122801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8169076" y="3943241"/>
            <a:ext cx="849881" cy="648704"/>
            <a:chOff x="7630815" y="599098"/>
            <a:chExt cx="2067277" cy="1577929"/>
          </a:xfrm>
          <a:solidFill>
            <a:srgbClr val="42536F"/>
          </a:solidFill>
        </p:grpSpPr>
        <p:sp>
          <p:nvSpPr>
            <p:cNvPr id="10" name="Freeform 210"/>
            <p:cNvSpPr/>
            <p:nvPr/>
          </p:nvSpPr>
          <p:spPr bwMode="auto">
            <a:xfrm>
              <a:off x="9316916" y="715854"/>
              <a:ext cx="73832" cy="194022"/>
            </a:xfrm>
            <a:custGeom>
              <a:avLst/>
              <a:gdLst>
                <a:gd name="T0" fmla="*/ 17 w 70"/>
                <a:gd name="T1" fmla="*/ 175 h 187"/>
                <a:gd name="T2" fmla="*/ 18 w 70"/>
                <a:gd name="T3" fmla="*/ 173 h 187"/>
                <a:gd name="T4" fmla="*/ 70 w 70"/>
                <a:gd name="T5" fmla="*/ 0 h 187"/>
                <a:gd name="T6" fmla="*/ 0 w 70"/>
                <a:gd name="T7" fmla="*/ 187 h 187"/>
                <a:gd name="T8" fmla="*/ 17 w 70"/>
                <a:gd name="T9" fmla="*/ 17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87">
                  <a:moveTo>
                    <a:pt x="17" y="175"/>
                  </a:moveTo>
                  <a:cubicBezTo>
                    <a:pt x="17" y="175"/>
                    <a:pt x="17" y="174"/>
                    <a:pt x="18" y="173"/>
                  </a:cubicBezTo>
                  <a:cubicBezTo>
                    <a:pt x="51" y="122"/>
                    <a:pt x="62" y="60"/>
                    <a:pt x="70" y="0"/>
                  </a:cubicBezTo>
                  <a:cubicBezTo>
                    <a:pt x="56" y="66"/>
                    <a:pt x="35" y="129"/>
                    <a:pt x="0" y="187"/>
                  </a:cubicBezTo>
                  <a:cubicBezTo>
                    <a:pt x="6" y="183"/>
                    <a:pt x="12" y="179"/>
                    <a:pt x="17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Freeform 211"/>
            <p:cNvSpPr/>
            <p:nvPr/>
          </p:nvSpPr>
          <p:spPr bwMode="auto">
            <a:xfrm>
              <a:off x="9392464" y="750194"/>
              <a:ext cx="12020" cy="164833"/>
            </a:xfrm>
            <a:custGeom>
              <a:avLst/>
              <a:gdLst>
                <a:gd name="T0" fmla="*/ 3 w 11"/>
                <a:gd name="T1" fmla="*/ 159 h 159"/>
                <a:gd name="T2" fmla="*/ 6 w 11"/>
                <a:gd name="T3" fmla="*/ 0 h 159"/>
                <a:gd name="T4" fmla="*/ 1 w 11"/>
                <a:gd name="T5" fmla="*/ 94 h 159"/>
                <a:gd name="T6" fmla="*/ 3 w 11"/>
                <a:gd name="T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59">
                  <a:moveTo>
                    <a:pt x="3" y="159"/>
                  </a:moveTo>
                  <a:cubicBezTo>
                    <a:pt x="9" y="106"/>
                    <a:pt x="11" y="53"/>
                    <a:pt x="6" y="0"/>
                  </a:cubicBezTo>
                  <a:cubicBezTo>
                    <a:pt x="6" y="35"/>
                    <a:pt x="5" y="60"/>
                    <a:pt x="1" y="94"/>
                  </a:cubicBezTo>
                  <a:cubicBezTo>
                    <a:pt x="1" y="99"/>
                    <a:pt x="0" y="140"/>
                    <a:pt x="3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" name="Freeform 212"/>
            <p:cNvSpPr/>
            <p:nvPr/>
          </p:nvSpPr>
          <p:spPr bwMode="auto">
            <a:xfrm>
              <a:off x="9273991" y="721006"/>
              <a:ext cx="108172" cy="212909"/>
            </a:xfrm>
            <a:custGeom>
              <a:avLst/>
              <a:gdLst>
                <a:gd name="T0" fmla="*/ 0 w 104"/>
                <a:gd name="T1" fmla="*/ 204 h 204"/>
                <a:gd name="T2" fmla="*/ 32 w 104"/>
                <a:gd name="T3" fmla="*/ 186 h 204"/>
                <a:gd name="T4" fmla="*/ 104 w 104"/>
                <a:gd name="T5" fmla="*/ 0 h 204"/>
                <a:gd name="T6" fmla="*/ 69 w 104"/>
                <a:gd name="T7" fmla="*/ 94 h 204"/>
                <a:gd name="T8" fmla="*/ 0 w 104"/>
                <a:gd name="T9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204">
                  <a:moveTo>
                    <a:pt x="0" y="204"/>
                  </a:moveTo>
                  <a:cubicBezTo>
                    <a:pt x="11" y="198"/>
                    <a:pt x="21" y="192"/>
                    <a:pt x="32" y="186"/>
                  </a:cubicBezTo>
                  <a:cubicBezTo>
                    <a:pt x="69" y="129"/>
                    <a:pt x="90" y="65"/>
                    <a:pt x="104" y="0"/>
                  </a:cubicBezTo>
                  <a:cubicBezTo>
                    <a:pt x="95" y="32"/>
                    <a:pt x="84" y="63"/>
                    <a:pt x="69" y="94"/>
                  </a:cubicBezTo>
                  <a:cubicBezTo>
                    <a:pt x="50" y="132"/>
                    <a:pt x="28" y="171"/>
                    <a:pt x="0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" name="Freeform 213"/>
            <p:cNvSpPr/>
            <p:nvPr/>
          </p:nvSpPr>
          <p:spPr bwMode="auto">
            <a:xfrm>
              <a:off x="9347822" y="739892"/>
              <a:ext cx="46360" cy="144229"/>
            </a:xfrm>
            <a:custGeom>
              <a:avLst/>
              <a:gdLst>
                <a:gd name="T0" fmla="*/ 26 w 45"/>
                <a:gd name="T1" fmla="*/ 117 h 138"/>
                <a:gd name="T2" fmla="*/ 45 w 45"/>
                <a:gd name="T3" fmla="*/ 0 h 138"/>
                <a:gd name="T4" fmla="*/ 0 w 45"/>
                <a:gd name="T5" fmla="*/ 138 h 138"/>
                <a:gd name="T6" fmla="*/ 26 w 45"/>
                <a:gd name="T7" fmla="*/ 11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38">
                  <a:moveTo>
                    <a:pt x="26" y="117"/>
                  </a:moveTo>
                  <a:cubicBezTo>
                    <a:pt x="43" y="80"/>
                    <a:pt x="45" y="40"/>
                    <a:pt x="45" y="0"/>
                  </a:cubicBezTo>
                  <a:cubicBezTo>
                    <a:pt x="37" y="49"/>
                    <a:pt x="25" y="96"/>
                    <a:pt x="0" y="138"/>
                  </a:cubicBezTo>
                  <a:cubicBezTo>
                    <a:pt x="9" y="132"/>
                    <a:pt x="18" y="125"/>
                    <a:pt x="26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Freeform 214"/>
            <p:cNvSpPr/>
            <p:nvPr/>
          </p:nvSpPr>
          <p:spPr bwMode="auto">
            <a:xfrm>
              <a:off x="9177839" y="1586377"/>
              <a:ext cx="109888" cy="118474"/>
            </a:xfrm>
            <a:custGeom>
              <a:avLst/>
              <a:gdLst>
                <a:gd name="T0" fmla="*/ 0 w 105"/>
                <a:gd name="T1" fmla="*/ 113 h 113"/>
                <a:gd name="T2" fmla="*/ 105 w 105"/>
                <a:gd name="T3" fmla="*/ 0 h 113"/>
                <a:gd name="T4" fmla="*/ 89 w 105"/>
                <a:gd name="T5" fmla="*/ 20 h 113"/>
                <a:gd name="T6" fmla="*/ 0 w 105"/>
                <a:gd name="T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113">
                  <a:moveTo>
                    <a:pt x="0" y="113"/>
                  </a:moveTo>
                  <a:cubicBezTo>
                    <a:pt x="39" y="80"/>
                    <a:pt x="74" y="42"/>
                    <a:pt x="105" y="0"/>
                  </a:cubicBezTo>
                  <a:cubicBezTo>
                    <a:pt x="100" y="7"/>
                    <a:pt x="94" y="13"/>
                    <a:pt x="89" y="20"/>
                  </a:cubicBezTo>
                  <a:cubicBezTo>
                    <a:pt x="60" y="52"/>
                    <a:pt x="31" y="83"/>
                    <a:pt x="0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Freeform 215"/>
            <p:cNvSpPr/>
            <p:nvPr/>
          </p:nvSpPr>
          <p:spPr bwMode="auto">
            <a:xfrm>
              <a:off x="9425088" y="1200050"/>
              <a:ext cx="207758" cy="109888"/>
            </a:xfrm>
            <a:custGeom>
              <a:avLst/>
              <a:gdLst>
                <a:gd name="T0" fmla="*/ 138 w 199"/>
                <a:gd name="T1" fmla="*/ 36 h 107"/>
                <a:gd name="T2" fmla="*/ 199 w 199"/>
                <a:gd name="T3" fmla="*/ 0 h 107"/>
                <a:gd name="T4" fmla="*/ 142 w 199"/>
                <a:gd name="T5" fmla="*/ 20 h 107"/>
                <a:gd name="T6" fmla="*/ 6 w 199"/>
                <a:gd name="T7" fmla="*/ 76 h 107"/>
                <a:gd name="T8" fmla="*/ 0 w 199"/>
                <a:gd name="T9" fmla="*/ 107 h 107"/>
                <a:gd name="T10" fmla="*/ 138 w 199"/>
                <a:gd name="T11" fmla="*/ 3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07">
                  <a:moveTo>
                    <a:pt x="138" y="36"/>
                  </a:moveTo>
                  <a:cubicBezTo>
                    <a:pt x="159" y="26"/>
                    <a:pt x="179" y="13"/>
                    <a:pt x="199" y="0"/>
                  </a:cubicBezTo>
                  <a:cubicBezTo>
                    <a:pt x="180" y="8"/>
                    <a:pt x="161" y="14"/>
                    <a:pt x="142" y="20"/>
                  </a:cubicBezTo>
                  <a:cubicBezTo>
                    <a:pt x="95" y="35"/>
                    <a:pt x="48" y="49"/>
                    <a:pt x="6" y="76"/>
                  </a:cubicBezTo>
                  <a:cubicBezTo>
                    <a:pt x="4" y="86"/>
                    <a:pt x="3" y="97"/>
                    <a:pt x="0" y="107"/>
                  </a:cubicBezTo>
                  <a:cubicBezTo>
                    <a:pt x="46" y="84"/>
                    <a:pt x="92" y="60"/>
                    <a:pt x="13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Freeform 216"/>
            <p:cNvSpPr/>
            <p:nvPr/>
          </p:nvSpPr>
          <p:spPr bwMode="auto">
            <a:xfrm>
              <a:off x="9073101" y="1308222"/>
              <a:ext cx="518536" cy="520253"/>
            </a:xfrm>
            <a:custGeom>
              <a:avLst/>
              <a:gdLst>
                <a:gd name="T0" fmla="*/ 285 w 496"/>
                <a:gd name="T1" fmla="*/ 264 h 501"/>
                <a:gd name="T2" fmla="*/ 208 w 496"/>
                <a:gd name="T3" fmla="*/ 364 h 501"/>
                <a:gd name="T4" fmla="*/ 131 w 496"/>
                <a:gd name="T5" fmla="*/ 447 h 501"/>
                <a:gd name="T6" fmla="*/ 49 w 496"/>
                <a:gd name="T7" fmla="*/ 486 h 501"/>
                <a:gd name="T8" fmla="*/ 0 w 496"/>
                <a:gd name="T9" fmla="*/ 498 h 501"/>
                <a:gd name="T10" fmla="*/ 45 w 496"/>
                <a:gd name="T11" fmla="*/ 500 h 501"/>
                <a:gd name="T12" fmla="*/ 67 w 496"/>
                <a:gd name="T13" fmla="*/ 501 h 501"/>
                <a:gd name="T14" fmla="*/ 143 w 496"/>
                <a:gd name="T15" fmla="*/ 482 h 501"/>
                <a:gd name="T16" fmla="*/ 225 w 496"/>
                <a:gd name="T17" fmla="*/ 413 h 501"/>
                <a:gd name="T18" fmla="*/ 339 w 496"/>
                <a:gd name="T19" fmla="*/ 238 h 501"/>
                <a:gd name="T20" fmla="*/ 456 w 496"/>
                <a:gd name="T21" fmla="*/ 62 h 501"/>
                <a:gd name="T22" fmla="*/ 496 w 496"/>
                <a:gd name="T23" fmla="*/ 0 h 501"/>
                <a:gd name="T24" fmla="*/ 439 w 496"/>
                <a:gd name="T25" fmla="*/ 66 h 501"/>
                <a:gd name="T26" fmla="*/ 285 w 496"/>
                <a:gd name="T27" fmla="*/ 264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6" h="501">
                  <a:moveTo>
                    <a:pt x="285" y="264"/>
                  </a:moveTo>
                  <a:cubicBezTo>
                    <a:pt x="260" y="298"/>
                    <a:pt x="235" y="332"/>
                    <a:pt x="208" y="364"/>
                  </a:cubicBezTo>
                  <a:cubicBezTo>
                    <a:pt x="185" y="393"/>
                    <a:pt x="161" y="424"/>
                    <a:pt x="131" y="447"/>
                  </a:cubicBezTo>
                  <a:cubicBezTo>
                    <a:pt x="106" y="466"/>
                    <a:pt x="79" y="480"/>
                    <a:pt x="49" y="486"/>
                  </a:cubicBezTo>
                  <a:cubicBezTo>
                    <a:pt x="33" y="490"/>
                    <a:pt x="16" y="495"/>
                    <a:pt x="0" y="498"/>
                  </a:cubicBezTo>
                  <a:cubicBezTo>
                    <a:pt x="15" y="498"/>
                    <a:pt x="30" y="499"/>
                    <a:pt x="45" y="500"/>
                  </a:cubicBezTo>
                  <a:cubicBezTo>
                    <a:pt x="52" y="500"/>
                    <a:pt x="60" y="501"/>
                    <a:pt x="67" y="501"/>
                  </a:cubicBezTo>
                  <a:cubicBezTo>
                    <a:pt x="93" y="500"/>
                    <a:pt x="119" y="495"/>
                    <a:pt x="143" y="482"/>
                  </a:cubicBezTo>
                  <a:cubicBezTo>
                    <a:pt x="174" y="465"/>
                    <a:pt x="202" y="440"/>
                    <a:pt x="225" y="413"/>
                  </a:cubicBezTo>
                  <a:cubicBezTo>
                    <a:pt x="270" y="360"/>
                    <a:pt x="303" y="298"/>
                    <a:pt x="339" y="238"/>
                  </a:cubicBezTo>
                  <a:cubicBezTo>
                    <a:pt x="375" y="178"/>
                    <a:pt x="417" y="121"/>
                    <a:pt x="456" y="62"/>
                  </a:cubicBezTo>
                  <a:cubicBezTo>
                    <a:pt x="469" y="41"/>
                    <a:pt x="482" y="21"/>
                    <a:pt x="496" y="0"/>
                  </a:cubicBezTo>
                  <a:cubicBezTo>
                    <a:pt x="477" y="22"/>
                    <a:pt x="458" y="44"/>
                    <a:pt x="439" y="66"/>
                  </a:cubicBezTo>
                  <a:cubicBezTo>
                    <a:pt x="384" y="129"/>
                    <a:pt x="334" y="196"/>
                    <a:pt x="285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Freeform 217"/>
            <p:cNvSpPr/>
            <p:nvPr/>
          </p:nvSpPr>
          <p:spPr bwMode="auto">
            <a:xfrm>
              <a:off x="8806966" y="1883418"/>
              <a:ext cx="528838" cy="187154"/>
            </a:xfrm>
            <a:custGeom>
              <a:avLst/>
              <a:gdLst>
                <a:gd name="T0" fmla="*/ 4 w 505"/>
                <a:gd name="T1" fmla="*/ 0 h 180"/>
                <a:gd name="T2" fmla="*/ 0 w 505"/>
                <a:gd name="T3" fmla="*/ 2 h 180"/>
                <a:gd name="T4" fmla="*/ 272 w 505"/>
                <a:gd name="T5" fmla="*/ 84 h 180"/>
                <a:gd name="T6" fmla="*/ 425 w 505"/>
                <a:gd name="T7" fmla="*/ 123 h 180"/>
                <a:gd name="T8" fmla="*/ 505 w 505"/>
                <a:gd name="T9" fmla="*/ 180 h 180"/>
                <a:gd name="T10" fmla="*/ 426 w 505"/>
                <a:gd name="T11" fmla="*/ 109 h 180"/>
                <a:gd name="T12" fmla="*/ 335 w 505"/>
                <a:gd name="T13" fmla="*/ 68 h 180"/>
                <a:gd name="T14" fmla="*/ 273 w 505"/>
                <a:gd name="T15" fmla="*/ 60 h 180"/>
                <a:gd name="T16" fmla="*/ 120 w 505"/>
                <a:gd name="T17" fmla="*/ 46 h 180"/>
                <a:gd name="T18" fmla="*/ 6 w 505"/>
                <a:gd name="T19" fmla="*/ 1 h 180"/>
                <a:gd name="T20" fmla="*/ 6 w 505"/>
                <a:gd name="T21" fmla="*/ 0 h 180"/>
                <a:gd name="T22" fmla="*/ 4 w 505"/>
                <a:gd name="T2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5" h="180">
                  <a:moveTo>
                    <a:pt x="4" y="0"/>
                  </a:moveTo>
                  <a:cubicBezTo>
                    <a:pt x="3" y="1"/>
                    <a:pt x="2" y="1"/>
                    <a:pt x="0" y="2"/>
                  </a:cubicBezTo>
                  <a:cubicBezTo>
                    <a:pt x="65" y="84"/>
                    <a:pt x="176" y="84"/>
                    <a:pt x="272" y="84"/>
                  </a:cubicBezTo>
                  <a:cubicBezTo>
                    <a:pt x="327" y="84"/>
                    <a:pt x="377" y="96"/>
                    <a:pt x="425" y="123"/>
                  </a:cubicBezTo>
                  <a:cubicBezTo>
                    <a:pt x="453" y="140"/>
                    <a:pt x="480" y="159"/>
                    <a:pt x="505" y="180"/>
                  </a:cubicBezTo>
                  <a:cubicBezTo>
                    <a:pt x="480" y="154"/>
                    <a:pt x="455" y="129"/>
                    <a:pt x="426" y="109"/>
                  </a:cubicBezTo>
                  <a:cubicBezTo>
                    <a:pt x="399" y="89"/>
                    <a:pt x="368" y="74"/>
                    <a:pt x="335" y="68"/>
                  </a:cubicBezTo>
                  <a:cubicBezTo>
                    <a:pt x="314" y="64"/>
                    <a:pt x="294" y="62"/>
                    <a:pt x="273" y="60"/>
                  </a:cubicBezTo>
                  <a:cubicBezTo>
                    <a:pt x="222" y="57"/>
                    <a:pt x="171" y="54"/>
                    <a:pt x="120" y="46"/>
                  </a:cubicBezTo>
                  <a:cubicBezTo>
                    <a:pt x="82" y="39"/>
                    <a:pt x="34" y="31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" name="Freeform 218"/>
            <p:cNvSpPr/>
            <p:nvPr/>
          </p:nvSpPr>
          <p:spPr bwMode="auto">
            <a:xfrm>
              <a:off x="8861910" y="1133087"/>
              <a:ext cx="283307" cy="726294"/>
            </a:xfrm>
            <a:custGeom>
              <a:avLst/>
              <a:gdLst>
                <a:gd name="T0" fmla="*/ 93 w 270"/>
                <a:gd name="T1" fmla="*/ 663 h 698"/>
                <a:gd name="T2" fmla="*/ 245 w 270"/>
                <a:gd name="T3" fmla="*/ 463 h 698"/>
                <a:gd name="T4" fmla="*/ 246 w 270"/>
                <a:gd name="T5" fmla="*/ 459 h 698"/>
                <a:gd name="T6" fmla="*/ 171 w 270"/>
                <a:gd name="T7" fmla="*/ 130 h 698"/>
                <a:gd name="T8" fmla="*/ 145 w 270"/>
                <a:gd name="T9" fmla="*/ 101 h 698"/>
                <a:gd name="T10" fmla="*/ 142 w 270"/>
                <a:gd name="T11" fmla="*/ 100 h 698"/>
                <a:gd name="T12" fmla="*/ 142 w 270"/>
                <a:gd name="T13" fmla="*/ 98 h 698"/>
                <a:gd name="T14" fmla="*/ 102 w 270"/>
                <a:gd name="T15" fmla="*/ 62 h 698"/>
                <a:gd name="T16" fmla="*/ 34 w 270"/>
                <a:gd name="T17" fmla="*/ 16 h 698"/>
                <a:gd name="T18" fmla="*/ 3 w 270"/>
                <a:gd name="T19" fmla="*/ 0 h 698"/>
                <a:gd name="T20" fmla="*/ 39 w 270"/>
                <a:gd name="T21" fmla="*/ 28 h 698"/>
                <a:gd name="T22" fmla="*/ 115 w 270"/>
                <a:gd name="T23" fmla="*/ 104 h 698"/>
                <a:gd name="T24" fmla="*/ 181 w 270"/>
                <a:gd name="T25" fmla="*/ 194 h 698"/>
                <a:gd name="T26" fmla="*/ 216 w 270"/>
                <a:gd name="T27" fmla="*/ 417 h 698"/>
                <a:gd name="T28" fmla="*/ 0 w 270"/>
                <a:gd name="T29" fmla="*/ 698 h 698"/>
                <a:gd name="T30" fmla="*/ 31 w 270"/>
                <a:gd name="T31" fmla="*/ 694 h 698"/>
                <a:gd name="T32" fmla="*/ 45 w 270"/>
                <a:gd name="T33" fmla="*/ 689 h 698"/>
                <a:gd name="T34" fmla="*/ 45 w 270"/>
                <a:gd name="T35" fmla="*/ 688 h 698"/>
                <a:gd name="T36" fmla="*/ 93 w 270"/>
                <a:gd name="T37" fmla="*/ 66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0" h="698">
                  <a:moveTo>
                    <a:pt x="93" y="663"/>
                  </a:moveTo>
                  <a:cubicBezTo>
                    <a:pt x="166" y="617"/>
                    <a:pt x="222" y="546"/>
                    <a:pt x="245" y="463"/>
                  </a:cubicBezTo>
                  <a:cubicBezTo>
                    <a:pt x="246" y="462"/>
                    <a:pt x="246" y="460"/>
                    <a:pt x="246" y="459"/>
                  </a:cubicBezTo>
                  <a:cubicBezTo>
                    <a:pt x="270" y="345"/>
                    <a:pt x="242" y="222"/>
                    <a:pt x="171" y="130"/>
                  </a:cubicBezTo>
                  <a:cubicBezTo>
                    <a:pt x="163" y="120"/>
                    <a:pt x="154" y="111"/>
                    <a:pt x="145" y="101"/>
                  </a:cubicBezTo>
                  <a:cubicBezTo>
                    <a:pt x="144" y="101"/>
                    <a:pt x="142" y="101"/>
                    <a:pt x="142" y="100"/>
                  </a:cubicBezTo>
                  <a:cubicBezTo>
                    <a:pt x="142" y="99"/>
                    <a:pt x="142" y="99"/>
                    <a:pt x="142" y="98"/>
                  </a:cubicBezTo>
                  <a:cubicBezTo>
                    <a:pt x="129" y="85"/>
                    <a:pt x="116" y="73"/>
                    <a:pt x="102" y="62"/>
                  </a:cubicBezTo>
                  <a:cubicBezTo>
                    <a:pt x="80" y="44"/>
                    <a:pt x="58" y="29"/>
                    <a:pt x="34" y="16"/>
                  </a:cubicBezTo>
                  <a:cubicBezTo>
                    <a:pt x="24" y="10"/>
                    <a:pt x="13" y="5"/>
                    <a:pt x="3" y="0"/>
                  </a:cubicBezTo>
                  <a:cubicBezTo>
                    <a:pt x="15" y="9"/>
                    <a:pt x="27" y="18"/>
                    <a:pt x="39" y="28"/>
                  </a:cubicBezTo>
                  <a:cubicBezTo>
                    <a:pt x="66" y="51"/>
                    <a:pt x="91" y="77"/>
                    <a:pt x="115" y="104"/>
                  </a:cubicBezTo>
                  <a:cubicBezTo>
                    <a:pt x="140" y="131"/>
                    <a:pt x="164" y="161"/>
                    <a:pt x="181" y="194"/>
                  </a:cubicBezTo>
                  <a:cubicBezTo>
                    <a:pt x="217" y="263"/>
                    <a:pt x="232" y="341"/>
                    <a:pt x="216" y="417"/>
                  </a:cubicBezTo>
                  <a:cubicBezTo>
                    <a:pt x="191" y="537"/>
                    <a:pt x="109" y="643"/>
                    <a:pt x="0" y="698"/>
                  </a:cubicBezTo>
                  <a:cubicBezTo>
                    <a:pt x="11" y="696"/>
                    <a:pt x="21" y="695"/>
                    <a:pt x="31" y="694"/>
                  </a:cubicBezTo>
                  <a:cubicBezTo>
                    <a:pt x="36" y="692"/>
                    <a:pt x="41" y="691"/>
                    <a:pt x="45" y="689"/>
                  </a:cubicBezTo>
                  <a:cubicBezTo>
                    <a:pt x="45" y="688"/>
                    <a:pt x="45" y="688"/>
                    <a:pt x="45" y="688"/>
                  </a:cubicBezTo>
                  <a:lnTo>
                    <a:pt x="93" y="6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" name="Freeform 219"/>
            <p:cNvSpPr/>
            <p:nvPr/>
          </p:nvSpPr>
          <p:spPr bwMode="auto">
            <a:xfrm>
              <a:off x="8970081" y="1809588"/>
              <a:ext cx="61812" cy="17170"/>
            </a:xfrm>
            <a:custGeom>
              <a:avLst/>
              <a:gdLst>
                <a:gd name="T0" fmla="*/ 38 w 59"/>
                <a:gd name="T1" fmla="*/ 6 h 17"/>
                <a:gd name="T2" fmla="*/ 6 w 59"/>
                <a:gd name="T3" fmla="*/ 13 h 17"/>
                <a:gd name="T4" fmla="*/ 0 w 59"/>
                <a:gd name="T5" fmla="*/ 17 h 17"/>
                <a:gd name="T6" fmla="*/ 33 w 59"/>
                <a:gd name="T7" fmla="*/ 14 h 17"/>
                <a:gd name="T8" fmla="*/ 59 w 59"/>
                <a:gd name="T9" fmla="*/ 0 h 17"/>
                <a:gd name="T10" fmla="*/ 38 w 59"/>
                <a:gd name="T11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17">
                  <a:moveTo>
                    <a:pt x="38" y="6"/>
                  </a:moveTo>
                  <a:cubicBezTo>
                    <a:pt x="29" y="9"/>
                    <a:pt x="17" y="11"/>
                    <a:pt x="6" y="13"/>
                  </a:cubicBezTo>
                  <a:cubicBezTo>
                    <a:pt x="4" y="15"/>
                    <a:pt x="2" y="16"/>
                    <a:pt x="0" y="17"/>
                  </a:cubicBezTo>
                  <a:cubicBezTo>
                    <a:pt x="11" y="16"/>
                    <a:pt x="22" y="15"/>
                    <a:pt x="33" y="14"/>
                  </a:cubicBezTo>
                  <a:cubicBezTo>
                    <a:pt x="42" y="10"/>
                    <a:pt x="50" y="5"/>
                    <a:pt x="59" y="0"/>
                  </a:cubicBezTo>
                  <a:cubicBezTo>
                    <a:pt x="52" y="2"/>
                    <a:pt x="45" y="5"/>
                    <a:pt x="3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0" name="Freeform 220"/>
            <p:cNvSpPr/>
            <p:nvPr/>
          </p:nvSpPr>
          <p:spPr bwMode="auto">
            <a:xfrm>
              <a:off x="9548712" y="1194900"/>
              <a:ext cx="109888" cy="84134"/>
            </a:xfrm>
            <a:custGeom>
              <a:avLst/>
              <a:gdLst>
                <a:gd name="T0" fmla="*/ 0 w 106"/>
                <a:gd name="T1" fmla="*/ 81 h 81"/>
                <a:gd name="T2" fmla="*/ 106 w 106"/>
                <a:gd name="T3" fmla="*/ 0 h 81"/>
                <a:gd name="T4" fmla="*/ 0 w 106"/>
                <a:gd name="T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81">
                  <a:moveTo>
                    <a:pt x="0" y="81"/>
                  </a:moveTo>
                  <a:cubicBezTo>
                    <a:pt x="35" y="54"/>
                    <a:pt x="72" y="28"/>
                    <a:pt x="106" y="0"/>
                  </a:cubicBezTo>
                  <a:cubicBezTo>
                    <a:pt x="70" y="26"/>
                    <a:pt x="35" y="53"/>
                    <a:pt x="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Freeform 221"/>
            <p:cNvSpPr/>
            <p:nvPr/>
          </p:nvSpPr>
          <p:spPr bwMode="auto">
            <a:xfrm>
              <a:off x="9402766" y="1186314"/>
              <a:ext cx="257551" cy="207758"/>
            </a:xfrm>
            <a:custGeom>
              <a:avLst/>
              <a:gdLst>
                <a:gd name="T0" fmla="*/ 13 w 247"/>
                <a:gd name="T1" fmla="*/ 156 h 199"/>
                <a:gd name="T2" fmla="*/ 0 w 247"/>
                <a:gd name="T3" fmla="*/ 199 h 199"/>
                <a:gd name="T4" fmla="*/ 39 w 247"/>
                <a:gd name="T5" fmla="*/ 164 h 199"/>
                <a:gd name="T6" fmla="*/ 126 w 247"/>
                <a:gd name="T7" fmla="*/ 93 h 199"/>
                <a:gd name="T8" fmla="*/ 247 w 247"/>
                <a:gd name="T9" fmla="*/ 0 h 199"/>
                <a:gd name="T10" fmla="*/ 246 w 247"/>
                <a:gd name="T11" fmla="*/ 1 h 199"/>
                <a:gd name="T12" fmla="*/ 195 w 247"/>
                <a:gd name="T13" fmla="*/ 34 h 199"/>
                <a:gd name="T14" fmla="*/ 13 w 247"/>
                <a:gd name="T15" fmla="*/ 15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7" h="199">
                  <a:moveTo>
                    <a:pt x="13" y="156"/>
                  </a:moveTo>
                  <a:cubicBezTo>
                    <a:pt x="9" y="171"/>
                    <a:pt x="4" y="185"/>
                    <a:pt x="0" y="199"/>
                  </a:cubicBezTo>
                  <a:cubicBezTo>
                    <a:pt x="12" y="187"/>
                    <a:pt x="26" y="175"/>
                    <a:pt x="39" y="164"/>
                  </a:cubicBezTo>
                  <a:cubicBezTo>
                    <a:pt x="68" y="140"/>
                    <a:pt x="97" y="117"/>
                    <a:pt x="126" y="93"/>
                  </a:cubicBezTo>
                  <a:cubicBezTo>
                    <a:pt x="166" y="62"/>
                    <a:pt x="206" y="31"/>
                    <a:pt x="247" y="0"/>
                  </a:cubicBezTo>
                  <a:cubicBezTo>
                    <a:pt x="246" y="0"/>
                    <a:pt x="246" y="1"/>
                    <a:pt x="246" y="1"/>
                  </a:cubicBezTo>
                  <a:cubicBezTo>
                    <a:pt x="229" y="12"/>
                    <a:pt x="212" y="23"/>
                    <a:pt x="195" y="34"/>
                  </a:cubicBezTo>
                  <a:cubicBezTo>
                    <a:pt x="134" y="74"/>
                    <a:pt x="73" y="115"/>
                    <a:pt x="13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" name="Freeform 222"/>
            <p:cNvSpPr/>
            <p:nvPr/>
          </p:nvSpPr>
          <p:spPr bwMode="auto">
            <a:xfrm>
              <a:off x="8769191" y="1093596"/>
              <a:ext cx="271287" cy="788106"/>
            </a:xfrm>
            <a:custGeom>
              <a:avLst/>
              <a:gdLst>
                <a:gd name="T0" fmla="*/ 148 w 260"/>
                <a:gd name="T1" fmla="*/ 668 h 757"/>
                <a:gd name="T2" fmla="*/ 248 w 260"/>
                <a:gd name="T3" fmla="*/ 478 h 757"/>
                <a:gd name="T4" fmla="*/ 231 w 260"/>
                <a:gd name="T5" fmla="*/ 270 h 757"/>
                <a:gd name="T6" fmla="*/ 39 w 260"/>
                <a:gd name="T7" fmla="*/ 7 h 757"/>
                <a:gd name="T8" fmla="*/ 29 w 260"/>
                <a:gd name="T9" fmla="*/ 0 h 757"/>
                <a:gd name="T10" fmla="*/ 110 w 260"/>
                <a:gd name="T11" fmla="*/ 92 h 757"/>
                <a:gd name="T12" fmla="*/ 204 w 260"/>
                <a:gd name="T13" fmla="*/ 477 h 757"/>
                <a:gd name="T14" fmla="*/ 177 w 260"/>
                <a:gd name="T15" fmla="*/ 568 h 757"/>
                <a:gd name="T16" fmla="*/ 126 w 260"/>
                <a:gd name="T17" fmla="*/ 645 h 757"/>
                <a:gd name="T18" fmla="*/ 0 w 260"/>
                <a:gd name="T19" fmla="*/ 757 h 757"/>
                <a:gd name="T20" fmla="*/ 84 w 260"/>
                <a:gd name="T21" fmla="*/ 722 h 757"/>
                <a:gd name="T22" fmla="*/ 148 w 260"/>
                <a:gd name="T23" fmla="*/ 668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0" h="757">
                  <a:moveTo>
                    <a:pt x="148" y="668"/>
                  </a:moveTo>
                  <a:cubicBezTo>
                    <a:pt x="202" y="616"/>
                    <a:pt x="235" y="551"/>
                    <a:pt x="248" y="478"/>
                  </a:cubicBezTo>
                  <a:cubicBezTo>
                    <a:pt x="260" y="408"/>
                    <a:pt x="255" y="336"/>
                    <a:pt x="231" y="270"/>
                  </a:cubicBezTo>
                  <a:cubicBezTo>
                    <a:pt x="193" y="166"/>
                    <a:pt x="120" y="81"/>
                    <a:pt x="39" y="7"/>
                  </a:cubicBezTo>
                  <a:cubicBezTo>
                    <a:pt x="36" y="5"/>
                    <a:pt x="32" y="3"/>
                    <a:pt x="29" y="0"/>
                  </a:cubicBezTo>
                  <a:cubicBezTo>
                    <a:pt x="56" y="31"/>
                    <a:pt x="85" y="60"/>
                    <a:pt x="110" y="92"/>
                  </a:cubicBezTo>
                  <a:cubicBezTo>
                    <a:pt x="194" y="197"/>
                    <a:pt x="226" y="344"/>
                    <a:pt x="204" y="477"/>
                  </a:cubicBezTo>
                  <a:cubicBezTo>
                    <a:pt x="199" y="508"/>
                    <a:pt x="190" y="539"/>
                    <a:pt x="177" y="568"/>
                  </a:cubicBezTo>
                  <a:cubicBezTo>
                    <a:pt x="163" y="596"/>
                    <a:pt x="145" y="620"/>
                    <a:pt x="126" y="645"/>
                  </a:cubicBezTo>
                  <a:cubicBezTo>
                    <a:pt x="93" y="688"/>
                    <a:pt x="54" y="738"/>
                    <a:pt x="0" y="757"/>
                  </a:cubicBezTo>
                  <a:cubicBezTo>
                    <a:pt x="31" y="753"/>
                    <a:pt x="59" y="742"/>
                    <a:pt x="84" y="722"/>
                  </a:cubicBezTo>
                  <a:cubicBezTo>
                    <a:pt x="106" y="705"/>
                    <a:pt x="128" y="687"/>
                    <a:pt x="148" y="6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3" name="Freeform 223"/>
            <p:cNvSpPr/>
            <p:nvPr/>
          </p:nvSpPr>
          <p:spPr bwMode="auto">
            <a:xfrm>
              <a:off x="9224198" y="707270"/>
              <a:ext cx="154531" cy="250683"/>
            </a:xfrm>
            <a:custGeom>
              <a:avLst/>
              <a:gdLst>
                <a:gd name="T0" fmla="*/ 0 w 148"/>
                <a:gd name="T1" fmla="*/ 241 h 241"/>
                <a:gd name="T2" fmla="*/ 36 w 148"/>
                <a:gd name="T3" fmla="*/ 223 h 241"/>
                <a:gd name="T4" fmla="*/ 36 w 148"/>
                <a:gd name="T5" fmla="*/ 222 h 241"/>
                <a:gd name="T6" fmla="*/ 148 w 148"/>
                <a:gd name="T7" fmla="*/ 0 h 241"/>
                <a:gd name="T8" fmla="*/ 88 w 148"/>
                <a:gd name="T9" fmla="*/ 120 h 241"/>
                <a:gd name="T10" fmla="*/ 0 w 148"/>
                <a:gd name="T1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241">
                  <a:moveTo>
                    <a:pt x="0" y="241"/>
                  </a:moveTo>
                  <a:cubicBezTo>
                    <a:pt x="12" y="235"/>
                    <a:pt x="24" y="230"/>
                    <a:pt x="36" y="223"/>
                  </a:cubicBezTo>
                  <a:cubicBezTo>
                    <a:pt x="36" y="223"/>
                    <a:pt x="36" y="223"/>
                    <a:pt x="36" y="222"/>
                  </a:cubicBezTo>
                  <a:cubicBezTo>
                    <a:pt x="94" y="161"/>
                    <a:pt x="126" y="80"/>
                    <a:pt x="148" y="0"/>
                  </a:cubicBezTo>
                  <a:cubicBezTo>
                    <a:pt x="130" y="41"/>
                    <a:pt x="110" y="81"/>
                    <a:pt x="88" y="120"/>
                  </a:cubicBezTo>
                  <a:cubicBezTo>
                    <a:pt x="63" y="163"/>
                    <a:pt x="35" y="205"/>
                    <a:pt x="0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Freeform 224"/>
            <p:cNvSpPr/>
            <p:nvPr/>
          </p:nvSpPr>
          <p:spPr bwMode="auto">
            <a:xfrm>
              <a:off x="8770908" y="188857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5" name="Freeform 225"/>
            <p:cNvSpPr/>
            <p:nvPr/>
          </p:nvSpPr>
          <p:spPr bwMode="auto">
            <a:xfrm>
              <a:off x="7958764" y="1040369"/>
              <a:ext cx="455007" cy="776087"/>
            </a:xfrm>
            <a:custGeom>
              <a:avLst/>
              <a:gdLst>
                <a:gd name="T0" fmla="*/ 61 w 435"/>
                <a:gd name="T1" fmla="*/ 400 h 745"/>
                <a:gd name="T2" fmla="*/ 170 w 435"/>
                <a:gd name="T3" fmla="*/ 584 h 745"/>
                <a:gd name="T4" fmla="*/ 340 w 435"/>
                <a:gd name="T5" fmla="*/ 719 h 745"/>
                <a:gd name="T6" fmla="*/ 435 w 435"/>
                <a:gd name="T7" fmla="*/ 745 h 745"/>
                <a:gd name="T8" fmla="*/ 313 w 435"/>
                <a:gd name="T9" fmla="*/ 698 h 745"/>
                <a:gd name="T10" fmla="*/ 159 w 435"/>
                <a:gd name="T11" fmla="*/ 547 h 745"/>
                <a:gd name="T12" fmla="*/ 47 w 435"/>
                <a:gd name="T13" fmla="*/ 332 h 745"/>
                <a:gd name="T14" fmla="*/ 19 w 435"/>
                <a:gd name="T15" fmla="*/ 210 h 745"/>
                <a:gd name="T16" fmla="*/ 10 w 435"/>
                <a:gd name="T17" fmla="*/ 78 h 745"/>
                <a:gd name="T18" fmla="*/ 0 w 435"/>
                <a:gd name="T19" fmla="*/ 0 h 745"/>
                <a:gd name="T20" fmla="*/ 6 w 435"/>
                <a:gd name="T21" fmla="*/ 171 h 745"/>
                <a:gd name="T22" fmla="*/ 25 w 435"/>
                <a:gd name="T23" fmla="*/ 296 h 745"/>
                <a:gd name="T24" fmla="*/ 61 w 435"/>
                <a:gd name="T25" fmla="*/ 40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5" h="745">
                  <a:moveTo>
                    <a:pt x="61" y="400"/>
                  </a:moveTo>
                  <a:cubicBezTo>
                    <a:pt x="89" y="466"/>
                    <a:pt x="124" y="529"/>
                    <a:pt x="170" y="584"/>
                  </a:cubicBezTo>
                  <a:cubicBezTo>
                    <a:pt x="217" y="640"/>
                    <a:pt x="274" y="688"/>
                    <a:pt x="340" y="719"/>
                  </a:cubicBezTo>
                  <a:cubicBezTo>
                    <a:pt x="370" y="733"/>
                    <a:pt x="402" y="740"/>
                    <a:pt x="435" y="745"/>
                  </a:cubicBezTo>
                  <a:cubicBezTo>
                    <a:pt x="393" y="734"/>
                    <a:pt x="351" y="718"/>
                    <a:pt x="313" y="698"/>
                  </a:cubicBezTo>
                  <a:cubicBezTo>
                    <a:pt x="249" y="663"/>
                    <a:pt x="197" y="609"/>
                    <a:pt x="159" y="547"/>
                  </a:cubicBezTo>
                  <a:cubicBezTo>
                    <a:pt x="117" y="478"/>
                    <a:pt x="73" y="409"/>
                    <a:pt x="47" y="332"/>
                  </a:cubicBezTo>
                  <a:cubicBezTo>
                    <a:pt x="34" y="293"/>
                    <a:pt x="23" y="252"/>
                    <a:pt x="19" y="210"/>
                  </a:cubicBezTo>
                  <a:cubicBezTo>
                    <a:pt x="14" y="166"/>
                    <a:pt x="13" y="122"/>
                    <a:pt x="10" y="78"/>
                  </a:cubicBezTo>
                  <a:cubicBezTo>
                    <a:pt x="8" y="52"/>
                    <a:pt x="5" y="26"/>
                    <a:pt x="0" y="0"/>
                  </a:cubicBezTo>
                  <a:cubicBezTo>
                    <a:pt x="5" y="57"/>
                    <a:pt x="3" y="114"/>
                    <a:pt x="6" y="171"/>
                  </a:cubicBezTo>
                  <a:cubicBezTo>
                    <a:pt x="8" y="213"/>
                    <a:pt x="13" y="256"/>
                    <a:pt x="25" y="296"/>
                  </a:cubicBezTo>
                  <a:cubicBezTo>
                    <a:pt x="35" y="331"/>
                    <a:pt x="47" y="366"/>
                    <a:pt x="61" y="4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Freeform 226"/>
            <p:cNvSpPr/>
            <p:nvPr/>
          </p:nvSpPr>
          <p:spPr bwMode="auto">
            <a:xfrm>
              <a:off x="8175107" y="803422"/>
              <a:ext cx="197456" cy="230079"/>
            </a:xfrm>
            <a:custGeom>
              <a:avLst/>
              <a:gdLst>
                <a:gd name="T0" fmla="*/ 103 w 189"/>
                <a:gd name="T1" fmla="*/ 80 h 221"/>
                <a:gd name="T2" fmla="*/ 0 w 189"/>
                <a:gd name="T3" fmla="*/ 0 h 221"/>
                <a:gd name="T4" fmla="*/ 63 w 189"/>
                <a:gd name="T5" fmla="*/ 60 h 221"/>
                <a:gd name="T6" fmla="*/ 124 w 189"/>
                <a:gd name="T7" fmla="*/ 182 h 221"/>
                <a:gd name="T8" fmla="*/ 130 w 189"/>
                <a:gd name="T9" fmla="*/ 185 h 221"/>
                <a:gd name="T10" fmla="*/ 189 w 189"/>
                <a:gd name="T11" fmla="*/ 221 h 221"/>
                <a:gd name="T12" fmla="*/ 103 w 189"/>
                <a:gd name="T13" fmla="*/ 8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221">
                  <a:moveTo>
                    <a:pt x="103" y="80"/>
                  </a:moveTo>
                  <a:cubicBezTo>
                    <a:pt x="74" y="47"/>
                    <a:pt x="38" y="18"/>
                    <a:pt x="0" y="0"/>
                  </a:cubicBezTo>
                  <a:cubicBezTo>
                    <a:pt x="23" y="14"/>
                    <a:pt x="47" y="39"/>
                    <a:pt x="63" y="60"/>
                  </a:cubicBezTo>
                  <a:cubicBezTo>
                    <a:pt x="91" y="96"/>
                    <a:pt x="110" y="139"/>
                    <a:pt x="124" y="182"/>
                  </a:cubicBezTo>
                  <a:cubicBezTo>
                    <a:pt x="126" y="183"/>
                    <a:pt x="128" y="184"/>
                    <a:pt x="130" y="185"/>
                  </a:cubicBezTo>
                  <a:cubicBezTo>
                    <a:pt x="151" y="196"/>
                    <a:pt x="170" y="208"/>
                    <a:pt x="189" y="221"/>
                  </a:cubicBezTo>
                  <a:cubicBezTo>
                    <a:pt x="165" y="171"/>
                    <a:pt x="140" y="121"/>
                    <a:pt x="103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" name="Freeform 227"/>
            <p:cNvSpPr/>
            <p:nvPr/>
          </p:nvSpPr>
          <p:spPr bwMode="auto">
            <a:xfrm>
              <a:off x="8683341" y="1072992"/>
              <a:ext cx="94436" cy="808710"/>
            </a:xfrm>
            <a:custGeom>
              <a:avLst/>
              <a:gdLst>
                <a:gd name="T0" fmla="*/ 74 w 91"/>
                <a:gd name="T1" fmla="*/ 402 h 777"/>
                <a:gd name="T2" fmla="*/ 82 w 91"/>
                <a:gd name="T3" fmla="*/ 197 h 777"/>
                <a:gd name="T4" fmla="*/ 60 w 91"/>
                <a:gd name="T5" fmla="*/ 55 h 777"/>
                <a:gd name="T6" fmla="*/ 51 w 91"/>
                <a:gd name="T7" fmla="*/ 0 h 777"/>
                <a:gd name="T8" fmla="*/ 33 w 91"/>
                <a:gd name="T9" fmla="*/ 367 h 777"/>
                <a:gd name="T10" fmla="*/ 16 w 91"/>
                <a:gd name="T11" fmla="*/ 586 h 777"/>
                <a:gd name="T12" fmla="*/ 15 w 91"/>
                <a:gd name="T13" fmla="*/ 775 h 777"/>
                <a:gd name="T14" fmla="*/ 19 w 91"/>
                <a:gd name="T15" fmla="*/ 777 h 777"/>
                <a:gd name="T16" fmla="*/ 19 w 91"/>
                <a:gd name="T17" fmla="*/ 777 h 777"/>
                <a:gd name="T18" fmla="*/ 29 w 91"/>
                <a:gd name="T19" fmla="*/ 660 h 777"/>
                <a:gd name="T20" fmla="*/ 74 w 91"/>
                <a:gd name="T21" fmla="*/ 402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777">
                  <a:moveTo>
                    <a:pt x="74" y="402"/>
                  </a:moveTo>
                  <a:cubicBezTo>
                    <a:pt x="83" y="335"/>
                    <a:pt x="91" y="265"/>
                    <a:pt x="82" y="197"/>
                  </a:cubicBezTo>
                  <a:cubicBezTo>
                    <a:pt x="77" y="150"/>
                    <a:pt x="68" y="103"/>
                    <a:pt x="60" y="55"/>
                  </a:cubicBezTo>
                  <a:cubicBezTo>
                    <a:pt x="57" y="37"/>
                    <a:pt x="54" y="19"/>
                    <a:pt x="51" y="0"/>
                  </a:cubicBezTo>
                  <a:cubicBezTo>
                    <a:pt x="63" y="122"/>
                    <a:pt x="43" y="245"/>
                    <a:pt x="33" y="367"/>
                  </a:cubicBezTo>
                  <a:cubicBezTo>
                    <a:pt x="27" y="440"/>
                    <a:pt x="22" y="513"/>
                    <a:pt x="16" y="586"/>
                  </a:cubicBezTo>
                  <a:cubicBezTo>
                    <a:pt x="11" y="647"/>
                    <a:pt x="0" y="714"/>
                    <a:pt x="15" y="775"/>
                  </a:cubicBezTo>
                  <a:cubicBezTo>
                    <a:pt x="16" y="777"/>
                    <a:pt x="18" y="777"/>
                    <a:pt x="19" y="777"/>
                  </a:cubicBezTo>
                  <a:cubicBezTo>
                    <a:pt x="19" y="777"/>
                    <a:pt x="19" y="777"/>
                    <a:pt x="19" y="777"/>
                  </a:cubicBezTo>
                  <a:cubicBezTo>
                    <a:pt x="17" y="738"/>
                    <a:pt x="21" y="699"/>
                    <a:pt x="29" y="660"/>
                  </a:cubicBezTo>
                  <a:cubicBezTo>
                    <a:pt x="48" y="575"/>
                    <a:pt x="63" y="489"/>
                    <a:pt x="74" y="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8" name="Freeform 228"/>
            <p:cNvSpPr/>
            <p:nvPr/>
          </p:nvSpPr>
          <p:spPr bwMode="auto">
            <a:xfrm>
              <a:off x="8676473" y="1886852"/>
              <a:ext cx="44642" cy="254117"/>
            </a:xfrm>
            <a:custGeom>
              <a:avLst/>
              <a:gdLst>
                <a:gd name="T0" fmla="*/ 24 w 42"/>
                <a:gd name="T1" fmla="*/ 219 h 245"/>
                <a:gd name="T2" fmla="*/ 33 w 42"/>
                <a:gd name="T3" fmla="*/ 173 h 245"/>
                <a:gd name="T4" fmla="*/ 21 w 42"/>
                <a:gd name="T5" fmla="*/ 3 h 245"/>
                <a:gd name="T6" fmla="*/ 5 w 42"/>
                <a:gd name="T7" fmla="*/ 0 h 245"/>
                <a:gd name="T8" fmla="*/ 17 w 42"/>
                <a:gd name="T9" fmla="*/ 140 h 245"/>
                <a:gd name="T10" fmla="*/ 14 w 42"/>
                <a:gd name="T11" fmla="*/ 245 h 245"/>
                <a:gd name="T12" fmla="*/ 24 w 42"/>
                <a:gd name="T13" fmla="*/ 21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45">
                  <a:moveTo>
                    <a:pt x="24" y="219"/>
                  </a:moveTo>
                  <a:cubicBezTo>
                    <a:pt x="27" y="204"/>
                    <a:pt x="31" y="188"/>
                    <a:pt x="33" y="173"/>
                  </a:cubicBezTo>
                  <a:cubicBezTo>
                    <a:pt x="42" y="116"/>
                    <a:pt x="38" y="58"/>
                    <a:pt x="21" y="3"/>
                  </a:cubicBezTo>
                  <a:cubicBezTo>
                    <a:pt x="16" y="2"/>
                    <a:pt x="11" y="2"/>
                    <a:pt x="5" y="0"/>
                  </a:cubicBezTo>
                  <a:cubicBezTo>
                    <a:pt x="0" y="47"/>
                    <a:pt x="13" y="93"/>
                    <a:pt x="17" y="140"/>
                  </a:cubicBezTo>
                  <a:cubicBezTo>
                    <a:pt x="19" y="174"/>
                    <a:pt x="17" y="210"/>
                    <a:pt x="14" y="245"/>
                  </a:cubicBezTo>
                  <a:cubicBezTo>
                    <a:pt x="18" y="236"/>
                    <a:pt x="22" y="227"/>
                    <a:pt x="24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9" name="Freeform 229"/>
            <p:cNvSpPr/>
            <p:nvPr/>
          </p:nvSpPr>
          <p:spPr bwMode="auto">
            <a:xfrm>
              <a:off x="8480734" y="1838776"/>
              <a:ext cx="157965" cy="30906"/>
            </a:xfrm>
            <a:custGeom>
              <a:avLst/>
              <a:gdLst>
                <a:gd name="T0" fmla="*/ 151 w 151"/>
                <a:gd name="T1" fmla="*/ 28 h 30"/>
                <a:gd name="T2" fmla="*/ 139 w 151"/>
                <a:gd name="T3" fmla="*/ 20 h 30"/>
                <a:gd name="T4" fmla="*/ 138 w 151"/>
                <a:gd name="T5" fmla="*/ 20 h 30"/>
                <a:gd name="T6" fmla="*/ 36 w 151"/>
                <a:gd name="T7" fmla="*/ 4 h 30"/>
                <a:gd name="T8" fmla="*/ 0 w 151"/>
                <a:gd name="T9" fmla="*/ 0 h 30"/>
                <a:gd name="T10" fmla="*/ 31 w 151"/>
                <a:gd name="T11" fmla="*/ 14 h 30"/>
                <a:gd name="T12" fmla="*/ 151 w 151"/>
                <a:gd name="T13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30">
                  <a:moveTo>
                    <a:pt x="151" y="28"/>
                  </a:moveTo>
                  <a:cubicBezTo>
                    <a:pt x="147" y="25"/>
                    <a:pt x="143" y="23"/>
                    <a:pt x="139" y="20"/>
                  </a:cubicBezTo>
                  <a:cubicBezTo>
                    <a:pt x="139" y="20"/>
                    <a:pt x="138" y="20"/>
                    <a:pt x="138" y="20"/>
                  </a:cubicBezTo>
                  <a:cubicBezTo>
                    <a:pt x="105" y="28"/>
                    <a:pt x="69" y="17"/>
                    <a:pt x="36" y="4"/>
                  </a:cubicBezTo>
                  <a:cubicBezTo>
                    <a:pt x="24" y="3"/>
                    <a:pt x="12" y="1"/>
                    <a:pt x="0" y="0"/>
                  </a:cubicBezTo>
                  <a:cubicBezTo>
                    <a:pt x="10" y="5"/>
                    <a:pt x="20" y="10"/>
                    <a:pt x="31" y="14"/>
                  </a:cubicBezTo>
                  <a:cubicBezTo>
                    <a:pt x="69" y="29"/>
                    <a:pt x="111" y="30"/>
                    <a:pt x="15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Freeform 230"/>
            <p:cNvSpPr/>
            <p:nvPr/>
          </p:nvSpPr>
          <p:spPr bwMode="auto">
            <a:xfrm>
              <a:off x="8705662" y="1069558"/>
              <a:ext cx="140795" cy="812144"/>
            </a:xfrm>
            <a:custGeom>
              <a:avLst/>
              <a:gdLst>
                <a:gd name="T0" fmla="*/ 69 w 134"/>
                <a:gd name="T1" fmla="*/ 608 h 780"/>
                <a:gd name="T2" fmla="*/ 127 w 134"/>
                <a:gd name="T3" fmla="*/ 383 h 780"/>
                <a:gd name="T4" fmla="*/ 96 w 134"/>
                <a:gd name="T5" fmla="*/ 153 h 780"/>
                <a:gd name="T6" fmla="*/ 34 w 134"/>
                <a:gd name="T7" fmla="*/ 0 h 780"/>
                <a:gd name="T8" fmla="*/ 57 w 134"/>
                <a:gd name="T9" fmla="*/ 134 h 780"/>
                <a:gd name="T10" fmla="*/ 68 w 134"/>
                <a:gd name="T11" fmla="*/ 273 h 780"/>
                <a:gd name="T12" fmla="*/ 39 w 134"/>
                <a:gd name="T13" fmla="*/ 525 h 780"/>
                <a:gd name="T14" fmla="*/ 15 w 134"/>
                <a:gd name="T15" fmla="*/ 651 h 780"/>
                <a:gd name="T16" fmla="*/ 3 w 134"/>
                <a:gd name="T17" fmla="*/ 780 h 780"/>
                <a:gd name="T18" fmla="*/ 5 w 134"/>
                <a:gd name="T19" fmla="*/ 780 h 780"/>
                <a:gd name="T20" fmla="*/ 25 w 134"/>
                <a:gd name="T21" fmla="*/ 706 h 780"/>
                <a:gd name="T22" fmla="*/ 69 w 134"/>
                <a:gd name="T23" fmla="*/ 608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780">
                  <a:moveTo>
                    <a:pt x="69" y="608"/>
                  </a:moveTo>
                  <a:cubicBezTo>
                    <a:pt x="97" y="536"/>
                    <a:pt x="120" y="461"/>
                    <a:pt x="127" y="383"/>
                  </a:cubicBezTo>
                  <a:cubicBezTo>
                    <a:pt x="134" y="304"/>
                    <a:pt x="123" y="227"/>
                    <a:pt x="96" y="153"/>
                  </a:cubicBezTo>
                  <a:cubicBezTo>
                    <a:pt x="78" y="101"/>
                    <a:pt x="55" y="51"/>
                    <a:pt x="34" y="0"/>
                  </a:cubicBezTo>
                  <a:cubicBezTo>
                    <a:pt x="42" y="45"/>
                    <a:pt x="50" y="89"/>
                    <a:pt x="57" y="134"/>
                  </a:cubicBezTo>
                  <a:cubicBezTo>
                    <a:pt x="65" y="181"/>
                    <a:pt x="70" y="225"/>
                    <a:pt x="68" y="273"/>
                  </a:cubicBezTo>
                  <a:cubicBezTo>
                    <a:pt x="66" y="358"/>
                    <a:pt x="54" y="441"/>
                    <a:pt x="39" y="525"/>
                  </a:cubicBezTo>
                  <a:cubicBezTo>
                    <a:pt x="31" y="567"/>
                    <a:pt x="25" y="609"/>
                    <a:pt x="15" y="651"/>
                  </a:cubicBezTo>
                  <a:cubicBezTo>
                    <a:pt x="6" y="694"/>
                    <a:pt x="0" y="736"/>
                    <a:pt x="3" y="780"/>
                  </a:cubicBezTo>
                  <a:cubicBezTo>
                    <a:pt x="4" y="780"/>
                    <a:pt x="4" y="780"/>
                    <a:pt x="5" y="780"/>
                  </a:cubicBezTo>
                  <a:cubicBezTo>
                    <a:pt x="3" y="753"/>
                    <a:pt x="12" y="729"/>
                    <a:pt x="25" y="706"/>
                  </a:cubicBezTo>
                  <a:cubicBezTo>
                    <a:pt x="43" y="674"/>
                    <a:pt x="56" y="642"/>
                    <a:pt x="69" y="6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Freeform 231"/>
            <p:cNvSpPr/>
            <p:nvPr/>
          </p:nvSpPr>
          <p:spPr bwMode="auto">
            <a:xfrm>
              <a:off x="8329638" y="18147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Freeform 232"/>
            <p:cNvSpPr/>
            <p:nvPr/>
          </p:nvSpPr>
          <p:spPr bwMode="auto">
            <a:xfrm>
              <a:off x="8121879" y="1855946"/>
              <a:ext cx="382893" cy="260985"/>
            </a:xfrm>
            <a:custGeom>
              <a:avLst/>
              <a:gdLst>
                <a:gd name="T0" fmla="*/ 252 w 366"/>
                <a:gd name="T1" fmla="*/ 77 h 251"/>
                <a:gd name="T2" fmla="*/ 212 w 366"/>
                <a:gd name="T3" fmla="*/ 121 h 251"/>
                <a:gd name="T4" fmla="*/ 163 w 366"/>
                <a:gd name="T5" fmla="*/ 164 h 251"/>
                <a:gd name="T6" fmla="*/ 0 w 366"/>
                <a:gd name="T7" fmla="*/ 251 h 251"/>
                <a:gd name="T8" fmla="*/ 232 w 366"/>
                <a:gd name="T9" fmla="*/ 149 h 251"/>
                <a:gd name="T10" fmla="*/ 366 w 366"/>
                <a:gd name="T11" fmla="*/ 8 h 251"/>
                <a:gd name="T12" fmla="*/ 348 w 366"/>
                <a:gd name="T13" fmla="*/ 0 h 251"/>
                <a:gd name="T14" fmla="*/ 252 w 366"/>
                <a:gd name="T15" fmla="*/ 7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251">
                  <a:moveTo>
                    <a:pt x="252" y="77"/>
                  </a:moveTo>
                  <a:cubicBezTo>
                    <a:pt x="239" y="92"/>
                    <a:pt x="226" y="107"/>
                    <a:pt x="212" y="121"/>
                  </a:cubicBezTo>
                  <a:cubicBezTo>
                    <a:pt x="197" y="137"/>
                    <a:pt x="180" y="151"/>
                    <a:pt x="163" y="164"/>
                  </a:cubicBezTo>
                  <a:cubicBezTo>
                    <a:pt x="114" y="204"/>
                    <a:pt x="60" y="237"/>
                    <a:pt x="0" y="251"/>
                  </a:cubicBezTo>
                  <a:cubicBezTo>
                    <a:pt x="87" y="248"/>
                    <a:pt x="163" y="197"/>
                    <a:pt x="232" y="149"/>
                  </a:cubicBezTo>
                  <a:cubicBezTo>
                    <a:pt x="286" y="111"/>
                    <a:pt x="309" y="42"/>
                    <a:pt x="366" y="8"/>
                  </a:cubicBezTo>
                  <a:cubicBezTo>
                    <a:pt x="360" y="6"/>
                    <a:pt x="354" y="3"/>
                    <a:pt x="348" y="0"/>
                  </a:cubicBezTo>
                  <a:cubicBezTo>
                    <a:pt x="310" y="15"/>
                    <a:pt x="279" y="47"/>
                    <a:pt x="25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Freeform 233"/>
            <p:cNvSpPr/>
            <p:nvPr/>
          </p:nvSpPr>
          <p:spPr bwMode="auto">
            <a:xfrm>
              <a:off x="8226617" y="980273"/>
              <a:ext cx="20604" cy="176852"/>
            </a:xfrm>
            <a:custGeom>
              <a:avLst/>
              <a:gdLst>
                <a:gd name="T0" fmla="*/ 0 w 21"/>
                <a:gd name="T1" fmla="*/ 0 h 170"/>
                <a:gd name="T2" fmla="*/ 8 w 21"/>
                <a:gd name="T3" fmla="*/ 57 h 170"/>
                <a:gd name="T4" fmla="*/ 15 w 21"/>
                <a:gd name="T5" fmla="*/ 170 h 170"/>
                <a:gd name="T6" fmla="*/ 17 w 21"/>
                <a:gd name="T7" fmla="*/ 146 h 170"/>
                <a:gd name="T8" fmla="*/ 0 w 21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0">
                  <a:moveTo>
                    <a:pt x="0" y="0"/>
                  </a:moveTo>
                  <a:cubicBezTo>
                    <a:pt x="3" y="19"/>
                    <a:pt x="6" y="38"/>
                    <a:pt x="8" y="57"/>
                  </a:cubicBezTo>
                  <a:cubicBezTo>
                    <a:pt x="12" y="94"/>
                    <a:pt x="14" y="132"/>
                    <a:pt x="15" y="170"/>
                  </a:cubicBezTo>
                  <a:cubicBezTo>
                    <a:pt x="16" y="162"/>
                    <a:pt x="16" y="154"/>
                    <a:pt x="17" y="146"/>
                  </a:cubicBezTo>
                  <a:cubicBezTo>
                    <a:pt x="19" y="99"/>
                    <a:pt x="21" y="4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Freeform 234"/>
            <p:cNvSpPr/>
            <p:nvPr/>
          </p:nvSpPr>
          <p:spPr bwMode="auto">
            <a:xfrm>
              <a:off x="8563151" y="1881702"/>
              <a:ext cx="103020" cy="243815"/>
            </a:xfrm>
            <a:custGeom>
              <a:avLst/>
              <a:gdLst>
                <a:gd name="T0" fmla="*/ 45 w 98"/>
                <a:gd name="T1" fmla="*/ 89 h 233"/>
                <a:gd name="T2" fmla="*/ 42 w 98"/>
                <a:gd name="T3" fmla="*/ 24 h 233"/>
                <a:gd name="T4" fmla="*/ 61 w 98"/>
                <a:gd name="T5" fmla="*/ 0 h 233"/>
                <a:gd name="T6" fmla="*/ 61 w 98"/>
                <a:gd name="T7" fmla="*/ 0 h 233"/>
                <a:gd name="T8" fmla="*/ 4 w 98"/>
                <a:gd name="T9" fmla="*/ 66 h 233"/>
                <a:gd name="T10" fmla="*/ 50 w 98"/>
                <a:gd name="T11" fmla="*/ 144 h 233"/>
                <a:gd name="T12" fmla="*/ 98 w 98"/>
                <a:gd name="T13" fmla="*/ 233 h 233"/>
                <a:gd name="T14" fmla="*/ 80 w 98"/>
                <a:gd name="T15" fmla="*/ 163 h 233"/>
                <a:gd name="T16" fmla="*/ 45 w 98"/>
                <a:gd name="T17" fmla="*/ 8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233">
                  <a:moveTo>
                    <a:pt x="45" y="89"/>
                  </a:moveTo>
                  <a:cubicBezTo>
                    <a:pt x="39" y="69"/>
                    <a:pt x="33" y="45"/>
                    <a:pt x="42" y="24"/>
                  </a:cubicBezTo>
                  <a:cubicBezTo>
                    <a:pt x="46" y="14"/>
                    <a:pt x="53" y="6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35" y="8"/>
                    <a:pt x="0" y="35"/>
                    <a:pt x="4" y="66"/>
                  </a:cubicBezTo>
                  <a:cubicBezTo>
                    <a:pt x="8" y="97"/>
                    <a:pt x="33" y="120"/>
                    <a:pt x="50" y="144"/>
                  </a:cubicBezTo>
                  <a:cubicBezTo>
                    <a:pt x="70" y="172"/>
                    <a:pt x="86" y="202"/>
                    <a:pt x="98" y="233"/>
                  </a:cubicBezTo>
                  <a:cubicBezTo>
                    <a:pt x="96" y="209"/>
                    <a:pt x="90" y="185"/>
                    <a:pt x="80" y="163"/>
                  </a:cubicBezTo>
                  <a:cubicBezTo>
                    <a:pt x="69" y="138"/>
                    <a:pt x="53" y="115"/>
                    <a:pt x="45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5" name="Freeform 235"/>
            <p:cNvSpPr/>
            <p:nvPr/>
          </p:nvSpPr>
          <p:spPr bwMode="auto">
            <a:xfrm>
              <a:off x="7979368" y="1838776"/>
              <a:ext cx="413799" cy="262702"/>
            </a:xfrm>
            <a:custGeom>
              <a:avLst/>
              <a:gdLst>
                <a:gd name="T0" fmla="*/ 328 w 396"/>
                <a:gd name="T1" fmla="*/ 25 h 251"/>
                <a:gd name="T2" fmla="*/ 396 w 396"/>
                <a:gd name="T3" fmla="*/ 0 h 251"/>
                <a:gd name="T4" fmla="*/ 174 w 396"/>
                <a:gd name="T5" fmla="*/ 112 h 251"/>
                <a:gd name="T6" fmla="*/ 64 w 396"/>
                <a:gd name="T7" fmla="*/ 203 h 251"/>
                <a:gd name="T8" fmla="*/ 0 w 396"/>
                <a:gd name="T9" fmla="*/ 251 h 251"/>
                <a:gd name="T10" fmla="*/ 227 w 396"/>
                <a:gd name="T11" fmla="*/ 83 h 251"/>
                <a:gd name="T12" fmla="*/ 328 w 396"/>
                <a:gd name="T13" fmla="*/ 25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6" h="251">
                  <a:moveTo>
                    <a:pt x="328" y="25"/>
                  </a:moveTo>
                  <a:cubicBezTo>
                    <a:pt x="350" y="15"/>
                    <a:pt x="373" y="8"/>
                    <a:pt x="396" y="0"/>
                  </a:cubicBezTo>
                  <a:cubicBezTo>
                    <a:pt x="312" y="10"/>
                    <a:pt x="238" y="61"/>
                    <a:pt x="174" y="112"/>
                  </a:cubicBezTo>
                  <a:cubicBezTo>
                    <a:pt x="136" y="141"/>
                    <a:pt x="101" y="173"/>
                    <a:pt x="64" y="203"/>
                  </a:cubicBezTo>
                  <a:cubicBezTo>
                    <a:pt x="44" y="220"/>
                    <a:pt x="22" y="237"/>
                    <a:pt x="0" y="251"/>
                  </a:cubicBezTo>
                  <a:cubicBezTo>
                    <a:pt x="87" y="215"/>
                    <a:pt x="148" y="133"/>
                    <a:pt x="227" y="83"/>
                  </a:cubicBezTo>
                  <a:cubicBezTo>
                    <a:pt x="260" y="63"/>
                    <a:pt x="293" y="41"/>
                    <a:pt x="328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6" name="Freeform 236"/>
            <p:cNvSpPr/>
            <p:nvPr/>
          </p:nvSpPr>
          <p:spPr bwMode="auto">
            <a:xfrm>
              <a:off x="7914122" y="1816456"/>
              <a:ext cx="436120" cy="140794"/>
            </a:xfrm>
            <a:custGeom>
              <a:avLst/>
              <a:gdLst>
                <a:gd name="T0" fmla="*/ 307 w 417"/>
                <a:gd name="T1" fmla="*/ 41 h 136"/>
                <a:gd name="T2" fmla="*/ 417 w 417"/>
                <a:gd name="T3" fmla="*/ 3 h 136"/>
                <a:gd name="T4" fmla="*/ 403 w 417"/>
                <a:gd name="T5" fmla="*/ 0 h 136"/>
                <a:gd name="T6" fmla="*/ 197 w 417"/>
                <a:gd name="T7" fmla="*/ 83 h 136"/>
                <a:gd name="T8" fmla="*/ 7 w 417"/>
                <a:gd name="T9" fmla="*/ 128 h 136"/>
                <a:gd name="T10" fmla="*/ 6 w 417"/>
                <a:gd name="T11" fmla="*/ 127 h 136"/>
                <a:gd name="T12" fmla="*/ 0 w 417"/>
                <a:gd name="T13" fmla="*/ 128 h 136"/>
                <a:gd name="T14" fmla="*/ 35 w 417"/>
                <a:gd name="T15" fmla="*/ 136 h 136"/>
                <a:gd name="T16" fmla="*/ 35 w 417"/>
                <a:gd name="T17" fmla="*/ 136 h 136"/>
                <a:gd name="T18" fmla="*/ 224 w 417"/>
                <a:gd name="T19" fmla="*/ 91 h 136"/>
                <a:gd name="T20" fmla="*/ 307 w 417"/>
                <a:gd name="T21" fmla="*/ 4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7" h="136">
                  <a:moveTo>
                    <a:pt x="307" y="41"/>
                  </a:moveTo>
                  <a:cubicBezTo>
                    <a:pt x="342" y="24"/>
                    <a:pt x="379" y="11"/>
                    <a:pt x="417" y="3"/>
                  </a:cubicBezTo>
                  <a:cubicBezTo>
                    <a:pt x="412" y="2"/>
                    <a:pt x="407" y="1"/>
                    <a:pt x="403" y="0"/>
                  </a:cubicBezTo>
                  <a:cubicBezTo>
                    <a:pt x="332" y="23"/>
                    <a:pt x="265" y="55"/>
                    <a:pt x="197" y="83"/>
                  </a:cubicBezTo>
                  <a:cubicBezTo>
                    <a:pt x="136" y="108"/>
                    <a:pt x="73" y="122"/>
                    <a:pt x="7" y="128"/>
                  </a:cubicBezTo>
                  <a:cubicBezTo>
                    <a:pt x="6" y="128"/>
                    <a:pt x="5" y="128"/>
                    <a:pt x="6" y="127"/>
                  </a:cubicBezTo>
                  <a:cubicBezTo>
                    <a:pt x="4" y="128"/>
                    <a:pt x="2" y="128"/>
                    <a:pt x="0" y="128"/>
                  </a:cubicBezTo>
                  <a:cubicBezTo>
                    <a:pt x="12" y="131"/>
                    <a:pt x="23" y="134"/>
                    <a:pt x="35" y="136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100" y="132"/>
                    <a:pt x="167" y="124"/>
                    <a:pt x="224" y="91"/>
                  </a:cubicBezTo>
                  <a:cubicBezTo>
                    <a:pt x="252" y="74"/>
                    <a:pt x="278" y="56"/>
                    <a:pt x="30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7" name="Freeform 237"/>
            <p:cNvSpPr/>
            <p:nvPr/>
          </p:nvSpPr>
          <p:spPr bwMode="auto">
            <a:xfrm>
              <a:off x="7845442" y="1804436"/>
              <a:ext cx="429252" cy="120190"/>
            </a:xfrm>
            <a:custGeom>
              <a:avLst/>
              <a:gdLst>
                <a:gd name="T0" fmla="*/ 165 w 411"/>
                <a:gd name="T1" fmla="*/ 18 h 116"/>
                <a:gd name="T2" fmla="*/ 0 w 411"/>
                <a:gd name="T3" fmla="*/ 116 h 116"/>
                <a:gd name="T4" fmla="*/ 211 w 411"/>
                <a:gd name="T5" fmla="*/ 46 h 116"/>
                <a:gd name="T6" fmla="*/ 411 w 411"/>
                <a:gd name="T7" fmla="*/ 8 h 116"/>
                <a:gd name="T8" fmla="*/ 302 w 411"/>
                <a:gd name="T9" fmla="*/ 0 h 116"/>
                <a:gd name="T10" fmla="*/ 165 w 411"/>
                <a:gd name="T11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1" h="116">
                  <a:moveTo>
                    <a:pt x="165" y="18"/>
                  </a:moveTo>
                  <a:cubicBezTo>
                    <a:pt x="105" y="41"/>
                    <a:pt x="58" y="90"/>
                    <a:pt x="0" y="116"/>
                  </a:cubicBezTo>
                  <a:cubicBezTo>
                    <a:pt x="75" y="114"/>
                    <a:pt x="141" y="68"/>
                    <a:pt x="211" y="46"/>
                  </a:cubicBezTo>
                  <a:cubicBezTo>
                    <a:pt x="276" y="25"/>
                    <a:pt x="343" y="13"/>
                    <a:pt x="411" y="8"/>
                  </a:cubicBezTo>
                  <a:cubicBezTo>
                    <a:pt x="375" y="4"/>
                    <a:pt x="339" y="0"/>
                    <a:pt x="302" y="0"/>
                  </a:cubicBezTo>
                  <a:cubicBezTo>
                    <a:pt x="257" y="0"/>
                    <a:pt x="208" y="3"/>
                    <a:pt x="16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8" name="Freeform 238"/>
            <p:cNvSpPr/>
            <p:nvPr/>
          </p:nvSpPr>
          <p:spPr bwMode="auto">
            <a:xfrm>
              <a:off x="7826554" y="1818172"/>
              <a:ext cx="437837" cy="127058"/>
            </a:xfrm>
            <a:custGeom>
              <a:avLst/>
              <a:gdLst>
                <a:gd name="T0" fmla="*/ 387 w 418"/>
                <a:gd name="T1" fmla="*/ 5 h 122"/>
                <a:gd name="T2" fmla="*/ 418 w 418"/>
                <a:gd name="T3" fmla="*/ 0 h 122"/>
                <a:gd name="T4" fmla="*/ 214 w 418"/>
                <a:gd name="T5" fmla="*/ 42 h 122"/>
                <a:gd name="T6" fmla="*/ 4 w 418"/>
                <a:gd name="T7" fmla="*/ 108 h 122"/>
                <a:gd name="T8" fmla="*/ 0 w 418"/>
                <a:gd name="T9" fmla="*/ 109 h 122"/>
                <a:gd name="T10" fmla="*/ 67 w 418"/>
                <a:gd name="T11" fmla="*/ 122 h 122"/>
                <a:gd name="T12" fmla="*/ 287 w 418"/>
                <a:gd name="T13" fmla="*/ 42 h 122"/>
                <a:gd name="T14" fmla="*/ 387 w 418"/>
                <a:gd name="T15" fmla="*/ 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8" h="122">
                  <a:moveTo>
                    <a:pt x="387" y="5"/>
                  </a:moveTo>
                  <a:cubicBezTo>
                    <a:pt x="397" y="3"/>
                    <a:pt x="408" y="2"/>
                    <a:pt x="418" y="0"/>
                  </a:cubicBezTo>
                  <a:cubicBezTo>
                    <a:pt x="349" y="6"/>
                    <a:pt x="280" y="19"/>
                    <a:pt x="214" y="42"/>
                  </a:cubicBezTo>
                  <a:cubicBezTo>
                    <a:pt x="145" y="66"/>
                    <a:pt x="79" y="110"/>
                    <a:pt x="4" y="108"/>
                  </a:cubicBezTo>
                  <a:cubicBezTo>
                    <a:pt x="3" y="108"/>
                    <a:pt x="1" y="109"/>
                    <a:pt x="0" y="109"/>
                  </a:cubicBezTo>
                  <a:cubicBezTo>
                    <a:pt x="22" y="112"/>
                    <a:pt x="44" y="117"/>
                    <a:pt x="67" y="122"/>
                  </a:cubicBezTo>
                  <a:cubicBezTo>
                    <a:pt x="145" y="117"/>
                    <a:pt x="217" y="74"/>
                    <a:pt x="287" y="42"/>
                  </a:cubicBezTo>
                  <a:cubicBezTo>
                    <a:pt x="318" y="27"/>
                    <a:pt x="352" y="10"/>
                    <a:pt x="38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9" name="Freeform 239"/>
            <p:cNvSpPr/>
            <p:nvPr/>
          </p:nvSpPr>
          <p:spPr bwMode="auto">
            <a:xfrm>
              <a:off x="7981085" y="1838776"/>
              <a:ext cx="449856" cy="264419"/>
            </a:xfrm>
            <a:custGeom>
              <a:avLst/>
              <a:gdLst>
                <a:gd name="T0" fmla="*/ 274 w 430"/>
                <a:gd name="T1" fmla="*/ 88 h 254"/>
                <a:gd name="T2" fmla="*/ 357 w 430"/>
                <a:gd name="T3" fmla="*/ 32 h 254"/>
                <a:gd name="T4" fmla="*/ 430 w 430"/>
                <a:gd name="T5" fmla="*/ 0 h 254"/>
                <a:gd name="T6" fmla="*/ 408 w 430"/>
                <a:gd name="T7" fmla="*/ 0 h 254"/>
                <a:gd name="T8" fmla="*/ 323 w 430"/>
                <a:gd name="T9" fmla="*/ 31 h 254"/>
                <a:gd name="T10" fmla="*/ 209 w 430"/>
                <a:gd name="T11" fmla="*/ 99 h 254"/>
                <a:gd name="T12" fmla="*/ 0 w 430"/>
                <a:gd name="T13" fmla="*/ 254 h 254"/>
                <a:gd name="T14" fmla="*/ 132 w 430"/>
                <a:gd name="T15" fmla="*/ 192 h 254"/>
                <a:gd name="T16" fmla="*/ 274 w 430"/>
                <a:gd name="T17" fmla="*/ 8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254">
                  <a:moveTo>
                    <a:pt x="274" y="88"/>
                  </a:moveTo>
                  <a:cubicBezTo>
                    <a:pt x="301" y="68"/>
                    <a:pt x="328" y="48"/>
                    <a:pt x="357" y="32"/>
                  </a:cubicBezTo>
                  <a:cubicBezTo>
                    <a:pt x="380" y="20"/>
                    <a:pt x="405" y="10"/>
                    <a:pt x="430" y="0"/>
                  </a:cubicBezTo>
                  <a:cubicBezTo>
                    <a:pt x="422" y="0"/>
                    <a:pt x="415" y="0"/>
                    <a:pt x="408" y="0"/>
                  </a:cubicBezTo>
                  <a:cubicBezTo>
                    <a:pt x="379" y="9"/>
                    <a:pt x="350" y="18"/>
                    <a:pt x="323" y="31"/>
                  </a:cubicBezTo>
                  <a:cubicBezTo>
                    <a:pt x="284" y="51"/>
                    <a:pt x="244" y="74"/>
                    <a:pt x="209" y="99"/>
                  </a:cubicBezTo>
                  <a:cubicBezTo>
                    <a:pt x="140" y="150"/>
                    <a:pt x="80" y="221"/>
                    <a:pt x="0" y="254"/>
                  </a:cubicBezTo>
                  <a:cubicBezTo>
                    <a:pt x="48" y="243"/>
                    <a:pt x="92" y="220"/>
                    <a:pt x="132" y="192"/>
                  </a:cubicBezTo>
                  <a:cubicBezTo>
                    <a:pt x="181" y="159"/>
                    <a:pt x="227" y="122"/>
                    <a:pt x="27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0" name="Freeform 240"/>
            <p:cNvSpPr/>
            <p:nvPr/>
          </p:nvSpPr>
          <p:spPr bwMode="auto">
            <a:xfrm>
              <a:off x="8195711" y="1876550"/>
              <a:ext cx="394912" cy="252400"/>
            </a:xfrm>
            <a:custGeom>
              <a:avLst/>
              <a:gdLst>
                <a:gd name="T0" fmla="*/ 339 w 376"/>
                <a:gd name="T1" fmla="*/ 0 h 242"/>
                <a:gd name="T2" fmla="*/ 339 w 376"/>
                <a:gd name="T3" fmla="*/ 1 h 242"/>
                <a:gd name="T4" fmla="*/ 252 w 376"/>
                <a:gd name="T5" fmla="*/ 72 h 242"/>
                <a:gd name="T6" fmla="*/ 182 w 376"/>
                <a:gd name="T7" fmla="*/ 155 h 242"/>
                <a:gd name="T8" fmla="*/ 0 w 376"/>
                <a:gd name="T9" fmla="*/ 242 h 242"/>
                <a:gd name="T10" fmla="*/ 190 w 376"/>
                <a:gd name="T11" fmla="*/ 176 h 242"/>
                <a:gd name="T12" fmla="*/ 376 w 376"/>
                <a:gd name="T13" fmla="*/ 4 h 242"/>
                <a:gd name="T14" fmla="*/ 339 w 376"/>
                <a:gd name="T1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6" h="242">
                  <a:moveTo>
                    <a:pt x="339" y="0"/>
                  </a:moveTo>
                  <a:cubicBezTo>
                    <a:pt x="339" y="0"/>
                    <a:pt x="339" y="1"/>
                    <a:pt x="339" y="1"/>
                  </a:cubicBezTo>
                  <a:cubicBezTo>
                    <a:pt x="303" y="14"/>
                    <a:pt x="276" y="44"/>
                    <a:pt x="252" y="72"/>
                  </a:cubicBezTo>
                  <a:cubicBezTo>
                    <a:pt x="229" y="100"/>
                    <a:pt x="207" y="129"/>
                    <a:pt x="182" y="155"/>
                  </a:cubicBezTo>
                  <a:cubicBezTo>
                    <a:pt x="133" y="206"/>
                    <a:pt x="65" y="223"/>
                    <a:pt x="0" y="242"/>
                  </a:cubicBezTo>
                  <a:cubicBezTo>
                    <a:pt x="68" y="241"/>
                    <a:pt x="134" y="226"/>
                    <a:pt x="190" y="176"/>
                  </a:cubicBezTo>
                  <a:cubicBezTo>
                    <a:pt x="252" y="122"/>
                    <a:pt x="300" y="37"/>
                    <a:pt x="376" y="4"/>
                  </a:cubicBezTo>
                  <a:cubicBezTo>
                    <a:pt x="364" y="3"/>
                    <a:pt x="352" y="2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1" name="Freeform 241"/>
            <p:cNvSpPr/>
            <p:nvPr/>
          </p:nvSpPr>
          <p:spPr bwMode="auto">
            <a:xfrm>
              <a:off x="7987953" y="1845644"/>
              <a:ext cx="494498" cy="276439"/>
            </a:xfrm>
            <a:custGeom>
              <a:avLst/>
              <a:gdLst>
                <a:gd name="T0" fmla="*/ 473 w 473"/>
                <a:gd name="T1" fmla="*/ 8 h 265"/>
                <a:gd name="T2" fmla="*/ 454 w 473"/>
                <a:gd name="T3" fmla="*/ 0 h 265"/>
                <a:gd name="T4" fmla="*/ 416 w 473"/>
                <a:gd name="T5" fmla="*/ 26 h 265"/>
                <a:gd name="T6" fmla="*/ 339 w 473"/>
                <a:gd name="T7" fmla="*/ 96 h 265"/>
                <a:gd name="T8" fmla="*/ 275 w 473"/>
                <a:gd name="T9" fmla="*/ 163 h 265"/>
                <a:gd name="T10" fmla="*/ 129 w 473"/>
                <a:gd name="T11" fmla="*/ 247 h 265"/>
                <a:gd name="T12" fmla="*/ 56 w 473"/>
                <a:gd name="T13" fmla="*/ 257 h 265"/>
                <a:gd name="T14" fmla="*/ 0 w 473"/>
                <a:gd name="T15" fmla="*/ 254 h 265"/>
                <a:gd name="T16" fmla="*/ 89 w 473"/>
                <a:gd name="T17" fmla="*/ 265 h 265"/>
                <a:gd name="T18" fmla="*/ 319 w 473"/>
                <a:gd name="T19" fmla="*/ 146 h 265"/>
                <a:gd name="T20" fmla="*/ 473 w 473"/>
                <a:gd name="T21" fmla="*/ 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3" h="265">
                  <a:moveTo>
                    <a:pt x="473" y="8"/>
                  </a:moveTo>
                  <a:cubicBezTo>
                    <a:pt x="467" y="5"/>
                    <a:pt x="461" y="3"/>
                    <a:pt x="454" y="0"/>
                  </a:cubicBezTo>
                  <a:cubicBezTo>
                    <a:pt x="441" y="4"/>
                    <a:pt x="425" y="19"/>
                    <a:pt x="416" y="26"/>
                  </a:cubicBezTo>
                  <a:cubicBezTo>
                    <a:pt x="389" y="48"/>
                    <a:pt x="363" y="70"/>
                    <a:pt x="339" y="96"/>
                  </a:cubicBezTo>
                  <a:cubicBezTo>
                    <a:pt x="318" y="118"/>
                    <a:pt x="297" y="142"/>
                    <a:pt x="275" y="163"/>
                  </a:cubicBezTo>
                  <a:cubicBezTo>
                    <a:pt x="233" y="203"/>
                    <a:pt x="185" y="233"/>
                    <a:pt x="129" y="247"/>
                  </a:cubicBezTo>
                  <a:cubicBezTo>
                    <a:pt x="105" y="253"/>
                    <a:pt x="81" y="258"/>
                    <a:pt x="56" y="257"/>
                  </a:cubicBezTo>
                  <a:cubicBezTo>
                    <a:pt x="39" y="256"/>
                    <a:pt x="19" y="253"/>
                    <a:pt x="0" y="254"/>
                  </a:cubicBezTo>
                  <a:cubicBezTo>
                    <a:pt x="29" y="258"/>
                    <a:pt x="59" y="262"/>
                    <a:pt x="89" y="265"/>
                  </a:cubicBezTo>
                  <a:cubicBezTo>
                    <a:pt x="178" y="257"/>
                    <a:pt x="253" y="204"/>
                    <a:pt x="319" y="146"/>
                  </a:cubicBezTo>
                  <a:cubicBezTo>
                    <a:pt x="370" y="100"/>
                    <a:pt x="408" y="35"/>
                    <a:pt x="47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2" name="Freeform 242"/>
            <p:cNvSpPr/>
            <p:nvPr/>
          </p:nvSpPr>
          <p:spPr bwMode="auto">
            <a:xfrm>
              <a:off x="7831706" y="1788984"/>
              <a:ext cx="429252" cy="135644"/>
            </a:xfrm>
            <a:custGeom>
              <a:avLst/>
              <a:gdLst>
                <a:gd name="T0" fmla="*/ 185 w 410"/>
                <a:gd name="T1" fmla="*/ 26 h 131"/>
                <a:gd name="T2" fmla="*/ 410 w 410"/>
                <a:gd name="T3" fmla="*/ 16 h 131"/>
                <a:gd name="T4" fmla="*/ 364 w 410"/>
                <a:gd name="T5" fmla="*/ 5 h 131"/>
                <a:gd name="T6" fmla="*/ 346 w 410"/>
                <a:gd name="T7" fmla="*/ 0 h 131"/>
                <a:gd name="T8" fmla="*/ 344 w 410"/>
                <a:gd name="T9" fmla="*/ 0 h 131"/>
                <a:gd name="T10" fmla="*/ 72 w 410"/>
                <a:gd name="T11" fmla="*/ 69 h 131"/>
                <a:gd name="T12" fmla="*/ 0 w 410"/>
                <a:gd name="T13" fmla="*/ 131 h 131"/>
                <a:gd name="T14" fmla="*/ 0 w 410"/>
                <a:gd name="T15" fmla="*/ 131 h 131"/>
                <a:gd name="T16" fmla="*/ 185 w 410"/>
                <a:gd name="T17" fmla="*/ 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0" h="131">
                  <a:moveTo>
                    <a:pt x="185" y="26"/>
                  </a:moveTo>
                  <a:cubicBezTo>
                    <a:pt x="258" y="6"/>
                    <a:pt x="335" y="8"/>
                    <a:pt x="410" y="16"/>
                  </a:cubicBezTo>
                  <a:cubicBezTo>
                    <a:pt x="395" y="13"/>
                    <a:pt x="380" y="9"/>
                    <a:pt x="364" y="5"/>
                  </a:cubicBezTo>
                  <a:cubicBezTo>
                    <a:pt x="358" y="4"/>
                    <a:pt x="352" y="2"/>
                    <a:pt x="346" y="0"/>
                  </a:cubicBezTo>
                  <a:cubicBezTo>
                    <a:pt x="345" y="0"/>
                    <a:pt x="345" y="0"/>
                    <a:pt x="344" y="0"/>
                  </a:cubicBezTo>
                  <a:cubicBezTo>
                    <a:pt x="251" y="3"/>
                    <a:pt x="149" y="11"/>
                    <a:pt x="72" y="69"/>
                  </a:cubicBezTo>
                  <a:cubicBezTo>
                    <a:pt x="71" y="70"/>
                    <a:pt x="25" y="113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66" y="105"/>
                    <a:pt x="115" y="45"/>
                    <a:pt x="18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3" name="Freeform 243"/>
            <p:cNvSpPr/>
            <p:nvPr/>
          </p:nvSpPr>
          <p:spPr bwMode="auto">
            <a:xfrm>
              <a:off x="7970783" y="1821606"/>
              <a:ext cx="425818" cy="154531"/>
            </a:xfrm>
            <a:custGeom>
              <a:avLst/>
              <a:gdLst>
                <a:gd name="T0" fmla="*/ 189 w 408"/>
                <a:gd name="T1" fmla="*/ 108 h 149"/>
                <a:gd name="T2" fmla="*/ 408 w 408"/>
                <a:gd name="T3" fmla="*/ 7 h 149"/>
                <a:gd name="T4" fmla="*/ 373 w 408"/>
                <a:gd name="T5" fmla="*/ 0 h 149"/>
                <a:gd name="T6" fmla="*/ 371 w 408"/>
                <a:gd name="T7" fmla="*/ 2 h 149"/>
                <a:gd name="T8" fmla="*/ 241 w 408"/>
                <a:gd name="T9" fmla="*/ 49 h 149"/>
                <a:gd name="T10" fmla="*/ 164 w 408"/>
                <a:gd name="T11" fmla="*/ 95 h 149"/>
                <a:gd name="T12" fmla="*/ 0 w 408"/>
                <a:gd name="T13" fmla="*/ 135 h 149"/>
                <a:gd name="T14" fmla="*/ 169 w 408"/>
                <a:gd name="T15" fmla="*/ 124 h 149"/>
                <a:gd name="T16" fmla="*/ 189 w 408"/>
                <a:gd name="T17" fmla="*/ 10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149">
                  <a:moveTo>
                    <a:pt x="189" y="108"/>
                  </a:moveTo>
                  <a:cubicBezTo>
                    <a:pt x="254" y="59"/>
                    <a:pt x="327" y="15"/>
                    <a:pt x="408" y="7"/>
                  </a:cubicBezTo>
                  <a:cubicBezTo>
                    <a:pt x="396" y="5"/>
                    <a:pt x="385" y="3"/>
                    <a:pt x="373" y="0"/>
                  </a:cubicBezTo>
                  <a:cubicBezTo>
                    <a:pt x="373" y="1"/>
                    <a:pt x="372" y="2"/>
                    <a:pt x="371" y="2"/>
                  </a:cubicBezTo>
                  <a:cubicBezTo>
                    <a:pt x="325" y="10"/>
                    <a:pt x="282" y="26"/>
                    <a:pt x="241" y="49"/>
                  </a:cubicBezTo>
                  <a:cubicBezTo>
                    <a:pt x="215" y="63"/>
                    <a:pt x="191" y="81"/>
                    <a:pt x="164" y="95"/>
                  </a:cubicBezTo>
                  <a:cubicBezTo>
                    <a:pt x="114" y="122"/>
                    <a:pt x="57" y="131"/>
                    <a:pt x="0" y="135"/>
                  </a:cubicBezTo>
                  <a:cubicBezTo>
                    <a:pt x="58" y="146"/>
                    <a:pt x="115" y="149"/>
                    <a:pt x="169" y="124"/>
                  </a:cubicBezTo>
                  <a:cubicBezTo>
                    <a:pt x="176" y="119"/>
                    <a:pt x="183" y="114"/>
                    <a:pt x="189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4" name="Freeform 244"/>
            <p:cNvSpPr/>
            <p:nvPr/>
          </p:nvSpPr>
          <p:spPr bwMode="auto">
            <a:xfrm>
              <a:off x="7929575" y="1747776"/>
              <a:ext cx="247249" cy="91002"/>
            </a:xfrm>
            <a:custGeom>
              <a:avLst/>
              <a:gdLst>
                <a:gd name="T0" fmla="*/ 144 w 237"/>
                <a:gd name="T1" fmla="*/ 0 h 89"/>
                <a:gd name="T2" fmla="*/ 141 w 237"/>
                <a:gd name="T3" fmla="*/ 2 h 89"/>
                <a:gd name="T4" fmla="*/ 0 w 237"/>
                <a:gd name="T5" fmla="*/ 89 h 89"/>
                <a:gd name="T6" fmla="*/ 237 w 237"/>
                <a:gd name="T7" fmla="*/ 35 h 89"/>
                <a:gd name="T8" fmla="*/ 144 w 237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89">
                  <a:moveTo>
                    <a:pt x="144" y="0"/>
                  </a:moveTo>
                  <a:cubicBezTo>
                    <a:pt x="143" y="1"/>
                    <a:pt x="142" y="2"/>
                    <a:pt x="141" y="2"/>
                  </a:cubicBezTo>
                  <a:cubicBezTo>
                    <a:pt x="87" y="19"/>
                    <a:pt x="41" y="52"/>
                    <a:pt x="0" y="89"/>
                  </a:cubicBezTo>
                  <a:cubicBezTo>
                    <a:pt x="70" y="47"/>
                    <a:pt x="156" y="38"/>
                    <a:pt x="237" y="35"/>
                  </a:cubicBezTo>
                  <a:cubicBezTo>
                    <a:pt x="205" y="26"/>
                    <a:pt x="174" y="14"/>
                    <a:pt x="1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5" name="Freeform 245"/>
            <p:cNvSpPr/>
            <p:nvPr/>
          </p:nvSpPr>
          <p:spPr bwMode="auto">
            <a:xfrm>
              <a:off x="9337520" y="1332260"/>
              <a:ext cx="257551" cy="441271"/>
            </a:xfrm>
            <a:custGeom>
              <a:avLst/>
              <a:gdLst>
                <a:gd name="T0" fmla="*/ 246 w 246"/>
                <a:gd name="T1" fmla="*/ 0 h 424"/>
                <a:gd name="T2" fmla="*/ 237 w 246"/>
                <a:gd name="T3" fmla="*/ 16 h 424"/>
                <a:gd name="T4" fmla="*/ 153 w 246"/>
                <a:gd name="T5" fmla="*/ 164 h 424"/>
                <a:gd name="T6" fmla="*/ 0 w 246"/>
                <a:gd name="T7" fmla="*/ 424 h 424"/>
                <a:gd name="T8" fmla="*/ 8 w 246"/>
                <a:gd name="T9" fmla="*/ 418 h 424"/>
                <a:gd name="T10" fmla="*/ 61 w 246"/>
                <a:gd name="T11" fmla="*/ 371 h 424"/>
                <a:gd name="T12" fmla="*/ 190 w 246"/>
                <a:gd name="T13" fmla="*/ 130 h 424"/>
                <a:gd name="T14" fmla="*/ 246 w 246"/>
                <a:gd name="T15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424">
                  <a:moveTo>
                    <a:pt x="246" y="0"/>
                  </a:moveTo>
                  <a:cubicBezTo>
                    <a:pt x="243" y="5"/>
                    <a:pt x="240" y="11"/>
                    <a:pt x="237" y="16"/>
                  </a:cubicBezTo>
                  <a:cubicBezTo>
                    <a:pt x="211" y="67"/>
                    <a:pt x="180" y="114"/>
                    <a:pt x="153" y="164"/>
                  </a:cubicBezTo>
                  <a:cubicBezTo>
                    <a:pt x="107" y="252"/>
                    <a:pt x="70" y="352"/>
                    <a:pt x="0" y="424"/>
                  </a:cubicBezTo>
                  <a:cubicBezTo>
                    <a:pt x="3" y="422"/>
                    <a:pt x="5" y="420"/>
                    <a:pt x="8" y="418"/>
                  </a:cubicBezTo>
                  <a:cubicBezTo>
                    <a:pt x="27" y="403"/>
                    <a:pt x="44" y="387"/>
                    <a:pt x="61" y="371"/>
                  </a:cubicBezTo>
                  <a:cubicBezTo>
                    <a:pt x="123" y="302"/>
                    <a:pt x="152" y="213"/>
                    <a:pt x="190" y="130"/>
                  </a:cubicBezTo>
                  <a:cubicBezTo>
                    <a:pt x="209" y="87"/>
                    <a:pt x="227" y="43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6" name="Freeform 246"/>
            <p:cNvSpPr/>
            <p:nvPr/>
          </p:nvSpPr>
          <p:spPr bwMode="auto">
            <a:xfrm>
              <a:off x="9478315" y="1236108"/>
              <a:ext cx="192305" cy="406931"/>
            </a:xfrm>
            <a:custGeom>
              <a:avLst/>
              <a:gdLst>
                <a:gd name="T0" fmla="*/ 84 w 184"/>
                <a:gd name="T1" fmla="*/ 236 h 391"/>
                <a:gd name="T2" fmla="*/ 0 w 184"/>
                <a:gd name="T3" fmla="*/ 391 h 391"/>
                <a:gd name="T4" fmla="*/ 36 w 184"/>
                <a:gd name="T5" fmla="*/ 350 h 391"/>
                <a:gd name="T6" fmla="*/ 146 w 184"/>
                <a:gd name="T7" fmla="*/ 140 h 391"/>
                <a:gd name="T8" fmla="*/ 184 w 184"/>
                <a:gd name="T9" fmla="*/ 0 h 391"/>
                <a:gd name="T10" fmla="*/ 130 w 184"/>
                <a:gd name="T11" fmla="*/ 110 h 391"/>
                <a:gd name="T12" fmla="*/ 84 w 184"/>
                <a:gd name="T13" fmla="*/ 236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391">
                  <a:moveTo>
                    <a:pt x="84" y="236"/>
                  </a:moveTo>
                  <a:cubicBezTo>
                    <a:pt x="63" y="290"/>
                    <a:pt x="37" y="345"/>
                    <a:pt x="0" y="391"/>
                  </a:cubicBezTo>
                  <a:cubicBezTo>
                    <a:pt x="13" y="378"/>
                    <a:pt x="25" y="364"/>
                    <a:pt x="36" y="350"/>
                  </a:cubicBezTo>
                  <a:cubicBezTo>
                    <a:pt x="85" y="287"/>
                    <a:pt x="123" y="217"/>
                    <a:pt x="146" y="140"/>
                  </a:cubicBezTo>
                  <a:cubicBezTo>
                    <a:pt x="160" y="94"/>
                    <a:pt x="170" y="46"/>
                    <a:pt x="184" y="0"/>
                  </a:cubicBezTo>
                  <a:cubicBezTo>
                    <a:pt x="163" y="35"/>
                    <a:pt x="145" y="72"/>
                    <a:pt x="130" y="110"/>
                  </a:cubicBezTo>
                  <a:cubicBezTo>
                    <a:pt x="113" y="152"/>
                    <a:pt x="100" y="194"/>
                    <a:pt x="84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7" name="Freeform 247"/>
            <p:cNvSpPr/>
            <p:nvPr/>
          </p:nvSpPr>
          <p:spPr bwMode="auto">
            <a:xfrm>
              <a:off x="8597491" y="1878268"/>
              <a:ext cx="78982" cy="278155"/>
            </a:xfrm>
            <a:custGeom>
              <a:avLst/>
              <a:gdLst>
                <a:gd name="T0" fmla="*/ 55 w 76"/>
                <a:gd name="T1" fmla="*/ 121 h 267"/>
                <a:gd name="T2" fmla="*/ 61 w 76"/>
                <a:gd name="T3" fmla="*/ 2 h 267"/>
                <a:gd name="T4" fmla="*/ 58 w 76"/>
                <a:gd name="T5" fmla="*/ 0 h 267"/>
                <a:gd name="T6" fmla="*/ 56 w 76"/>
                <a:gd name="T7" fmla="*/ 1 h 267"/>
                <a:gd name="T8" fmla="*/ 43 w 76"/>
                <a:gd name="T9" fmla="*/ 2 h 267"/>
                <a:gd name="T10" fmla="*/ 27 w 76"/>
                <a:gd name="T11" fmla="*/ 112 h 267"/>
                <a:gd name="T12" fmla="*/ 63 w 76"/>
                <a:gd name="T13" fmla="*/ 189 h 267"/>
                <a:gd name="T14" fmla="*/ 73 w 76"/>
                <a:gd name="T15" fmla="*/ 258 h 267"/>
                <a:gd name="T16" fmla="*/ 75 w 76"/>
                <a:gd name="T17" fmla="*/ 267 h 267"/>
                <a:gd name="T18" fmla="*/ 73 w 76"/>
                <a:gd name="T19" fmla="*/ 194 h 267"/>
                <a:gd name="T20" fmla="*/ 55 w 76"/>
                <a:gd name="T21" fmla="*/ 12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267">
                  <a:moveTo>
                    <a:pt x="55" y="121"/>
                  </a:moveTo>
                  <a:cubicBezTo>
                    <a:pt x="42" y="81"/>
                    <a:pt x="32" y="36"/>
                    <a:pt x="61" y="2"/>
                  </a:cubicBezTo>
                  <a:cubicBezTo>
                    <a:pt x="60" y="1"/>
                    <a:pt x="59" y="1"/>
                    <a:pt x="58" y="0"/>
                  </a:cubicBezTo>
                  <a:cubicBezTo>
                    <a:pt x="57" y="0"/>
                    <a:pt x="57" y="1"/>
                    <a:pt x="56" y="1"/>
                  </a:cubicBezTo>
                  <a:cubicBezTo>
                    <a:pt x="52" y="1"/>
                    <a:pt x="47" y="1"/>
                    <a:pt x="43" y="2"/>
                  </a:cubicBezTo>
                  <a:cubicBezTo>
                    <a:pt x="0" y="19"/>
                    <a:pt x="10" y="75"/>
                    <a:pt x="27" y="112"/>
                  </a:cubicBezTo>
                  <a:cubicBezTo>
                    <a:pt x="39" y="138"/>
                    <a:pt x="55" y="162"/>
                    <a:pt x="63" y="189"/>
                  </a:cubicBezTo>
                  <a:cubicBezTo>
                    <a:pt x="70" y="212"/>
                    <a:pt x="73" y="235"/>
                    <a:pt x="73" y="258"/>
                  </a:cubicBezTo>
                  <a:cubicBezTo>
                    <a:pt x="74" y="261"/>
                    <a:pt x="75" y="264"/>
                    <a:pt x="75" y="267"/>
                  </a:cubicBezTo>
                  <a:cubicBezTo>
                    <a:pt x="75" y="242"/>
                    <a:pt x="76" y="218"/>
                    <a:pt x="73" y="194"/>
                  </a:cubicBezTo>
                  <a:cubicBezTo>
                    <a:pt x="70" y="168"/>
                    <a:pt x="62" y="145"/>
                    <a:pt x="55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Freeform 248"/>
            <p:cNvSpPr/>
            <p:nvPr/>
          </p:nvSpPr>
          <p:spPr bwMode="auto">
            <a:xfrm>
              <a:off x="9026742" y="1177730"/>
              <a:ext cx="661048" cy="640444"/>
            </a:xfrm>
            <a:custGeom>
              <a:avLst/>
              <a:gdLst>
                <a:gd name="T0" fmla="*/ 469 w 632"/>
                <a:gd name="T1" fmla="*/ 129 h 614"/>
                <a:gd name="T2" fmla="*/ 386 w 632"/>
                <a:gd name="T3" fmla="*/ 218 h 614"/>
                <a:gd name="T4" fmla="*/ 306 w 632"/>
                <a:gd name="T5" fmla="*/ 322 h 614"/>
                <a:gd name="T6" fmla="*/ 217 w 632"/>
                <a:gd name="T7" fmla="*/ 445 h 614"/>
                <a:gd name="T8" fmla="*/ 104 w 632"/>
                <a:gd name="T9" fmla="*/ 545 h 614"/>
                <a:gd name="T10" fmla="*/ 0 w 632"/>
                <a:gd name="T11" fmla="*/ 614 h 614"/>
                <a:gd name="T12" fmla="*/ 67 w 632"/>
                <a:gd name="T13" fmla="*/ 597 h 614"/>
                <a:gd name="T14" fmla="*/ 119 w 632"/>
                <a:gd name="T15" fmla="*/ 572 h 614"/>
                <a:gd name="T16" fmla="*/ 203 w 632"/>
                <a:gd name="T17" fmla="*/ 502 h 614"/>
                <a:gd name="T18" fmla="*/ 279 w 632"/>
                <a:gd name="T19" fmla="*/ 417 h 614"/>
                <a:gd name="T20" fmla="*/ 356 w 632"/>
                <a:gd name="T21" fmla="*/ 325 h 614"/>
                <a:gd name="T22" fmla="*/ 499 w 632"/>
                <a:gd name="T23" fmla="*/ 139 h 614"/>
                <a:gd name="T24" fmla="*/ 632 w 632"/>
                <a:gd name="T25" fmla="*/ 0 h 614"/>
                <a:gd name="T26" fmla="*/ 563 w 632"/>
                <a:gd name="T27" fmla="*/ 56 h 614"/>
                <a:gd name="T28" fmla="*/ 469 w 632"/>
                <a:gd name="T29" fmla="*/ 129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2" h="614">
                  <a:moveTo>
                    <a:pt x="469" y="129"/>
                  </a:moveTo>
                  <a:cubicBezTo>
                    <a:pt x="439" y="156"/>
                    <a:pt x="412" y="186"/>
                    <a:pt x="386" y="218"/>
                  </a:cubicBezTo>
                  <a:cubicBezTo>
                    <a:pt x="359" y="252"/>
                    <a:pt x="333" y="287"/>
                    <a:pt x="306" y="322"/>
                  </a:cubicBezTo>
                  <a:cubicBezTo>
                    <a:pt x="281" y="366"/>
                    <a:pt x="252" y="407"/>
                    <a:pt x="217" y="445"/>
                  </a:cubicBezTo>
                  <a:cubicBezTo>
                    <a:pt x="182" y="482"/>
                    <a:pt x="144" y="515"/>
                    <a:pt x="104" y="545"/>
                  </a:cubicBezTo>
                  <a:cubicBezTo>
                    <a:pt x="70" y="569"/>
                    <a:pt x="36" y="594"/>
                    <a:pt x="0" y="614"/>
                  </a:cubicBezTo>
                  <a:cubicBezTo>
                    <a:pt x="24" y="614"/>
                    <a:pt x="46" y="607"/>
                    <a:pt x="67" y="597"/>
                  </a:cubicBezTo>
                  <a:cubicBezTo>
                    <a:pt x="85" y="589"/>
                    <a:pt x="103" y="582"/>
                    <a:pt x="119" y="572"/>
                  </a:cubicBezTo>
                  <a:cubicBezTo>
                    <a:pt x="150" y="552"/>
                    <a:pt x="177" y="528"/>
                    <a:pt x="203" y="502"/>
                  </a:cubicBezTo>
                  <a:cubicBezTo>
                    <a:pt x="229" y="474"/>
                    <a:pt x="254" y="446"/>
                    <a:pt x="279" y="417"/>
                  </a:cubicBezTo>
                  <a:cubicBezTo>
                    <a:pt x="306" y="387"/>
                    <a:pt x="332" y="357"/>
                    <a:pt x="356" y="325"/>
                  </a:cubicBezTo>
                  <a:cubicBezTo>
                    <a:pt x="402" y="262"/>
                    <a:pt x="448" y="198"/>
                    <a:pt x="499" y="139"/>
                  </a:cubicBezTo>
                  <a:cubicBezTo>
                    <a:pt x="542" y="91"/>
                    <a:pt x="593" y="51"/>
                    <a:pt x="632" y="0"/>
                  </a:cubicBezTo>
                  <a:cubicBezTo>
                    <a:pt x="610" y="19"/>
                    <a:pt x="587" y="38"/>
                    <a:pt x="563" y="56"/>
                  </a:cubicBezTo>
                  <a:cubicBezTo>
                    <a:pt x="531" y="79"/>
                    <a:pt x="499" y="103"/>
                    <a:pt x="46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9" name="Freeform 249"/>
            <p:cNvSpPr/>
            <p:nvPr/>
          </p:nvSpPr>
          <p:spPr bwMode="auto">
            <a:xfrm>
              <a:off x="9239651" y="1807870"/>
              <a:ext cx="288457" cy="161399"/>
            </a:xfrm>
            <a:custGeom>
              <a:avLst/>
              <a:gdLst>
                <a:gd name="T0" fmla="*/ 54 w 276"/>
                <a:gd name="T1" fmla="*/ 1 h 154"/>
                <a:gd name="T2" fmla="*/ 53 w 276"/>
                <a:gd name="T3" fmla="*/ 0 h 154"/>
                <a:gd name="T4" fmla="*/ 40 w 276"/>
                <a:gd name="T5" fmla="*/ 7 h 154"/>
                <a:gd name="T6" fmla="*/ 0 w 276"/>
                <a:gd name="T7" fmla="*/ 21 h 154"/>
                <a:gd name="T8" fmla="*/ 154 w 276"/>
                <a:gd name="T9" fmla="*/ 96 h 154"/>
                <a:gd name="T10" fmla="*/ 276 w 276"/>
                <a:gd name="T11" fmla="*/ 154 h 154"/>
                <a:gd name="T12" fmla="*/ 171 w 276"/>
                <a:gd name="T13" fmla="*/ 85 h 154"/>
                <a:gd name="T14" fmla="*/ 96 w 276"/>
                <a:gd name="T15" fmla="*/ 37 h 154"/>
                <a:gd name="T16" fmla="*/ 54 w 276"/>
                <a:gd name="T17" fmla="*/ 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154">
                  <a:moveTo>
                    <a:pt x="54" y="1"/>
                  </a:moveTo>
                  <a:cubicBezTo>
                    <a:pt x="54" y="1"/>
                    <a:pt x="54" y="1"/>
                    <a:pt x="53" y="0"/>
                  </a:cubicBezTo>
                  <a:cubicBezTo>
                    <a:pt x="49" y="3"/>
                    <a:pt x="45" y="5"/>
                    <a:pt x="40" y="7"/>
                  </a:cubicBezTo>
                  <a:cubicBezTo>
                    <a:pt x="27" y="13"/>
                    <a:pt x="14" y="17"/>
                    <a:pt x="0" y="21"/>
                  </a:cubicBezTo>
                  <a:cubicBezTo>
                    <a:pt x="49" y="50"/>
                    <a:pt x="103" y="72"/>
                    <a:pt x="154" y="96"/>
                  </a:cubicBezTo>
                  <a:cubicBezTo>
                    <a:pt x="195" y="115"/>
                    <a:pt x="236" y="133"/>
                    <a:pt x="276" y="154"/>
                  </a:cubicBezTo>
                  <a:cubicBezTo>
                    <a:pt x="243" y="128"/>
                    <a:pt x="205" y="107"/>
                    <a:pt x="171" y="85"/>
                  </a:cubicBezTo>
                  <a:cubicBezTo>
                    <a:pt x="145" y="70"/>
                    <a:pt x="120" y="54"/>
                    <a:pt x="96" y="37"/>
                  </a:cubicBezTo>
                  <a:cubicBezTo>
                    <a:pt x="81" y="27"/>
                    <a:pt x="65" y="16"/>
                    <a:pt x="5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0" name="Freeform 250"/>
            <p:cNvSpPr/>
            <p:nvPr/>
          </p:nvSpPr>
          <p:spPr bwMode="auto">
            <a:xfrm>
              <a:off x="8691926" y="1890286"/>
              <a:ext cx="108172" cy="286741"/>
            </a:xfrm>
            <a:custGeom>
              <a:avLst/>
              <a:gdLst>
                <a:gd name="T0" fmla="*/ 40 w 103"/>
                <a:gd name="T1" fmla="*/ 1 h 276"/>
                <a:gd name="T2" fmla="*/ 61 w 103"/>
                <a:gd name="T3" fmla="*/ 139 h 276"/>
                <a:gd name="T4" fmla="*/ 42 w 103"/>
                <a:gd name="T5" fmla="*/ 213 h 276"/>
                <a:gd name="T6" fmla="*/ 0 w 103"/>
                <a:gd name="T7" fmla="*/ 276 h 276"/>
                <a:gd name="T8" fmla="*/ 76 w 103"/>
                <a:gd name="T9" fmla="*/ 176 h 276"/>
                <a:gd name="T10" fmla="*/ 59 w 103"/>
                <a:gd name="T11" fmla="*/ 0 h 276"/>
                <a:gd name="T12" fmla="*/ 40 w 103"/>
                <a:gd name="T13" fmla="*/ 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276">
                  <a:moveTo>
                    <a:pt x="40" y="1"/>
                  </a:moveTo>
                  <a:cubicBezTo>
                    <a:pt x="64" y="42"/>
                    <a:pt x="64" y="92"/>
                    <a:pt x="61" y="139"/>
                  </a:cubicBezTo>
                  <a:cubicBezTo>
                    <a:pt x="59" y="164"/>
                    <a:pt x="54" y="190"/>
                    <a:pt x="42" y="213"/>
                  </a:cubicBezTo>
                  <a:cubicBezTo>
                    <a:pt x="30" y="235"/>
                    <a:pt x="11" y="253"/>
                    <a:pt x="0" y="276"/>
                  </a:cubicBezTo>
                  <a:cubicBezTo>
                    <a:pt x="27" y="244"/>
                    <a:pt x="58" y="214"/>
                    <a:pt x="76" y="176"/>
                  </a:cubicBezTo>
                  <a:cubicBezTo>
                    <a:pt x="103" y="117"/>
                    <a:pt x="84" y="57"/>
                    <a:pt x="59" y="0"/>
                  </a:cubicBezTo>
                  <a:cubicBezTo>
                    <a:pt x="53" y="1"/>
                    <a:pt x="47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1" name="Freeform 251"/>
            <p:cNvSpPr/>
            <p:nvPr/>
          </p:nvSpPr>
          <p:spPr bwMode="auto">
            <a:xfrm>
              <a:off x="8781210" y="1890286"/>
              <a:ext cx="568330" cy="212909"/>
            </a:xfrm>
            <a:custGeom>
              <a:avLst/>
              <a:gdLst>
                <a:gd name="T0" fmla="*/ 275 w 544"/>
                <a:gd name="T1" fmla="*/ 134 h 204"/>
                <a:gd name="T2" fmla="*/ 119 w 544"/>
                <a:gd name="T3" fmla="*/ 123 h 204"/>
                <a:gd name="T4" fmla="*/ 13 w 544"/>
                <a:gd name="T5" fmla="*/ 0 h 204"/>
                <a:gd name="T6" fmla="*/ 0 w 544"/>
                <a:gd name="T7" fmla="*/ 6 h 204"/>
                <a:gd name="T8" fmla="*/ 32 w 544"/>
                <a:gd name="T9" fmla="*/ 64 h 204"/>
                <a:gd name="T10" fmla="*/ 95 w 544"/>
                <a:gd name="T11" fmla="*/ 124 h 204"/>
                <a:gd name="T12" fmla="*/ 156 w 544"/>
                <a:gd name="T13" fmla="*/ 162 h 204"/>
                <a:gd name="T14" fmla="*/ 242 w 544"/>
                <a:gd name="T15" fmla="*/ 174 h 204"/>
                <a:gd name="T16" fmla="*/ 421 w 544"/>
                <a:gd name="T17" fmla="*/ 165 h 204"/>
                <a:gd name="T18" fmla="*/ 544 w 544"/>
                <a:gd name="T19" fmla="*/ 204 h 204"/>
                <a:gd name="T20" fmla="*/ 442 w 544"/>
                <a:gd name="T21" fmla="*/ 148 h 204"/>
                <a:gd name="T22" fmla="*/ 275 w 544"/>
                <a:gd name="T23" fmla="*/ 13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204">
                  <a:moveTo>
                    <a:pt x="275" y="134"/>
                  </a:moveTo>
                  <a:cubicBezTo>
                    <a:pt x="223" y="141"/>
                    <a:pt x="168" y="152"/>
                    <a:pt x="119" y="123"/>
                  </a:cubicBezTo>
                  <a:cubicBezTo>
                    <a:pt x="72" y="95"/>
                    <a:pt x="38" y="48"/>
                    <a:pt x="13" y="0"/>
                  </a:cubicBezTo>
                  <a:cubicBezTo>
                    <a:pt x="9" y="1"/>
                    <a:pt x="4" y="3"/>
                    <a:pt x="0" y="6"/>
                  </a:cubicBezTo>
                  <a:cubicBezTo>
                    <a:pt x="4" y="28"/>
                    <a:pt x="18" y="47"/>
                    <a:pt x="32" y="64"/>
                  </a:cubicBezTo>
                  <a:cubicBezTo>
                    <a:pt x="51" y="86"/>
                    <a:pt x="72" y="106"/>
                    <a:pt x="95" y="124"/>
                  </a:cubicBezTo>
                  <a:cubicBezTo>
                    <a:pt x="114" y="138"/>
                    <a:pt x="134" y="153"/>
                    <a:pt x="156" y="162"/>
                  </a:cubicBezTo>
                  <a:cubicBezTo>
                    <a:pt x="183" y="173"/>
                    <a:pt x="213" y="175"/>
                    <a:pt x="242" y="174"/>
                  </a:cubicBezTo>
                  <a:cubicBezTo>
                    <a:pt x="301" y="173"/>
                    <a:pt x="362" y="158"/>
                    <a:pt x="421" y="165"/>
                  </a:cubicBezTo>
                  <a:cubicBezTo>
                    <a:pt x="465" y="170"/>
                    <a:pt x="505" y="185"/>
                    <a:pt x="544" y="204"/>
                  </a:cubicBezTo>
                  <a:cubicBezTo>
                    <a:pt x="512" y="181"/>
                    <a:pt x="479" y="161"/>
                    <a:pt x="442" y="148"/>
                  </a:cubicBezTo>
                  <a:cubicBezTo>
                    <a:pt x="388" y="128"/>
                    <a:pt x="332" y="126"/>
                    <a:pt x="275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Freeform 252"/>
            <p:cNvSpPr/>
            <p:nvPr/>
          </p:nvSpPr>
          <p:spPr bwMode="auto">
            <a:xfrm>
              <a:off x="8915136" y="1833626"/>
              <a:ext cx="582066" cy="144229"/>
            </a:xfrm>
            <a:custGeom>
              <a:avLst/>
              <a:gdLst>
                <a:gd name="T0" fmla="*/ 79 w 557"/>
                <a:gd name="T1" fmla="*/ 3 h 139"/>
                <a:gd name="T2" fmla="*/ 79 w 557"/>
                <a:gd name="T3" fmla="*/ 0 h 139"/>
                <a:gd name="T4" fmla="*/ 38 w 557"/>
                <a:gd name="T5" fmla="*/ 17 h 139"/>
                <a:gd name="T6" fmla="*/ 8 w 557"/>
                <a:gd name="T7" fmla="*/ 17 h 139"/>
                <a:gd name="T8" fmla="*/ 0 w 557"/>
                <a:gd name="T9" fmla="*/ 20 h 139"/>
                <a:gd name="T10" fmla="*/ 231 w 557"/>
                <a:gd name="T11" fmla="*/ 72 h 139"/>
                <a:gd name="T12" fmla="*/ 254 w 557"/>
                <a:gd name="T13" fmla="*/ 83 h 139"/>
                <a:gd name="T14" fmla="*/ 256 w 557"/>
                <a:gd name="T15" fmla="*/ 84 h 139"/>
                <a:gd name="T16" fmla="*/ 261 w 557"/>
                <a:gd name="T17" fmla="*/ 86 h 139"/>
                <a:gd name="T18" fmla="*/ 281 w 557"/>
                <a:gd name="T19" fmla="*/ 97 h 139"/>
                <a:gd name="T20" fmla="*/ 557 w 557"/>
                <a:gd name="T21" fmla="*/ 139 h 139"/>
                <a:gd name="T22" fmla="*/ 401 w 557"/>
                <a:gd name="T23" fmla="*/ 104 h 139"/>
                <a:gd name="T24" fmla="*/ 79 w 557"/>
                <a:gd name="T25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7" h="139">
                  <a:moveTo>
                    <a:pt x="79" y="3"/>
                  </a:moveTo>
                  <a:cubicBezTo>
                    <a:pt x="78" y="2"/>
                    <a:pt x="78" y="1"/>
                    <a:pt x="79" y="0"/>
                  </a:cubicBezTo>
                  <a:cubicBezTo>
                    <a:pt x="66" y="7"/>
                    <a:pt x="52" y="13"/>
                    <a:pt x="38" y="17"/>
                  </a:cubicBezTo>
                  <a:cubicBezTo>
                    <a:pt x="29" y="19"/>
                    <a:pt x="17" y="21"/>
                    <a:pt x="8" y="17"/>
                  </a:cubicBezTo>
                  <a:cubicBezTo>
                    <a:pt x="6" y="18"/>
                    <a:pt x="3" y="19"/>
                    <a:pt x="0" y="20"/>
                  </a:cubicBezTo>
                  <a:cubicBezTo>
                    <a:pt x="80" y="18"/>
                    <a:pt x="160" y="40"/>
                    <a:pt x="231" y="72"/>
                  </a:cubicBezTo>
                  <a:cubicBezTo>
                    <a:pt x="239" y="75"/>
                    <a:pt x="246" y="79"/>
                    <a:pt x="254" y="83"/>
                  </a:cubicBezTo>
                  <a:cubicBezTo>
                    <a:pt x="255" y="83"/>
                    <a:pt x="256" y="83"/>
                    <a:pt x="256" y="84"/>
                  </a:cubicBezTo>
                  <a:cubicBezTo>
                    <a:pt x="258" y="84"/>
                    <a:pt x="259" y="85"/>
                    <a:pt x="261" y="86"/>
                  </a:cubicBezTo>
                  <a:cubicBezTo>
                    <a:pt x="267" y="90"/>
                    <a:pt x="274" y="93"/>
                    <a:pt x="281" y="97"/>
                  </a:cubicBezTo>
                  <a:cubicBezTo>
                    <a:pt x="365" y="137"/>
                    <a:pt x="464" y="129"/>
                    <a:pt x="557" y="139"/>
                  </a:cubicBezTo>
                  <a:cubicBezTo>
                    <a:pt x="506" y="122"/>
                    <a:pt x="452" y="115"/>
                    <a:pt x="401" y="104"/>
                  </a:cubicBezTo>
                  <a:cubicBezTo>
                    <a:pt x="290" y="80"/>
                    <a:pt x="183" y="47"/>
                    <a:pt x="7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Freeform 253"/>
            <p:cNvSpPr/>
            <p:nvPr/>
          </p:nvSpPr>
          <p:spPr bwMode="auto">
            <a:xfrm>
              <a:off x="9107441" y="1831908"/>
              <a:ext cx="439554" cy="152814"/>
            </a:xfrm>
            <a:custGeom>
              <a:avLst/>
              <a:gdLst>
                <a:gd name="T0" fmla="*/ 118 w 420"/>
                <a:gd name="T1" fmla="*/ 0 h 147"/>
                <a:gd name="T2" fmla="*/ 79 w 420"/>
                <a:gd name="T3" fmla="*/ 4 h 147"/>
                <a:gd name="T4" fmla="*/ 0 w 420"/>
                <a:gd name="T5" fmla="*/ 1 h 147"/>
                <a:gd name="T6" fmla="*/ 25 w 420"/>
                <a:gd name="T7" fmla="*/ 15 h 147"/>
                <a:gd name="T8" fmla="*/ 73 w 420"/>
                <a:gd name="T9" fmla="*/ 32 h 147"/>
                <a:gd name="T10" fmla="*/ 191 w 420"/>
                <a:gd name="T11" fmla="*/ 67 h 147"/>
                <a:gd name="T12" fmla="*/ 277 w 420"/>
                <a:gd name="T13" fmla="*/ 91 h 147"/>
                <a:gd name="T14" fmla="*/ 420 w 420"/>
                <a:gd name="T15" fmla="*/ 147 h 147"/>
                <a:gd name="T16" fmla="*/ 270 w 420"/>
                <a:gd name="T17" fmla="*/ 74 h 147"/>
                <a:gd name="T18" fmla="*/ 118 w 420"/>
                <a:gd name="T1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0" h="147">
                  <a:moveTo>
                    <a:pt x="118" y="0"/>
                  </a:moveTo>
                  <a:cubicBezTo>
                    <a:pt x="105" y="2"/>
                    <a:pt x="92" y="4"/>
                    <a:pt x="79" y="4"/>
                  </a:cubicBezTo>
                  <a:cubicBezTo>
                    <a:pt x="53" y="5"/>
                    <a:pt x="26" y="3"/>
                    <a:pt x="0" y="1"/>
                  </a:cubicBezTo>
                  <a:cubicBezTo>
                    <a:pt x="7" y="7"/>
                    <a:pt x="17" y="11"/>
                    <a:pt x="25" y="15"/>
                  </a:cubicBezTo>
                  <a:cubicBezTo>
                    <a:pt x="41" y="22"/>
                    <a:pt x="57" y="27"/>
                    <a:pt x="73" y="32"/>
                  </a:cubicBezTo>
                  <a:cubicBezTo>
                    <a:pt x="112" y="45"/>
                    <a:pt x="151" y="56"/>
                    <a:pt x="191" y="67"/>
                  </a:cubicBezTo>
                  <a:cubicBezTo>
                    <a:pt x="219" y="75"/>
                    <a:pt x="248" y="82"/>
                    <a:pt x="277" y="91"/>
                  </a:cubicBezTo>
                  <a:cubicBezTo>
                    <a:pt x="326" y="106"/>
                    <a:pt x="373" y="126"/>
                    <a:pt x="420" y="147"/>
                  </a:cubicBezTo>
                  <a:cubicBezTo>
                    <a:pt x="372" y="120"/>
                    <a:pt x="320" y="98"/>
                    <a:pt x="270" y="74"/>
                  </a:cubicBezTo>
                  <a:cubicBezTo>
                    <a:pt x="219" y="51"/>
                    <a:pt x="166" y="29"/>
                    <a:pt x="1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Freeform 254"/>
            <p:cNvSpPr/>
            <p:nvPr/>
          </p:nvSpPr>
          <p:spPr bwMode="auto">
            <a:xfrm>
              <a:off x="9047346" y="693534"/>
              <a:ext cx="329665" cy="398345"/>
            </a:xfrm>
            <a:custGeom>
              <a:avLst/>
              <a:gdLst>
                <a:gd name="T0" fmla="*/ 156 w 315"/>
                <a:gd name="T1" fmla="*/ 186 h 382"/>
                <a:gd name="T2" fmla="*/ 82 w 315"/>
                <a:gd name="T3" fmla="*/ 246 h 382"/>
                <a:gd name="T4" fmla="*/ 27 w 315"/>
                <a:gd name="T5" fmla="*/ 323 h 382"/>
                <a:gd name="T6" fmla="*/ 0 w 315"/>
                <a:gd name="T7" fmla="*/ 382 h 382"/>
                <a:gd name="T8" fmla="*/ 0 w 315"/>
                <a:gd name="T9" fmla="*/ 381 h 382"/>
                <a:gd name="T10" fmla="*/ 83 w 315"/>
                <a:gd name="T11" fmla="*/ 301 h 382"/>
                <a:gd name="T12" fmla="*/ 136 w 315"/>
                <a:gd name="T13" fmla="*/ 237 h 382"/>
                <a:gd name="T14" fmla="*/ 214 w 315"/>
                <a:gd name="T15" fmla="*/ 158 h 382"/>
                <a:gd name="T16" fmla="*/ 315 w 315"/>
                <a:gd name="T17" fmla="*/ 0 h 382"/>
                <a:gd name="T18" fmla="*/ 314 w 315"/>
                <a:gd name="T19" fmla="*/ 1 h 382"/>
                <a:gd name="T20" fmla="*/ 246 w 315"/>
                <a:gd name="T21" fmla="*/ 100 h 382"/>
                <a:gd name="T22" fmla="*/ 156 w 315"/>
                <a:gd name="T23" fmla="*/ 18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5" h="382">
                  <a:moveTo>
                    <a:pt x="156" y="186"/>
                  </a:moveTo>
                  <a:cubicBezTo>
                    <a:pt x="131" y="206"/>
                    <a:pt x="104" y="224"/>
                    <a:pt x="82" y="246"/>
                  </a:cubicBezTo>
                  <a:cubicBezTo>
                    <a:pt x="60" y="269"/>
                    <a:pt x="42" y="295"/>
                    <a:pt x="27" y="323"/>
                  </a:cubicBezTo>
                  <a:cubicBezTo>
                    <a:pt x="17" y="342"/>
                    <a:pt x="8" y="362"/>
                    <a:pt x="0" y="382"/>
                  </a:cubicBezTo>
                  <a:cubicBezTo>
                    <a:pt x="0" y="382"/>
                    <a:pt x="0" y="382"/>
                    <a:pt x="0" y="381"/>
                  </a:cubicBezTo>
                  <a:cubicBezTo>
                    <a:pt x="21" y="349"/>
                    <a:pt x="51" y="323"/>
                    <a:pt x="83" y="301"/>
                  </a:cubicBezTo>
                  <a:cubicBezTo>
                    <a:pt x="91" y="274"/>
                    <a:pt x="115" y="255"/>
                    <a:pt x="136" y="237"/>
                  </a:cubicBezTo>
                  <a:cubicBezTo>
                    <a:pt x="163" y="212"/>
                    <a:pt x="190" y="186"/>
                    <a:pt x="214" y="158"/>
                  </a:cubicBezTo>
                  <a:cubicBezTo>
                    <a:pt x="254" y="111"/>
                    <a:pt x="285" y="55"/>
                    <a:pt x="315" y="0"/>
                  </a:cubicBezTo>
                  <a:cubicBezTo>
                    <a:pt x="315" y="0"/>
                    <a:pt x="315" y="1"/>
                    <a:pt x="314" y="1"/>
                  </a:cubicBezTo>
                  <a:cubicBezTo>
                    <a:pt x="294" y="35"/>
                    <a:pt x="272" y="70"/>
                    <a:pt x="246" y="100"/>
                  </a:cubicBezTo>
                  <a:cubicBezTo>
                    <a:pt x="219" y="132"/>
                    <a:pt x="188" y="161"/>
                    <a:pt x="156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5" name="Freeform 255"/>
            <p:cNvSpPr/>
            <p:nvPr/>
          </p:nvSpPr>
          <p:spPr bwMode="auto">
            <a:xfrm>
              <a:off x="8968364" y="688382"/>
              <a:ext cx="400063" cy="317647"/>
            </a:xfrm>
            <a:custGeom>
              <a:avLst/>
              <a:gdLst>
                <a:gd name="T0" fmla="*/ 1 w 382"/>
                <a:gd name="T1" fmla="*/ 238 h 304"/>
                <a:gd name="T2" fmla="*/ 0 w 382"/>
                <a:gd name="T3" fmla="*/ 239 h 304"/>
                <a:gd name="T4" fmla="*/ 26 w 382"/>
                <a:gd name="T5" fmla="*/ 304 h 304"/>
                <a:gd name="T6" fmla="*/ 118 w 382"/>
                <a:gd name="T7" fmla="*/ 199 h 304"/>
                <a:gd name="T8" fmla="*/ 382 w 382"/>
                <a:gd name="T9" fmla="*/ 0 h 304"/>
                <a:gd name="T10" fmla="*/ 189 w 382"/>
                <a:gd name="T11" fmla="*/ 90 h 304"/>
                <a:gd name="T12" fmla="*/ 1 w 382"/>
                <a:gd name="T13" fmla="*/ 238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2" h="304">
                  <a:moveTo>
                    <a:pt x="1" y="238"/>
                  </a:moveTo>
                  <a:cubicBezTo>
                    <a:pt x="1" y="238"/>
                    <a:pt x="1" y="239"/>
                    <a:pt x="0" y="239"/>
                  </a:cubicBezTo>
                  <a:cubicBezTo>
                    <a:pt x="12" y="259"/>
                    <a:pt x="21" y="281"/>
                    <a:pt x="26" y="304"/>
                  </a:cubicBezTo>
                  <a:cubicBezTo>
                    <a:pt x="51" y="264"/>
                    <a:pt x="81" y="228"/>
                    <a:pt x="118" y="199"/>
                  </a:cubicBezTo>
                  <a:cubicBezTo>
                    <a:pt x="204" y="131"/>
                    <a:pt x="315" y="88"/>
                    <a:pt x="382" y="0"/>
                  </a:cubicBezTo>
                  <a:cubicBezTo>
                    <a:pt x="327" y="43"/>
                    <a:pt x="253" y="65"/>
                    <a:pt x="189" y="90"/>
                  </a:cubicBezTo>
                  <a:cubicBezTo>
                    <a:pt x="117" y="118"/>
                    <a:pt x="23" y="154"/>
                    <a:pt x="1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6" name="Freeform 256"/>
            <p:cNvSpPr/>
            <p:nvPr/>
          </p:nvSpPr>
          <p:spPr bwMode="auto">
            <a:xfrm>
              <a:off x="8152785" y="806856"/>
              <a:ext cx="106454" cy="691954"/>
            </a:xfrm>
            <a:custGeom>
              <a:avLst/>
              <a:gdLst>
                <a:gd name="T0" fmla="*/ 37 w 101"/>
                <a:gd name="T1" fmla="*/ 107 h 664"/>
                <a:gd name="T2" fmla="*/ 50 w 101"/>
                <a:gd name="T3" fmla="*/ 224 h 664"/>
                <a:gd name="T4" fmla="*/ 57 w 101"/>
                <a:gd name="T5" fmla="*/ 348 h 664"/>
                <a:gd name="T6" fmla="*/ 71 w 101"/>
                <a:gd name="T7" fmla="*/ 558 h 664"/>
                <a:gd name="T8" fmla="*/ 101 w 101"/>
                <a:gd name="T9" fmla="*/ 664 h 664"/>
                <a:gd name="T10" fmla="*/ 72 w 101"/>
                <a:gd name="T11" fmla="*/ 499 h 664"/>
                <a:gd name="T12" fmla="*/ 79 w 101"/>
                <a:gd name="T13" fmla="*/ 389 h 664"/>
                <a:gd name="T14" fmla="*/ 79 w 101"/>
                <a:gd name="T15" fmla="*/ 351 h 664"/>
                <a:gd name="T16" fmla="*/ 71 w 101"/>
                <a:gd name="T17" fmla="*/ 224 h 664"/>
                <a:gd name="T18" fmla="*/ 60 w 101"/>
                <a:gd name="T19" fmla="*/ 150 h 664"/>
                <a:gd name="T20" fmla="*/ 56 w 101"/>
                <a:gd name="T21" fmla="*/ 144 h 664"/>
                <a:gd name="T22" fmla="*/ 54 w 101"/>
                <a:gd name="T23" fmla="*/ 143 h 664"/>
                <a:gd name="T24" fmla="*/ 58 w 101"/>
                <a:gd name="T25" fmla="*/ 136 h 664"/>
                <a:gd name="T26" fmla="*/ 45 w 101"/>
                <a:gd name="T27" fmla="*/ 87 h 664"/>
                <a:gd name="T28" fmla="*/ 0 w 101"/>
                <a:gd name="T29" fmla="*/ 0 h 664"/>
                <a:gd name="T30" fmla="*/ 7 w 101"/>
                <a:gd name="T31" fmla="*/ 14 h 664"/>
                <a:gd name="T32" fmla="*/ 37 w 101"/>
                <a:gd name="T33" fmla="*/ 10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664">
                  <a:moveTo>
                    <a:pt x="37" y="107"/>
                  </a:moveTo>
                  <a:cubicBezTo>
                    <a:pt x="45" y="145"/>
                    <a:pt x="48" y="185"/>
                    <a:pt x="50" y="224"/>
                  </a:cubicBezTo>
                  <a:cubicBezTo>
                    <a:pt x="53" y="265"/>
                    <a:pt x="55" y="307"/>
                    <a:pt x="57" y="348"/>
                  </a:cubicBezTo>
                  <a:cubicBezTo>
                    <a:pt x="59" y="419"/>
                    <a:pt x="56" y="489"/>
                    <a:pt x="71" y="558"/>
                  </a:cubicBezTo>
                  <a:cubicBezTo>
                    <a:pt x="78" y="594"/>
                    <a:pt x="88" y="630"/>
                    <a:pt x="101" y="664"/>
                  </a:cubicBezTo>
                  <a:cubicBezTo>
                    <a:pt x="83" y="611"/>
                    <a:pt x="72" y="554"/>
                    <a:pt x="72" y="499"/>
                  </a:cubicBezTo>
                  <a:cubicBezTo>
                    <a:pt x="72" y="462"/>
                    <a:pt x="76" y="426"/>
                    <a:pt x="79" y="389"/>
                  </a:cubicBezTo>
                  <a:cubicBezTo>
                    <a:pt x="80" y="377"/>
                    <a:pt x="79" y="364"/>
                    <a:pt x="79" y="351"/>
                  </a:cubicBezTo>
                  <a:cubicBezTo>
                    <a:pt x="78" y="309"/>
                    <a:pt x="76" y="266"/>
                    <a:pt x="71" y="224"/>
                  </a:cubicBezTo>
                  <a:cubicBezTo>
                    <a:pt x="68" y="199"/>
                    <a:pt x="65" y="175"/>
                    <a:pt x="60" y="150"/>
                  </a:cubicBezTo>
                  <a:cubicBezTo>
                    <a:pt x="59" y="148"/>
                    <a:pt x="58" y="146"/>
                    <a:pt x="56" y="144"/>
                  </a:cubicBezTo>
                  <a:cubicBezTo>
                    <a:pt x="55" y="143"/>
                    <a:pt x="55" y="143"/>
                    <a:pt x="54" y="143"/>
                  </a:cubicBezTo>
                  <a:cubicBezTo>
                    <a:pt x="51" y="140"/>
                    <a:pt x="54" y="137"/>
                    <a:pt x="58" y="136"/>
                  </a:cubicBezTo>
                  <a:cubicBezTo>
                    <a:pt x="54" y="119"/>
                    <a:pt x="50" y="103"/>
                    <a:pt x="45" y="87"/>
                  </a:cubicBezTo>
                  <a:cubicBezTo>
                    <a:pt x="37" y="60"/>
                    <a:pt x="18" y="23"/>
                    <a:pt x="0" y="0"/>
                  </a:cubicBezTo>
                  <a:cubicBezTo>
                    <a:pt x="1" y="3"/>
                    <a:pt x="7" y="13"/>
                    <a:pt x="7" y="14"/>
                  </a:cubicBezTo>
                  <a:cubicBezTo>
                    <a:pt x="20" y="44"/>
                    <a:pt x="30" y="75"/>
                    <a:pt x="3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7" name="Freeform 257"/>
            <p:cNvSpPr/>
            <p:nvPr/>
          </p:nvSpPr>
          <p:spPr bwMode="auto">
            <a:xfrm>
              <a:off x="8151069" y="796554"/>
              <a:ext cx="101304" cy="169984"/>
            </a:xfrm>
            <a:custGeom>
              <a:avLst/>
              <a:gdLst>
                <a:gd name="T0" fmla="*/ 67 w 97"/>
                <a:gd name="T1" fmla="*/ 146 h 164"/>
                <a:gd name="T2" fmla="*/ 97 w 97"/>
                <a:gd name="T3" fmla="*/ 164 h 164"/>
                <a:gd name="T4" fmla="*/ 58 w 97"/>
                <a:gd name="T5" fmla="*/ 74 h 164"/>
                <a:gd name="T6" fmla="*/ 0 w 97"/>
                <a:gd name="T7" fmla="*/ 0 h 164"/>
                <a:gd name="T8" fmla="*/ 53 w 97"/>
                <a:gd name="T9" fmla="*/ 92 h 164"/>
                <a:gd name="T10" fmla="*/ 67 w 97"/>
                <a:gd name="T11" fmla="*/ 14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64">
                  <a:moveTo>
                    <a:pt x="67" y="146"/>
                  </a:moveTo>
                  <a:cubicBezTo>
                    <a:pt x="77" y="152"/>
                    <a:pt x="87" y="158"/>
                    <a:pt x="97" y="164"/>
                  </a:cubicBezTo>
                  <a:cubicBezTo>
                    <a:pt x="86" y="133"/>
                    <a:pt x="74" y="103"/>
                    <a:pt x="58" y="74"/>
                  </a:cubicBezTo>
                  <a:cubicBezTo>
                    <a:pt x="46" y="52"/>
                    <a:pt x="20" y="16"/>
                    <a:pt x="0" y="0"/>
                  </a:cubicBezTo>
                  <a:cubicBezTo>
                    <a:pt x="19" y="23"/>
                    <a:pt x="45" y="64"/>
                    <a:pt x="53" y="92"/>
                  </a:cubicBezTo>
                  <a:cubicBezTo>
                    <a:pt x="59" y="110"/>
                    <a:pt x="63" y="128"/>
                    <a:pt x="67" y="1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8" name="Freeform 258"/>
            <p:cNvSpPr/>
            <p:nvPr/>
          </p:nvSpPr>
          <p:spPr bwMode="auto">
            <a:xfrm>
              <a:off x="8152785" y="818875"/>
              <a:ext cx="132210" cy="748615"/>
            </a:xfrm>
            <a:custGeom>
              <a:avLst/>
              <a:gdLst>
                <a:gd name="T0" fmla="*/ 51 w 125"/>
                <a:gd name="T1" fmla="*/ 349 h 720"/>
                <a:gd name="T2" fmla="*/ 45 w 125"/>
                <a:gd name="T3" fmla="*/ 230 h 720"/>
                <a:gd name="T4" fmla="*/ 34 w 125"/>
                <a:gd name="T5" fmla="*/ 115 h 720"/>
                <a:gd name="T6" fmla="*/ 0 w 125"/>
                <a:gd name="T7" fmla="*/ 0 h 720"/>
                <a:gd name="T8" fmla="*/ 31 w 125"/>
                <a:gd name="T9" fmla="*/ 259 h 720"/>
                <a:gd name="T10" fmla="*/ 48 w 125"/>
                <a:gd name="T11" fmla="*/ 505 h 720"/>
                <a:gd name="T12" fmla="*/ 122 w 125"/>
                <a:gd name="T13" fmla="*/ 715 h 720"/>
                <a:gd name="T14" fmla="*/ 125 w 125"/>
                <a:gd name="T15" fmla="*/ 720 h 720"/>
                <a:gd name="T16" fmla="*/ 65 w 125"/>
                <a:gd name="T17" fmla="*/ 549 h 720"/>
                <a:gd name="T18" fmla="*/ 51 w 125"/>
                <a:gd name="T19" fmla="*/ 349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720">
                  <a:moveTo>
                    <a:pt x="51" y="349"/>
                  </a:moveTo>
                  <a:cubicBezTo>
                    <a:pt x="50" y="310"/>
                    <a:pt x="48" y="270"/>
                    <a:pt x="45" y="230"/>
                  </a:cubicBezTo>
                  <a:cubicBezTo>
                    <a:pt x="43" y="192"/>
                    <a:pt x="41" y="152"/>
                    <a:pt x="34" y="115"/>
                  </a:cubicBezTo>
                  <a:cubicBezTo>
                    <a:pt x="29" y="83"/>
                    <a:pt x="11" y="29"/>
                    <a:pt x="0" y="0"/>
                  </a:cubicBezTo>
                  <a:cubicBezTo>
                    <a:pt x="21" y="76"/>
                    <a:pt x="30" y="180"/>
                    <a:pt x="31" y="259"/>
                  </a:cubicBezTo>
                  <a:cubicBezTo>
                    <a:pt x="32" y="341"/>
                    <a:pt x="37" y="424"/>
                    <a:pt x="48" y="505"/>
                  </a:cubicBezTo>
                  <a:cubicBezTo>
                    <a:pt x="58" y="579"/>
                    <a:pt x="83" y="652"/>
                    <a:pt x="122" y="715"/>
                  </a:cubicBezTo>
                  <a:cubicBezTo>
                    <a:pt x="123" y="717"/>
                    <a:pt x="124" y="718"/>
                    <a:pt x="125" y="720"/>
                  </a:cubicBezTo>
                  <a:cubicBezTo>
                    <a:pt x="97" y="666"/>
                    <a:pt x="77" y="609"/>
                    <a:pt x="65" y="549"/>
                  </a:cubicBezTo>
                  <a:cubicBezTo>
                    <a:pt x="52" y="483"/>
                    <a:pt x="53" y="417"/>
                    <a:pt x="51" y="3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9" name="Freeform 259"/>
            <p:cNvSpPr/>
            <p:nvPr/>
          </p:nvSpPr>
          <p:spPr bwMode="auto">
            <a:xfrm>
              <a:off x="8166521" y="803422"/>
              <a:ext cx="130493" cy="185437"/>
            </a:xfrm>
            <a:custGeom>
              <a:avLst/>
              <a:gdLst>
                <a:gd name="T0" fmla="*/ 48 w 124"/>
                <a:gd name="T1" fmla="*/ 66 h 178"/>
                <a:gd name="T2" fmla="*/ 89 w 124"/>
                <a:gd name="T3" fmla="*/ 161 h 178"/>
                <a:gd name="T4" fmla="*/ 124 w 124"/>
                <a:gd name="T5" fmla="*/ 178 h 178"/>
                <a:gd name="T6" fmla="*/ 69 w 124"/>
                <a:gd name="T7" fmla="*/ 67 h 178"/>
                <a:gd name="T8" fmla="*/ 0 w 124"/>
                <a:gd name="T9" fmla="*/ 0 h 178"/>
                <a:gd name="T10" fmla="*/ 48 w 124"/>
                <a:gd name="T11" fmla="*/ 6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78">
                  <a:moveTo>
                    <a:pt x="48" y="66"/>
                  </a:moveTo>
                  <a:cubicBezTo>
                    <a:pt x="64" y="96"/>
                    <a:pt x="77" y="128"/>
                    <a:pt x="89" y="161"/>
                  </a:cubicBezTo>
                  <a:cubicBezTo>
                    <a:pt x="101" y="167"/>
                    <a:pt x="113" y="172"/>
                    <a:pt x="124" y="178"/>
                  </a:cubicBezTo>
                  <a:cubicBezTo>
                    <a:pt x="111" y="139"/>
                    <a:pt x="95" y="100"/>
                    <a:pt x="69" y="67"/>
                  </a:cubicBezTo>
                  <a:cubicBezTo>
                    <a:pt x="52" y="45"/>
                    <a:pt x="27" y="15"/>
                    <a:pt x="0" y="0"/>
                  </a:cubicBezTo>
                  <a:cubicBezTo>
                    <a:pt x="19" y="17"/>
                    <a:pt x="36" y="44"/>
                    <a:pt x="4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0" name="Freeform 260"/>
            <p:cNvSpPr/>
            <p:nvPr/>
          </p:nvSpPr>
          <p:spPr bwMode="auto">
            <a:xfrm>
              <a:off x="8151069" y="829177"/>
              <a:ext cx="331383" cy="939203"/>
            </a:xfrm>
            <a:custGeom>
              <a:avLst/>
              <a:gdLst>
                <a:gd name="T0" fmla="*/ 317 w 317"/>
                <a:gd name="T1" fmla="*/ 902 h 902"/>
                <a:gd name="T2" fmla="*/ 237 w 317"/>
                <a:gd name="T3" fmla="*/ 843 h 902"/>
                <a:gd name="T4" fmla="*/ 177 w 317"/>
                <a:gd name="T5" fmla="*/ 779 h 902"/>
                <a:gd name="T6" fmla="*/ 168 w 317"/>
                <a:gd name="T7" fmla="*/ 768 h 902"/>
                <a:gd name="T8" fmla="*/ 104 w 317"/>
                <a:gd name="T9" fmla="*/ 679 h 902"/>
                <a:gd name="T10" fmla="*/ 61 w 317"/>
                <a:gd name="T11" fmla="*/ 574 h 902"/>
                <a:gd name="T12" fmla="*/ 40 w 317"/>
                <a:gd name="T13" fmla="*/ 450 h 902"/>
                <a:gd name="T14" fmla="*/ 30 w 317"/>
                <a:gd name="T15" fmla="*/ 328 h 902"/>
                <a:gd name="T16" fmla="*/ 27 w 317"/>
                <a:gd name="T17" fmla="*/ 205 h 902"/>
                <a:gd name="T18" fmla="*/ 3 w 317"/>
                <a:gd name="T19" fmla="*/ 0 h 902"/>
                <a:gd name="T20" fmla="*/ 1 w 317"/>
                <a:gd name="T21" fmla="*/ 255 h 902"/>
                <a:gd name="T22" fmla="*/ 317 w 317"/>
                <a:gd name="T23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7" h="902">
                  <a:moveTo>
                    <a:pt x="317" y="902"/>
                  </a:moveTo>
                  <a:cubicBezTo>
                    <a:pt x="297" y="886"/>
                    <a:pt x="260" y="862"/>
                    <a:pt x="237" y="843"/>
                  </a:cubicBezTo>
                  <a:cubicBezTo>
                    <a:pt x="214" y="825"/>
                    <a:pt x="195" y="802"/>
                    <a:pt x="177" y="779"/>
                  </a:cubicBezTo>
                  <a:cubicBezTo>
                    <a:pt x="174" y="776"/>
                    <a:pt x="171" y="772"/>
                    <a:pt x="168" y="768"/>
                  </a:cubicBezTo>
                  <a:cubicBezTo>
                    <a:pt x="141" y="743"/>
                    <a:pt x="121" y="711"/>
                    <a:pt x="104" y="679"/>
                  </a:cubicBezTo>
                  <a:cubicBezTo>
                    <a:pt x="87" y="645"/>
                    <a:pt x="72" y="610"/>
                    <a:pt x="61" y="574"/>
                  </a:cubicBezTo>
                  <a:cubicBezTo>
                    <a:pt x="49" y="534"/>
                    <a:pt x="44" y="492"/>
                    <a:pt x="40" y="450"/>
                  </a:cubicBezTo>
                  <a:cubicBezTo>
                    <a:pt x="36" y="410"/>
                    <a:pt x="32" y="369"/>
                    <a:pt x="30" y="328"/>
                  </a:cubicBezTo>
                  <a:cubicBezTo>
                    <a:pt x="28" y="287"/>
                    <a:pt x="28" y="246"/>
                    <a:pt x="27" y="205"/>
                  </a:cubicBezTo>
                  <a:cubicBezTo>
                    <a:pt x="26" y="134"/>
                    <a:pt x="19" y="68"/>
                    <a:pt x="3" y="0"/>
                  </a:cubicBezTo>
                  <a:cubicBezTo>
                    <a:pt x="12" y="86"/>
                    <a:pt x="0" y="168"/>
                    <a:pt x="1" y="255"/>
                  </a:cubicBezTo>
                  <a:cubicBezTo>
                    <a:pt x="4" y="490"/>
                    <a:pt x="79" y="800"/>
                    <a:pt x="317" y="9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Freeform 261"/>
            <p:cNvSpPr/>
            <p:nvPr/>
          </p:nvSpPr>
          <p:spPr bwMode="auto">
            <a:xfrm>
              <a:off x="7914122" y="872102"/>
              <a:ext cx="554594" cy="949505"/>
            </a:xfrm>
            <a:custGeom>
              <a:avLst/>
              <a:gdLst>
                <a:gd name="T0" fmla="*/ 28 w 530"/>
                <a:gd name="T1" fmla="*/ 47 h 912"/>
                <a:gd name="T2" fmla="*/ 58 w 530"/>
                <a:gd name="T3" fmla="*/ 106 h 912"/>
                <a:gd name="T4" fmla="*/ 96 w 530"/>
                <a:gd name="T5" fmla="*/ 255 h 912"/>
                <a:gd name="T6" fmla="*/ 149 w 530"/>
                <a:gd name="T7" fmla="*/ 503 h 912"/>
                <a:gd name="T8" fmla="*/ 197 w 530"/>
                <a:gd name="T9" fmla="*/ 612 h 912"/>
                <a:gd name="T10" fmla="*/ 249 w 530"/>
                <a:gd name="T11" fmla="*/ 716 h 912"/>
                <a:gd name="T12" fmla="*/ 407 w 530"/>
                <a:gd name="T13" fmla="*/ 861 h 912"/>
                <a:gd name="T14" fmla="*/ 489 w 530"/>
                <a:gd name="T15" fmla="*/ 897 h 912"/>
                <a:gd name="T16" fmla="*/ 530 w 530"/>
                <a:gd name="T17" fmla="*/ 912 h 912"/>
                <a:gd name="T18" fmla="*/ 394 w 530"/>
                <a:gd name="T19" fmla="*/ 848 h 912"/>
                <a:gd name="T20" fmla="*/ 198 w 530"/>
                <a:gd name="T21" fmla="*/ 569 h 912"/>
                <a:gd name="T22" fmla="*/ 141 w 530"/>
                <a:gd name="T23" fmla="*/ 377 h 912"/>
                <a:gd name="T24" fmla="*/ 113 w 530"/>
                <a:gd name="T25" fmla="*/ 240 h 912"/>
                <a:gd name="T26" fmla="*/ 63 w 530"/>
                <a:gd name="T27" fmla="*/ 84 h 912"/>
                <a:gd name="T28" fmla="*/ 0 w 530"/>
                <a:gd name="T29" fmla="*/ 0 h 912"/>
                <a:gd name="T30" fmla="*/ 13 w 530"/>
                <a:gd name="T31" fmla="*/ 19 h 912"/>
                <a:gd name="T32" fmla="*/ 28 w 530"/>
                <a:gd name="T33" fmla="*/ 47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0" h="912">
                  <a:moveTo>
                    <a:pt x="28" y="47"/>
                  </a:moveTo>
                  <a:cubicBezTo>
                    <a:pt x="39" y="66"/>
                    <a:pt x="50" y="85"/>
                    <a:pt x="58" y="106"/>
                  </a:cubicBezTo>
                  <a:cubicBezTo>
                    <a:pt x="77" y="153"/>
                    <a:pt x="87" y="205"/>
                    <a:pt x="96" y="255"/>
                  </a:cubicBezTo>
                  <a:cubicBezTo>
                    <a:pt x="112" y="338"/>
                    <a:pt x="121" y="423"/>
                    <a:pt x="149" y="503"/>
                  </a:cubicBezTo>
                  <a:cubicBezTo>
                    <a:pt x="162" y="541"/>
                    <a:pt x="180" y="576"/>
                    <a:pt x="197" y="612"/>
                  </a:cubicBezTo>
                  <a:cubicBezTo>
                    <a:pt x="213" y="647"/>
                    <a:pt x="228" y="683"/>
                    <a:pt x="249" y="716"/>
                  </a:cubicBezTo>
                  <a:cubicBezTo>
                    <a:pt x="286" y="777"/>
                    <a:pt x="343" y="828"/>
                    <a:pt x="407" y="861"/>
                  </a:cubicBezTo>
                  <a:cubicBezTo>
                    <a:pt x="433" y="875"/>
                    <a:pt x="461" y="887"/>
                    <a:pt x="489" y="897"/>
                  </a:cubicBezTo>
                  <a:cubicBezTo>
                    <a:pt x="502" y="903"/>
                    <a:pt x="516" y="908"/>
                    <a:pt x="530" y="912"/>
                  </a:cubicBezTo>
                  <a:cubicBezTo>
                    <a:pt x="484" y="893"/>
                    <a:pt x="436" y="876"/>
                    <a:pt x="394" y="848"/>
                  </a:cubicBezTo>
                  <a:cubicBezTo>
                    <a:pt x="299" y="781"/>
                    <a:pt x="239" y="676"/>
                    <a:pt x="198" y="569"/>
                  </a:cubicBezTo>
                  <a:cubicBezTo>
                    <a:pt x="174" y="507"/>
                    <a:pt x="155" y="442"/>
                    <a:pt x="141" y="377"/>
                  </a:cubicBezTo>
                  <a:cubicBezTo>
                    <a:pt x="132" y="332"/>
                    <a:pt x="124" y="286"/>
                    <a:pt x="113" y="240"/>
                  </a:cubicBezTo>
                  <a:cubicBezTo>
                    <a:pt x="101" y="187"/>
                    <a:pt x="86" y="133"/>
                    <a:pt x="63" y="84"/>
                  </a:cubicBezTo>
                  <a:cubicBezTo>
                    <a:pt x="49" y="54"/>
                    <a:pt x="30" y="18"/>
                    <a:pt x="0" y="0"/>
                  </a:cubicBezTo>
                  <a:cubicBezTo>
                    <a:pt x="4" y="7"/>
                    <a:pt x="9" y="13"/>
                    <a:pt x="13" y="19"/>
                  </a:cubicBezTo>
                  <a:cubicBezTo>
                    <a:pt x="18" y="28"/>
                    <a:pt x="23" y="37"/>
                    <a:pt x="2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2" name="Freeform 262"/>
            <p:cNvSpPr/>
            <p:nvPr/>
          </p:nvSpPr>
          <p:spPr bwMode="auto">
            <a:xfrm>
              <a:off x="8183692" y="805139"/>
              <a:ext cx="248967" cy="278155"/>
            </a:xfrm>
            <a:custGeom>
              <a:avLst/>
              <a:gdLst>
                <a:gd name="T0" fmla="*/ 97 w 238"/>
                <a:gd name="T1" fmla="*/ 73 h 268"/>
                <a:gd name="T2" fmla="*/ 191 w 238"/>
                <a:gd name="T3" fmla="*/ 228 h 268"/>
                <a:gd name="T4" fmla="*/ 204 w 238"/>
                <a:gd name="T5" fmla="*/ 238 h 268"/>
                <a:gd name="T6" fmla="*/ 235 w 238"/>
                <a:gd name="T7" fmla="*/ 268 h 268"/>
                <a:gd name="T8" fmla="*/ 238 w 238"/>
                <a:gd name="T9" fmla="*/ 240 h 268"/>
                <a:gd name="T10" fmla="*/ 203 w 238"/>
                <a:gd name="T11" fmla="*/ 168 h 268"/>
                <a:gd name="T12" fmla="*/ 143 w 238"/>
                <a:gd name="T13" fmla="*/ 96 h 268"/>
                <a:gd name="T14" fmla="*/ 12 w 238"/>
                <a:gd name="T15" fmla="*/ 4 h 268"/>
                <a:gd name="T16" fmla="*/ 0 w 238"/>
                <a:gd name="T17" fmla="*/ 0 h 268"/>
                <a:gd name="T18" fmla="*/ 97 w 238"/>
                <a:gd name="T19" fmla="*/ 7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268">
                  <a:moveTo>
                    <a:pt x="97" y="73"/>
                  </a:moveTo>
                  <a:cubicBezTo>
                    <a:pt x="138" y="118"/>
                    <a:pt x="165" y="173"/>
                    <a:pt x="191" y="228"/>
                  </a:cubicBezTo>
                  <a:cubicBezTo>
                    <a:pt x="195" y="231"/>
                    <a:pt x="200" y="234"/>
                    <a:pt x="204" y="238"/>
                  </a:cubicBezTo>
                  <a:cubicBezTo>
                    <a:pt x="215" y="247"/>
                    <a:pt x="226" y="257"/>
                    <a:pt x="235" y="268"/>
                  </a:cubicBezTo>
                  <a:cubicBezTo>
                    <a:pt x="236" y="259"/>
                    <a:pt x="237" y="250"/>
                    <a:pt x="238" y="240"/>
                  </a:cubicBezTo>
                  <a:cubicBezTo>
                    <a:pt x="232" y="214"/>
                    <a:pt x="218" y="190"/>
                    <a:pt x="203" y="168"/>
                  </a:cubicBezTo>
                  <a:cubicBezTo>
                    <a:pt x="185" y="143"/>
                    <a:pt x="166" y="117"/>
                    <a:pt x="143" y="96"/>
                  </a:cubicBezTo>
                  <a:cubicBezTo>
                    <a:pt x="104" y="58"/>
                    <a:pt x="63" y="26"/>
                    <a:pt x="12" y="4"/>
                  </a:cubicBezTo>
                  <a:cubicBezTo>
                    <a:pt x="6" y="2"/>
                    <a:pt x="5" y="2"/>
                    <a:pt x="0" y="0"/>
                  </a:cubicBezTo>
                  <a:cubicBezTo>
                    <a:pt x="42" y="17"/>
                    <a:pt x="66" y="38"/>
                    <a:pt x="9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3" name="Freeform 263"/>
            <p:cNvSpPr/>
            <p:nvPr/>
          </p:nvSpPr>
          <p:spPr bwMode="auto">
            <a:xfrm>
              <a:off x="7926141" y="854932"/>
              <a:ext cx="214626" cy="259268"/>
            </a:xfrm>
            <a:custGeom>
              <a:avLst/>
              <a:gdLst>
                <a:gd name="T0" fmla="*/ 100 w 204"/>
                <a:gd name="T1" fmla="*/ 57 h 250"/>
                <a:gd name="T2" fmla="*/ 161 w 204"/>
                <a:gd name="T3" fmla="*/ 160 h 250"/>
                <a:gd name="T4" fmla="*/ 203 w 204"/>
                <a:gd name="T5" fmla="*/ 250 h 250"/>
                <a:gd name="T6" fmla="*/ 203 w 204"/>
                <a:gd name="T7" fmla="*/ 184 h 250"/>
                <a:gd name="T8" fmla="*/ 204 w 204"/>
                <a:gd name="T9" fmla="*/ 144 h 250"/>
                <a:gd name="T10" fmla="*/ 105 w 204"/>
                <a:gd name="T11" fmla="*/ 41 h 250"/>
                <a:gd name="T12" fmla="*/ 0 w 204"/>
                <a:gd name="T13" fmla="*/ 0 h 250"/>
                <a:gd name="T14" fmla="*/ 100 w 204"/>
                <a:gd name="T15" fmla="*/ 5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" h="250">
                  <a:moveTo>
                    <a:pt x="100" y="57"/>
                  </a:moveTo>
                  <a:cubicBezTo>
                    <a:pt x="126" y="86"/>
                    <a:pt x="143" y="126"/>
                    <a:pt x="161" y="160"/>
                  </a:cubicBezTo>
                  <a:cubicBezTo>
                    <a:pt x="177" y="189"/>
                    <a:pt x="191" y="219"/>
                    <a:pt x="203" y="250"/>
                  </a:cubicBezTo>
                  <a:cubicBezTo>
                    <a:pt x="203" y="228"/>
                    <a:pt x="203" y="206"/>
                    <a:pt x="203" y="184"/>
                  </a:cubicBezTo>
                  <a:cubicBezTo>
                    <a:pt x="203" y="171"/>
                    <a:pt x="204" y="158"/>
                    <a:pt x="204" y="144"/>
                  </a:cubicBezTo>
                  <a:cubicBezTo>
                    <a:pt x="177" y="105"/>
                    <a:pt x="144" y="69"/>
                    <a:pt x="105" y="41"/>
                  </a:cubicBezTo>
                  <a:cubicBezTo>
                    <a:pt x="75" y="19"/>
                    <a:pt x="38" y="0"/>
                    <a:pt x="0" y="0"/>
                  </a:cubicBezTo>
                  <a:cubicBezTo>
                    <a:pt x="37" y="6"/>
                    <a:pt x="77" y="31"/>
                    <a:pt x="10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4" name="Freeform 264"/>
            <p:cNvSpPr/>
            <p:nvPr/>
          </p:nvSpPr>
          <p:spPr bwMode="auto">
            <a:xfrm>
              <a:off x="8223183" y="818875"/>
              <a:ext cx="224928" cy="221494"/>
            </a:xfrm>
            <a:custGeom>
              <a:avLst/>
              <a:gdLst>
                <a:gd name="T0" fmla="*/ 168 w 214"/>
                <a:gd name="T1" fmla="*/ 150 h 213"/>
                <a:gd name="T2" fmla="*/ 202 w 214"/>
                <a:gd name="T3" fmla="*/ 213 h 213"/>
                <a:gd name="T4" fmla="*/ 214 w 214"/>
                <a:gd name="T5" fmla="*/ 167 h 213"/>
                <a:gd name="T6" fmla="*/ 212 w 214"/>
                <a:gd name="T7" fmla="*/ 166 h 213"/>
                <a:gd name="T8" fmla="*/ 76 w 214"/>
                <a:gd name="T9" fmla="*/ 41 h 213"/>
                <a:gd name="T10" fmla="*/ 0 w 214"/>
                <a:gd name="T11" fmla="*/ 0 h 213"/>
                <a:gd name="T12" fmla="*/ 111 w 214"/>
                <a:gd name="T13" fmla="*/ 81 h 213"/>
                <a:gd name="T14" fmla="*/ 168 w 214"/>
                <a:gd name="T15" fmla="*/ 15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213">
                  <a:moveTo>
                    <a:pt x="168" y="150"/>
                  </a:moveTo>
                  <a:cubicBezTo>
                    <a:pt x="182" y="169"/>
                    <a:pt x="195" y="190"/>
                    <a:pt x="202" y="213"/>
                  </a:cubicBezTo>
                  <a:cubicBezTo>
                    <a:pt x="205" y="198"/>
                    <a:pt x="209" y="182"/>
                    <a:pt x="214" y="167"/>
                  </a:cubicBezTo>
                  <a:cubicBezTo>
                    <a:pt x="213" y="167"/>
                    <a:pt x="212" y="166"/>
                    <a:pt x="212" y="166"/>
                  </a:cubicBezTo>
                  <a:cubicBezTo>
                    <a:pt x="173" y="119"/>
                    <a:pt x="127" y="76"/>
                    <a:pt x="76" y="41"/>
                  </a:cubicBezTo>
                  <a:cubicBezTo>
                    <a:pt x="55" y="27"/>
                    <a:pt x="24" y="11"/>
                    <a:pt x="0" y="0"/>
                  </a:cubicBezTo>
                  <a:cubicBezTo>
                    <a:pt x="38" y="21"/>
                    <a:pt x="81" y="52"/>
                    <a:pt x="111" y="81"/>
                  </a:cubicBezTo>
                  <a:cubicBezTo>
                    <a:pt x="132" y="102"/>
                    <a:pt x="151" y="125"/>
                    <a:pt x="168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5" name="Freeform 265"/>
            <p:cNvSpPr/>
            <p:nvPr/>
          </p:nvSpPr>
          <p:spPr bwMode="auto">
            <a:xfrm>
              <a:off x="7984519" y="1838776"/>
              <a:ext cx="475611" cy="278155"/>
            </a:xfrm>
            <a:custGeom>
              <a:avLst/>
              <a:gdLst>
                <a:gd name="T0" fmla="*/ 450 w 454"/>
                <a:gd name="T1" fmla="*/ 1 h 267"/>
                <a:gd name="T2" fmla="*/ 365 w 454"/>
                <a:gd name="T3" fmla="*/ 46 h 267"/>
                <a:gd name="T4" fmla="*/ 267 w 454"/>
                <a:gd name="T5" fmla="*/ 140 h 267"/>
                <a:gd name="T6" fmla="*/ 157 w 454"/>
                <a:gd name="T7" fmla="*/ 220 h 267"/>
                <a:gd name="T8" fmla="*/ 89 w 454"/>
                <a:gd name="T9" fmla="*/ 255 h 267"/>
                <a:gd name="T10" fmla="*/ 6 w 454"/>
                <a:gd name="T11" fmla="*/ 258 h 267"/>
                <a:gd name="T12" fmla="*/ 4 w 454"/>
                <a:gd name="T13" fmla="*/ 262 h 267"/>
                <a:gd name="T14" fmla="*/ 122 w 454"/>
                <a:gd name="T15" fmla="*/ 246 h 267"/>
                <a:gd name="T16" fmla="*/ 233 w 454"/>
                <a:gd name="T17" fmla="*/ 173 h 267"/>
                <a:gd name="T18" fmla="*/ 331 w 454"/>
                <a:gd name="T19" fmla="*/ 86 h 267"/>
                <a:gd name="T20" fmla="*/ 384 w 454"/>
                <a:gd name="T21" fmla="*/ 37 h 267"/>
                <a:gd name="T22" fmla="*/ 450 w 454"/>
                <a:gd name="T23" fmla="*/ 5 h 267"/>
                <a:gd name="T24" fmla="*/ 450 w 454"/>
                <a:gd name="T25" fmla="*/ 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4" h="267">
                  <a:moveTo>
                    <a:pt x="450" y="1"/>
                  </a:moveTo>
                  <a:cubicBezTo>
                    <a:pt x="420" y="5"/>
                    <a:pt x="387" y="27"/>
                    <a:pt x="365" y="46"/>
                  </a:cubicBezTo>
                  <a:cubicBezTo>
                    <a:pt x="331" y="75"/>
                    <a:pt x="301" y="110"/>
                    <a:pt x="267" y="140"/>
                  </a:cubicBezTo>
                  <a:cubicBezTo>
                    <a:pt x="233" y="171"/>
                    <a:pt x="195" y="195"/>
                    <a:pt x="157" y="220"/>
                  </a:cubicBezTo>
                  <a:cubicBezTo>
                    <a:pt x="136" y="234"/>
                    <a:pt x="114" y="247"/>
                    <a:pt x="89" y="255"/>
                  </a:cubicBezTo>
                  <a:cubicBezTo>
                    <a:pt x="62" y="264"/>
                    <a:pt x="33" y="261"/>
                    <a:pt x="6" y="258"/>
                  </a:cubicBezTo>
                  <a:cubicBezTo>
                    <a:pt x="3" y="258"/>
                    <a:pt x="0" y="262"/>
                    <a:pt x="4" y="262"/>
                  </a:cubicBezTo>
                  <a:cubicBezTo>
                    <a:pt x="46" y="267"/>
                    <a:pt x="83" y="265"/>
                    <a:pt x="122" y="246"/>
                  </a:cubicBezTo>
                  <a:cubicBezTo>
                    <a:pt x="161" y="227"/>
                    <a:pt x="199" y="199"/>
                    <a:pt x="233" y="173"/>
                  </a:cubicBezTo>
                  <a:cubicBezTo>
                    <a:pt x="268" y="147"/>
                    <a:pt x="300" y="116"/>
                    <a:pt x="331" y="86"/>
                  </a:cubicBezTo>
                  <a:cubicBezTo>
                    <a:pt x="348" y="69"/>
                    <a:pt x="364" y="51"/>
                    <a:pt x="384" y="37"/>
                  </a:cubicBezTo>
                  <a:cubicBezTo>
                    <a:pt x="400" y="24"/>
                    <a:pt x="429" y="8"/>
                    <a:pt x="450" y="5"/>
                  </a:cubicBezTo>
                  <a:cubicBezTo>
                    <a:pt x="453" y="5"/>
                    <a:pt x="454" y="0"/>
                    <a:pt x="45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6" name="Freeform 266"/>
            <p:cNvSpPr/>
            <p:nvPr/>
          </p:nvSpPr>
          <p:spPr bwMode="auto">
            <a:xfrm>
              <a:off x="7989670" y="1842210"/>
              <a:ext cx="468743" cy="285023"/>
            </a:xfrm>
            <a:custGeom>
              <a:avLst/>
              <a:gdLst>
                <a:gd name="T0" fmla="*/ 446 w 449"/>
                <a:gd name="T1" fmla="*/ 0 h 274"/>
                <a:gd name="T2" fmla="*/ 259 w 449"/>
                <a:gd name="T3" fmla="*/ 109 h 274"/>
                <a:gd name="T4" fmla="*/ 155 w 449"/>
                <a:gd name="T5" fmla="*/ 202 h 274"/>
                <a:gd name="T6" fmla="*/ 7 w 449"/>
                <a:gd name="T7" fmla="*/ 257 h 274"/>
                <a:gd name="T8" fmla="*/ 2 w 449"/>
                <a:gd name="T9" fmla="*/ 260 h 274"/>
                <a:gd name="T10" fmla="*/ 194 w 449"/>
                <a:gd name="T11" fmla="*/ 174 h 274"/>
                <a:gd name="T12" fmla="*/ 300 w 449"/>
                <a:gd name="T13" fmla="*/ 76 h 274"/>
                <a:gd name="T14" fmla="*/ 443 w 449"/>
                <a:gd name="T15" fmla="*/ 2 h 274"/>
                <a:gd name="T16" fmla="*/ 446 w 449"/>
                <a:gd name="T17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" h="274">
                  <a:moveTo>
                    <a:pt x="446" y="0"/>
                  </a:moveTo>
                  <a:cubicBezTo>
                    <a:pt x="373" y="1"/>
                    <a:pt x="308" y="62"/>
                    <a:pt x="259" y="109"/>
                  </a:cubicBezTo>
                  <a:cubicBezTo>
                    <a:pt x="225" y="141"/>
                    <a:pt x="192" y="173"/>
                    <a:pt x="155" y="202"/>
                  </a:cubicBezTo>
                  <a:cubicBezTo>
                    <a:pt x="113" y="233"/>
                    <a:pt x="62" y="268"/>
                    <a:pt x="7" y="257"/>
                  </a:cubicBezTo>
                  <a:cubicBezTo>
                    <a:pt x="5" y="257"/>
                    <a:pt x="0" y="259"/>
                    <a:pt x="2" y="260"/>
                  </a:cubicBezTo>
                  <a:cubicBezTo>
                    <a:pt x="74" y="274"/>
                    <a:pt x="143" y="217"/>
                    <a:pt x="194" y="174"/>
                  </a:cubicBezTo>
                  <a:cubicBezTo>
                    <a:pt x="231" y="143"/>
                    <a:pt x="264" y="108"/>
                    <a:pt x="300" y="76"/>
                  </a:cubicBezTo>
                  <a:cubicBezTo>
                    <a:pt x="338" y="42"/>
                    <a:pt x="390" y="3"/>
                    <a:pt x="443" y="2"/>
                  </a:cubicBezTo>
                  <a:cubicBezTo>
                    <a:pt x="445" y="2"/>
                    <a:pt x="449" y="0"/>
                    <a:pt x="4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7" name="Freeform 267"/>
            <p:cNvSpPr/>
            <p:nvPr/>
          </p:nvSpPr>
          <p:spPr bwMode="auto">
            <a:xfrm>
              <a:off x="8121879" y="1869682"/>
              <a:ext cx="410365" cy="254117"/>
            </a:xfrm>
            <a:custGeom>
              <a:avLst/>
              <a:gdLst>
                <a:gd name="T0" fmla="*/ 386 w 392"/>
                <a:gd name="T1" fmla="*/ 1 h 244"/>
                <a:gd name="T2" fmla="*/ 242 w 392"/>
                <a:gd name="T3" fmla="*/ 138 h 244"/>
                <a:gd name="T4" fmla="*/ 6 w 392"/>
                <a:gd name="T5" fmla="*/ 241 h 244"/>
                <a:gd name="T6" fmla="*/ 3 w 392"/>
                <a:gd name="T7" fmla="*/ 244 h 244"/>
                <a:gd name="T8" fmla="*/ 207 w 392"/>
                <a:gd name="T9" fmla="*/ 171 h 244"/>
                <a:gd name="T10" fmla="*/ 291 w 392"/>
                <a:gd name="T11" fmla="*/ 92 h 244"/>
                <a:gd name="T12" fmla="*/ 389 w 392"/>
                <a:gd name="T13" fmla="*/ 3 h 244"/>
                <a:gd name="T14" fmla="*/ 386 w 392"/>
                <a:gd name="T15" fmla="*/ 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2" h="244">
                  <a:moveTo>
                    <a:pt x="386" y="1"/>
                  </a:moveTo>
                  <a:cubicBezTo>
                    <a:pt x="325" y="30"/>
                    <a:pt x="290" y="93"/>
                    <a:pt x="242" y="138"/>
                  </a:cubicBezTo>
                  <a:cubicBezTo>
                    <a:pt x="177" y="199"/>
                    <a:pt x="96" y="240"/>
                    <a:pt x="6" y="241"/>
                  </a:cubicBezTo>
                  <a:cubicBezTo>
                    <a:pt x="4" y="241"/>
                    <a:pt x="0" y="244"/>
                    <a:pt x="3" y="244"/>
                  </a:cubicBezTo>
                  <a:cubicBezTo>
                    <a:pt x="79" y="243"/>
                    <a:pt x="147" y="216"/>
                    <a:pt x="207" y="171"/>
                  </a:cubicBezTo>
                  <a:cubicBezTo>
                    <a:pt x="238" y="149"/>
                    <a:pt x="266" y="121"/>
                    <a:pt x="291" y="92"/>
                  </a:cubicBezTo>
                  <a:cubicBezTo>
                    <a:pt x="320" y="58"/>
                    <a:pt x="348" y="23"/>
                    <a:pt x="389" y="3"/>
                  </a:cubicBezTo>
                  <a:cubicBezTo>
                    <a:pt x="392" y="1"/>
                    <a:pt x="389" y="0"/>
                    <a:pt x="38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8" name="Freeform 268"/>
            <p:cNvSpPr/>
            <p:nvPr/>
          </p:nvSpPr>
          <p:spPr bwMode="auto">
            <a:xfrm>
              <a:off x="8829286" y="1881702"/>
              <a:ext cx="388044" cy="97870"/>
            </a:xfrm>
            <a:custGeom>
              <a:avLst/>
              <a:gdLst>
                <a:gd name="T0" fmla="*/ 2 w 371"/>
                <a:gd name="T1" fmla="*/ 3 h 93"/>
                <a:gd name="T2" fmla="*/ 147 w 371"/>
                <a:gd name="T3" fmla="*/ 39 h 93"/>
                <a:gd name="T4" fmla="*/ 255 w 371"/>
                <a:gd name="T5" fmla="*/ 50 h 93"/>
                <a:gd name="T6" fmla="*/ 364 w 371"/>
                <a:gd name="T7" fmla="*/ 92 h 93"/>
                <a:gd name="T8" fmla="*/ 368 w 371"/>
                <a:gd name="T9" fmla="*/ 89 h 93"/>
                <a:gd name="T10" fmla="*/ 285 w 371"/>
                <a:gd name="T11" fmla="*/ 54 h 93"/>
                <a:gd name="T12" fmla="*/ 190 w 371"/>
                <a:gd name="T13" fmla="*/ 37 h 93"/>
                <a:gd name="T14" fmla="*/ 7 w 371"/>
                <a:gd name="T15" fmla="*/ 1 h 93"/>
                <a:gd name="T16" fmla="*/ 2 w 371"/>
                <a:gd name="T17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1" h="93">
                  <a:moveTo>
                    <a:pt x="2" y="3"/>
                  </a:moveTo>
                  <a:cubicBezTo>
                    <a:pt x="40" y="39"/>
                    <a:pt x="98" y="39"/>
                    <a:pt x="147" y="39"/>
                  </a:cubicBezTo>
                  <a:cubicBezTo>
                    <a:pt x="183" y="39"/>
                    <a:pt x="219" y="42"/>
                    <a:pt x="255" y="50"/>
                  </a:cubicBezTo>
                  <a:cubicBezTo>
                    <a:pt x="293" y="58"/>
                    <a:pt x="328" y="76"/>
                    <a:pt x="364" y="92"/>
                  </a:cubicBezTo>
                  <a:cubicBezTo>
                    <a:pt x="365" y="93"/>
                    <a:pt x="371" y="90"/>
                    <a:pt x="368" y="89"/>
                  </a:cubicBezTo>
                  <a:cubicBezTo>
                    <a:pt x="341" y="77"/>
                    <a:pt x="314" y="62"/>
                    <a:pt x="285" y="54"/>
                  </a:cubicBezTo>
                  <a:cubicBezTo>
                    <a:pt x="254" y="45"/>
                    <a:pt x="222" y="40"/>
                    <a:pt x="190" y="37"/>
                  </a:cubicBezTo>
                  <a:cubicBezTo>
                    <a:pt x="130" y="33"/>
                    <a:pt x="56" y="46"/>
                    <a:pt x="7" y="1"/>
                  </a:cubicBezTo>
                  <a:cubicBezTo>
                    <a:pt x="6" y="0"/>
                    <a:pt x="0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9" name="Freeform 269"/>
            <p:cNvSpPr/>
            <p:nvPr/>
          </p:nvSpPr>
          <p:spPr bwMode="auto">
            <a:xfrm>
              <a:off x="8858476" y="1873116"/>
              <a:ext cx="405214" cy="135644"/>
            </a:xfrm>
            <a:custGeom>
              <a:avLst/>
              <a:gdLst>
                <a:gd name="T0" fmla="*/ 1 w 388"/>
                <a:gd name="T1" fmla="*/ 3 h 130"/>
                <a:gd name="T2" fmla="*/ 186 w 388"/>
                <a:gd name="T3" fmla="*/ 34 h 130"/>
                <a:gd name="T4" fmla="*/ 288 w 388"/>
                <a:gd name="T5" fmla="*/ 68 h 130"/>
                <a:gd name="T6" fmla="*/ 382 w 388"/>
                <a:gd name="T7" fmla="*/ 130 h 130"/>
                <a:gd name="T8" fmla="*/ 387 w 388"/>
                <a:gd name="T9" fmla="*/ 128 h 130"/>
                <a:gd name="T10" fmla="*/ 293 w 388"/>
                <a:gd name="T11" fmla="*/ 66 h 130"/>
                <a:gd name="T12" fmla="*/ 203 w 388"/>
                <a:gd name="T13" fmla="*/ 34 h 130"/>
                <a:gd name="T14" fmla="*/ 6 w 388"/>
                <a:gd name="T15" fmla="*/ 1 h 130"/>
                <a:gd name="T16" fmla="*/ 1 w 388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130">
                  <a:moveTo>
                    <a:pt x="1" y="3"/>
                  </a:moveTo>
                  <a:cubicBezTo>
                    <a:pt x="54" y="41"/>
                    <a:pt x="125" y="25"/>
                    <a:pt x="186" y="34"/>
                  </a:cubicBezTo>
                  <a:cubicBezTo>
                    <a:pt x="222" y="39"/>
                    <a:pt x="256" y="50"/>
                    <a:pt x="288" y="68"/>
                  </a:cubicBezTo>
                  <a:cubicBezTo>
                    <a:pt x="320" y="86"/>
                    <a:pt x="349" y="111"/>
                    <a:pt x="382" y="130"/>
                  </a:cubicBezTo>
                  <a:cubicBezTo>
                    <a:pt x="383" y="130"/>
                    <a:pt x="388" y="128"/>
                    <a:pt x="387" y="128"/>
                  </a:cubicBezTo>
                  <a:cubicBezTo>
                    <a:pt x="354" y="110"/>
                    <a:pt x="325" y="85"/>
                    <a:pt x="293" y="66"/>
                  </a:cubicBezTo>
                  <a:cubicBezTo>
                    <a:pt x="265" y="49"/>
                    <a:pt x="234" y="40"/>
                    <a:pt x="203" y="34"/>
                  </a:cubicBezTo>
                  <a:cubicBezTo>
                    <a:pt x="139" y="21"/>
                    <a:pt x="63" y="41"/>
                    <a:pt x="6" y="1"/>
                  </a:cubicBezTo>
                  <a:cubicBezTo>
                    <a:pt x="5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0" name="Freeform 270"/>
            <p:cNvSpPr/>
            <p:nvPr/>
          </p:nvSpPr>
          <p:spPr bwMode="auto">
            <a:xfrm>
              <a:off x="8903118" y="1862814"/>
              <a:ext cx="367439" cy="149380"/>
            </a:xfrm>
            <a:custGeom>
              <a:avLst/>
              <a:gdLst>
                <a:gd name="T0" fmla="*/ 2 w 352"/>
                <a:gd name="T1" fmla="*/ 4 h 143"/>
                <a:gd name="T2" fmla="*/ 75 w 352"/>
                <a:gd name="T3" fmla="*/ 21 h 143"/>
                <a:gd name="T4" fmla="*/ 181 w 352"/>
                <a:gd name="T5" fmla="*/ 42 h 143"/>
                <a:gd name="T6" fmla="*/ 264 w 352"/>
                <a:gd name="T7" fmla="*/ 87 h 143"/>
                <a:gd name="T8" fmla="*/ 345 w 352"/>
                <a:gd name="T9" fmla="*/ 142 h 143"/>
                <a:gd name="T10" fmla="*/ 350 w 352"/>
                <a:gd name="T11" fmla="*/ 139 h 143"/>
                <a:gd name="T12" fmla="*/ 279 w 352"/>
                <a:gd name="T13" fmla="*/ 92 h 143"/>
                <a:gd name="T14" fmla="*/ 192 w 352"/>
                <a:gd name="T15" fmla="*/ 42 h 143"/>
                <a:gd name="T16" fmla="*/ 109 w 352"/>
                <a:gd name="T17" fmla="*/ 19 h 143"/>
                <a:gd name="T18" fmla="*/ 7 w 352"/>
                <a:gd name="T19" fmla="*/ 1 h 143"/>
                <a:gd name="T20" fmla="*/ 2 w 352"/>
                <a:gd name="T21" fmla="*/ 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2" h="143">
                  <a:moveTo>
                    <a:pt x="2" y="4"/>
                  </a:moveTo>
                  <a:cubicBezTo>
                    <a:pt x="25" y="16"/>
                    <a:pt x="50" y="19"/>
                    <a:pt x="75" y="21"/>
                  </a:cubicBezTo>
                  <a:cubicBezTo>
                    <a:pt x="113" y="23"/>
                    <a:pt x="146" y="27"/>
                    <a:pt x="181" y="42"/>
                  </a:cubicBezTo>
                  <a:cubicBezTo>
                    <a:pt x="210" y="54"/>
                    <a:pt x="237" y="71"/>
                    <a:pt x="264" y="87"/>
                  </a:cubicBezTo>
                  <a:cubicBezTo>
                    <a:pt x="291" y="105"/>
                    <a:pt x="321" y="121"/>
                    <a:pt x="345" y="142"/>
                  </a:cubicBezTo>
                  <a:cubicBezTo>
                    <a:pt x="347" y="143"/>
                    <a:pt x="352" y="141"/>
                    <a:pt x="350" y="139"/>
                  </a:cubicBezTo>
                  <a:cubicBezTo>
                    <a:pt x="329" y="121"/>
                    <a:pt x="303" y="107"/>
                    <a:pt x="279" y="92"/>
                  </a:cubicBezTo>
                  <a:cubicBezTo>
                    <a:pt x="251" y="73"/>
                    <a:pt x="223" y="56"/>
                    <a:pt x="192" y="42"/>
                  </a:cubicBezTo>
                  <a:cubicBezTo>
                    <a:pt x="166" y="30"/>
                    <a:pt x="139" y="22"/>
                    <a:pt x="109" y="19"/>
                  </a:cubicBezTo>
                  <a:cubicBezTo>
                    <a:pt x="74" y="16"/>
                    <a:pt x="39" y="18"/>
                    <a:pt x="7" y="1"/>
                  </a:cubicBezTo>
                  <a:cubicBezTo>
                    <a:pt x="5" y="0"/>
                    <a:pt x="0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1" name="Freeform 271"/>
            <p:cNvSpPr/>
            <p:nvPr/>
          </p:nvSpPr>
          <p:spPr bwMode="auto">
            <a:xfrm>
              <a:off x="8810400" y="1890286"/>
              <a:ext cx="516820" cy="199173"/>
            </a:xfrm>
            <a:custGeom>
              <a:avLst/>
              <a:gdLst>
                <a:gd name="T0" fmla="*/ 0 w 494"/>
                <a:gd name="T1" fmla="*/ 3 h 192"/>
                <a:gd name="T2" fmla="*/ 197 w 494"/>
                <a:gd name="T3" fmla="*/ 115 h 192"/>
                <a:gd name="T4" fmla="*/ 360 w 494"/>
                <a:gd name="T5" fmla="*/ 121 h 192"/>
                <a:gd name="T6" fmla="*/ 488 w 494"/>
                <a:gd name="T7" fmla="*/ 192 h 192"/>
                <a:gd name="T8" fmla="*/ 493 w 494"/>
                <a:gd name="T9" fmla="*/ 190 h 192"/>
                <a:gd name="T10" fmla="*/ 379 w 494"/>
                <a:gd name="T11" fmla="*/ 123 h 192"/>
                <a:gd name="T12" fmla="*/ 244 w 494"/>
                <a:gd name="T13" fmla="*/ 112 h 192"/>
                <a:gd name="T14" fmla="*/ 94 w 494"/>
                <a:gd name="T15" fmla="*/ 92 h 192"/>
                <a:gd name="T16" fmla="*/ 6 w 494"/>
                <a:gd name="T17" fmla="*/ 1 h 192"/>
                <a:gd name="T18" fmla="*/ 0 w 494"/>
                <a:gd name="T19" fmla="*/ 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4" h="192">
                  <a:moveTo>
                    <a:pt x="0" y="3"/>
                  </a:moveTo>
                  <a:cubicBezTo>
                    <a:pt x="30" y="83"/>
                    <a:pt x="117" y="115"/>
                    <a:pt x="197" y="115"/>
                  </a:cubicBezTo>
                  <a:cubicBezTo>
                    <a:pt x="252" y="116"/>
                    <a:pt x="306" y="107"/>
                    <a:pt x="360" y="121"/>
                  </a:cubicBezTo>
                  <a:cubicBezTo>
                    <a:pt x="410" y="134"/>
                    <a:pt x="442" y="171"/>
                    <a:pt x="488" y="192"/>
                  </a:cubicBezTo>
                  <a:cubicBezTo>
                    <a:pt x="489" y="192"/>
                    <a:pt x="494" y="190"/>
                    <a:pt x="493" y="190"/>
                  </a:cubicBezTo>
                  <a:cubicBezTo>
                    <a:pt x="452" y="172"/>
                    <a:pt x="421" y="139"/>
                    <a:pt x="379" y="123"/>
                  </a:cubicBezTo>
                  <a:cubicBezTo>
                    <a:pt x="335" y="108"/>
                    <a:pt x="290" y="110"/>
                    <a:pt x="244" y="112"/>
                  </a:cubicBezTo>
                  <a:cubicBezTo>
                    <a:pt x="192" y="114"/>
                    <a:pt x="142" y="114"/>
                    <a:pt x="94" y="92"/>
                  </a:cubicBezTo>
                  <a:cubicBezTo>
                    <a:pt x="54" y="74"/>
                    <a:pt x="21" y="42"/>
                    <a:pt x="6" y="1"/>
                  </a:cubicBezTo>
                  <a:cubicBezTo>
                    <a:pt x="5" y="0"/>
                    <a:pt x="0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2" name="Freeform 272"/>
            <p:cNvSpPr/>
            <p:nvPr/>
          </p:nvSpPr>
          <p:spPr bwMode="auto">
            <a:xfrm>
              <a:off x="8817268" y="1890286"/>
              <a:ext cx="513386" cy="187154"/>
            </a:xfrm>
            <a:custGeom>
              <a:avLst/>
              <a:gdLst>
                <a:gd name="T0" fmla="*/ 0 w 491"/>
                <a:gd name="T1" fmla="*/ 2 h 181"/>
                <a:gd name="T2" fmla="*/ 67 w 491"/>
                <a:gd name="T3" fmla="*/ 66 h 181"/>
                <a:gd name="T4" fmla="*/ 204 w 491"/>
                <a:gd name="T5" fmla="*/ 88 h 181"/>
                <a:gd name="T6" fmla="*/ 368 w 491"/>
                <a:gd name="T7" fmla="*/ 110 h 181"/>
                <a:gd name="T8" fmla="*/ 487 w 491"/>
                <a:gd name="T9" fmla="*/ 181 h 181"/>
                <a:gd name="T10" fmla="*/ 489 w 491"/>
                <a:gd name="T11" fmla="*/ 179 h 181"/>
                <a:gd name="T12" fmla="*/ 382 w 491"/>
                <a:gd name="T13" fmla="*/ 113 h 181"/>
                <a:gd name="T14" fmla="*/ 257 w 491"/>
                <a:gd name="T15" fmla="*/ 88 h 181"/>
                <a:gd name="T16" fmla="*/ 105 w 491"/>
                <a:gd name="T17" fmla="*/ 76 h 181"/>
                <a:gd name="T18" fmla="*/ 43 w 491"/>
                <a:gd name="T19" fmla="*/ 50 h 181"/>
                <a:gd name="T20" fmla="*/ 3 w 491"/>
                <a:gd name="T21" fmla="*/ 2 h 181"/>
                <a:gd name="T22" fmla="*/ 0 w 491"/>
                <a:gd name="T23" fmla="*/ 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1" h="181">
                  <a:moveTo>
                    <a:pt x="0" y="2"/>
                  </a:moveTo>
                  <a:cubicBezTo>
                    <a:pt x="1" y="32"/>
                    <a:pt x="43" y="55"/>
                    <a:pt x="67" y="66"/>
                  </a:cubicBezTo>
                  <a:cubicBezTo>
                    <a:pt x="108" y="85"/>
                    <a:pt x="159" y="87"/>
                    <a:pt x="204" y="88"/>
                  </a:cubicBezTo>
                  <a:cubicBezTo>
                    <a:pt x="259" y="91"/>
                    <a:pt x="316" y="89"/>
                    <a:pt x="368" y="110"/>
                  </a:cubicBezTo>
                  <a:cubicBezTo>
                    <a:pt x="411" y="126"/>
                    <a:pt x="449" y="155"/>
                    <a:pt x="487" y="181"/>
                  </a:cubicBezTo>
                  <a:cubicBezTo>
                    <a:pt x="488" y="181"/>
                    <a:pt x="491" y="180"/>
                    <a:pt x="489" y="179"/>
                  </a:cubicBezTo>
                  <a:cubicBezTo>
                    <a:pt x="454" y="156"/>
                    <a:pt x="420" y="131"/>
                    <a:pt x="382" y="113"/>
                  </a:cubicBezTo>
                  <a:cubicBezTo>
                    <a:pt x="342" y="94"/>
                    <a:pt x="300" y="90"/>
                    <a:pt x="257" y="88"/>
                  </a:cubicBezTo>
                  <a:cubicBezTo>
                    <a:pt x="206" y="86"/>
                    <a:pt x="155" y="87"/>
                    <a:pt x="105" y="76"/>
                  </a:cubicBezTo>
                  <a:cubicBezTo>
                    <a:pt x="82" y="71"/>
                    <a:pt x="63" y="62"/>
                    <a:pt x="43" y="50"/>
                  </a:cubicBezTo>
                  <a:cubicBezTo>
                    <a:pt x="27" y="39"/>
                    <a:pt x="3" y="23"/>
                    <a:pt x="3" y="2"/>
                  </a:cubicBezTo>
                  <a:cubicBezTo>
                    <a:pt x="3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3" name="Freeform 273"/>
            <p:cNvSpPr/>
            <p:nvPr/>
          </p:nvSpPr>
          <p:spPr bwMode="auto">
            <a:xfrm>
              <a:off x="9037044" y="1826758"/>
              <a:ext cx="477328" cy="149380"/>
            </a:xfrm>
            <a:custGeom>
              <a:avLst/>
              <a:gdLst>
                <a:gd name="T0" fmla="*/ 1 w 457"/>
                <a:gd name="T1" fmla="*/ 2 h 143"/>
                <a:gd name="T2" fmla="*/ 56 w 457"/>
                <a:gd name="T3" fmla="*/ 30 h 143"/>
                <a:gd name="T4" fmla="*/ 112 w 457"/>
                <a:gd name="T5" fmla="*/ 55 h 143"/>
                <a:gd name="T6" fmla="*/ 173 w 457"/>
                <a:gd name="T7" fmla="*/ 74 h 143"/>
                <a:gd name="T8" fmla="*/ 454 w 457"/>
                <a:gd name="T9" fmla="*/ 143 h 143"/>
                <a:gd name="T10" fmla="*/ 456 w 457"/>
                <a:gd name="T11" fmla="*/ 141 h 143"/>
                <a:gd name="T12" fmla="*/ 211 w 457"/>
                <a:gd name="T13" fmla="*/ 82 h 143"/>
                <a:gd name="T14" fmla="*/ 140 w 457"/>
                <a:gd name="T15" fmla="*/ 63 h 143"/>
                <a:gd name="T16" fmla="*/ 79 w 457"/>
                <a:gd name="T17" fmla="*/ 38 h 143"/>
                <a:gd name="T18" fmla="*/ 40 w 457"/>
                <a:gd name="T19" fmla="*/ 23 h 143"/>
                <a:gd name="T20" fmla="*/ 3 w 457"/>
                <a:gd name="T21" fmla="*/ 1 h 143"/>
                <a:gd name="T22" fmla="*/ 1 w 457"/>
                <a:gd name="T23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" h="143">
                  <a:moveTo>
                    <a:pt x="1" y="2"/>
                  </a:moveTo>
                  <a:cubicBezTo>
                    <a:pt x="5" y="19"/>
                    <a:pt x="42" y="25"/>
                    <a:pt x="56" y="30"/>
                  </a:cubicBezTo>
                  <a:cubicBezTo>
                    <a:pt x="75" y="37"/>
                    <a:pt x="94" y="47"/>
                    <a:pt x="112" y="55"/>
                  </a:cubicBezTo>
                  <a:cubicBezTo>
                    <a:pt x="132" y="64"/>
                    <a:pt x="153" y="69"/>
                    <a:pt x="173" y="74"/>
                  </a:cubicBezTo>
                  <a:cubicBezTo>
                    <a:pt x="267" y="98"/>
                    <a:pt x="361" y="117"/>
                    <a:pt x="454" y="143"/>
                  </a:cubicBezTo>
                  <a:cubicBezTo>
                    <a:pt x="455" y="143"/>
                    <a:pt x="457" y="142"/>
                    <a:pt x="456" y="141"/>
                  </a:cubicBezTo>
                  <a:cubicBezTo>
                    <a:pt x="375" y="119"/>
                    <a:pt x="293" y="102"/>
                    <a:pt x="211" y="82"/>
                  </a:cubicBezTo>
                  <a:cubicBezTo>
                    <a:pt x="187" y="76"/>
                    <a:pt x="163" y="70"/>
                    <a:pt x="140" y="63"/>
                  </a:cubicBezTo>
                  <a:cubicBezTo>
                    <a:pt x="118" y="57"/>
                    <a:pt x="99" y="47"/>
                    <a:pt x="79" y="38"/>
                  </a:cubicBezTo>
                  <a:cubicBezTo>
                    <a:pt x="66" y="32"/>
                    <a:pt x="53" y="27"/>
                    <a:pt x="40" y="23"/>
                  </a:cubicBezTo>
                  <a:cubicBezTo>
                    <a:pt x="30" y="19"/>
                    <a:pt x="7" y="13"/>
                    <a:pt x="3" y="1"/>
                  </a:cubicBezTo>
                  <a:cubicBezTo>
                    <a:pt x="3" y="0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4" name="Freeform 274"/>
            <p:cNvSpPr/>
            <p:nvPr/>
          </p:nvSpPr>
          <p:spPr bwMode="auto">
            <a:xfrm>
              <a:off x="9057648" y="1826758"/>
              <a:ext cx="393195" cy="125342"/>
            </a:xfrm>
            <a:custGeom>
              <a:avLst/>
              <a:gdLst>
                <a:gd name="T0" fmla="*/ 2 w 375"/>
                <a:gd name="T1" fmla="*/ 2 h 120"/>
                <a:gd name="T2" fmla="*/ 88 w 375"/>
                <a:gd name="T3" fmla="*/ 39 h 120"/>
                <a:gd name="T4" fmla="*/ 183 w 375"/>
                <a:gd name="T5" fmla="*/ 69 h 120"/>
                <a:gd name="T6" fmla="*/ 372 w 375"/>
                <a:gd name="T7" fmla="*/ 120 h 120"/>
                <a:gd name="T8" fmla="*/ 374 w 375"/>
                <a:gd name="T9" fmla="*/ 118 h 120"/>
                <a:gd name="T10" fmla="*/ 185 w 375"/>
                <a:gd name="T11" fmla="*/ 67 h 120"/>
                <a:gd name="T12" fmla="*/ 96 w 375"/>
                <a:gd name="T13" fmla="*/ 40 h 120"/>
                <a:gd name="T14" fmla="*/ 4 w 375"/>
                <a:gd name="T15" fmla="*/ 1 h 120"/>
                <a:gd name="T16" fmla="*/ 2 w 375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120">
                  <a:moveTo>
                    <a:pt x="2" y="2"/>
                  </a:moveTo>
                  <a:cubicBezTo>
                    <a:pt x="33" y="11"/>
                    <a:pt x="59" y="28"/>
                    <a:pt x="88" y="39"/>
                  </a:cubicBezTo>
                  <a:cubicBezTo>
                    <a:pt x="119" y="50"/>
                    <a:pt x="151" y="59"/>
                    <a:pt x="183" y="69"/>
                  </a:cubicBezTo>
                  <a:cubicBezTo>
                    <a:pt x="246" y="87"/>
                    <a:pt x="309" y="102"/>
                    <a:pt x="372" y="120"/>
                  </a:cubicBezTo>
                  <a:cubicBezTo>
                    <a:pt x="373" y="120"/>
                    <a:pt x="375" y="119"/>
                    <a:pt x="374" y="118"/>
                  </a:cubicBezTo>
                  <a:cubicBezTo>
                    <a:pt x="311" y="100"/>
                    <a:pt x="247" y="85"/>
                    <a:pt x="185" y="67"/>
                  </a:cubicBezTo>
                  <a:cubicBezTo>
                    <a:pt x="155" y="58"/>
                    <a:pt x="125" y="50"/>
                    <a:pt x="96" y="40"/>
                  </a:cubicBezTo>
                  <a:cubicBezTo>
                    <a:pt x="64" y="28"/>
                    <a:pt x="36" y="10"/>
                    <a:pt x="4" y="1"/>
                  </a:cubicBezTo>
                  <a:cubicBezTo>
                    <a:pt x="3" y="0"/>
                    <a:pt x="0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5" name="Freeform 275"/>
            <p:cNvSpPr/>
            <p:nvPr/>
          </p:nvSpPr>
          <p:spPr bwMode="auto">
            <a:xfrm>
              <a:off x="8860192" y="599098"/>
              <a:ext cx="231796" cy="235230"/>
            </a:xfrm>
            <a:custGeom>
              <a:avLst/>
              <a:gdLst>
                <a:gd name="T0" fmla="*/ 8 w 221"/>
                <a:gd name="T1" fmla="*/ 222 h 226"/>
                <a:gd name="T2" fmla="*/ 201 w 221"/>
                <a:gd name="T3" fmla="*/ 5 h 226"/>
                <a:gd name="T4" fmla="*/ 195 w 221"/>
                <a:gd name="T5" fmla="*/ 3 h 226"/>
                <a:gd name="T6" fmla="*/ 183 w 221"/>
                <a:gd name="T7" fmla="*/ 210 h 226"/>
                <a:gd name="T8" fmla="*/ 190 w 221"/>
                <a:gd name="T9" fmla="*/ 210 h 226"/>
                <a:gd name="T10" fmla="*/ 202 w 221"/>
                <a:gd name="T11" fmla="*/ 4 h 226"/>
                <a:gd name="T12" fmla="*/ 196 w 221"/>
                <a:gd name="T13" fmla="*/ 2 h 226"/>
                <a:gd name="T14" fmla="*/ 1 w 221"/>
                <a:gd name="T15" fmla="*/ 223 h 226"/>
                <a:gd name="T16" fmla="*/ 8 w 221"/>
                <a:gd name="T17" fmla="*/ 22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226">
                  <a:moveTo>
                    <a:pt x="8" y="222"/>
                  </a:moveTo>
                  <a:cubicBezTo>
                    <a:pt x="34" y="127"/>
                    <a:pt x="128" y="63"/>
                    <a:pt x="201" y="5"/>
                  </a:cubicBezTo>
                  <a:cubicBezTo>
                    <a:pt x="199" y="4"/>
                    <a:pt x="197" y="4"/>
                    <a:pt x="195" y="3"/>
                  </a:cubicBezTo>
                  <a:cubicBezTo>
                    <a:pt x="168" y="71"/>
                    <a:pt x="213" y="143"/>
                    <a:pt x="183" y="210"/>
                  </a:cubicBezTo>
                  <a:cubicBezTo>
                    <a:pt x="181" y="213"/>
                    <a:pt x="189" y="213"/>
                    <a:pt x="190" y="210"/>
                  </a:cubicBezTo>
                  <a:cubicBezTo>
                    <a:pt x="221" y="143"/>
                    <a:pt x="175" y="71"/>
                    <a:pt x="202" y="4"/>
                  </a:cubicBezTo>
                  <a:cubicBezTo>
                    <a:pt x="204" y="0"/>
                    <a:pt x="198" y="1"/>
                    <a:pt x="196" y="2"/>
                  </a:cubicBezTo>
                  <a:cubicBezTo>
                    <a:pt x="122" y="61"/>
                    <a:pt x="27" y="126"/>
                    <a:pt x="1" y="223"/>
                  </a:cubicBezTo>
                  <a:cubicBezTo>
                    <a:pt x="0" y="226"/>
                    <a:pt x="7" y="225"/>
                    <a:pt x="8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6" name="Freeform 276"/>
            <p:cNvSpPr/>
            <p:nvPr/>
          </p:nvSpPr>
          <p:spPr bwMode="auto">
            <a:xfrm>
              <a:off x="8870494" y="607684"/>
              <a:ext cx="197456" cy="262702"/>
            </a:xfrm>
            <a:custGeom>
              <a:avLst/>
              <a:gdLst>
                <a:gd name="T0" fmla="*/ 8 w 188"/>
                <a:gd name="T1" fmla="*/ 222 h 253"/>
                <a:gd name="T2" fmla="*/ 97 w 188"/>
                <a:gd name="T3" fmla="*/ 92 h 253"/>
                <a:gd name="T4" fmla="*/ 187 w 188"/>
                <a:gd name="T5" fmla="*/ 3 h 253"/>
                <a:gd name="T6" fmla="*/ 180 w 188"/>
                <a:gd name="T7" fmla="*/ 3 h 253"/>
                <a:gd name="T8" fmla="*/ 110 w 188"/>
                <a:gd name="T9" fmla="*/ 103 h 253"/>
                <a:gd name="T10" fmla="*/ 57 w 188"/>
                <a:gd name="T11" fmla="*/ 168 h 253"/>
                <a:gd name="T12" fmla="*/ 25 w 188"/>
                <a:gd name="T13" fmla="*/ 251 h 253"/>
                <a:gd name="T14" fmla="*/ 33 w 188"/>
                <a:gd name="T15" fmla="*/ 249 h 253"/>
                <a:gd name="T16" fmla="*/ 66 w 188"/>
                <a:gd name="T17" fmla="*/ 164 h 253"/>
                <a:gd name="T18" fmla="*/ 117 w 188"/>
                <a:gd name="T19" fmla="*/ 103 h 253"/>
                <a:gd name="T20" fmla="*/ 187 w 188"/>
                <a:gd name="T21" fmla="*/ 3 h 253"/>
                <a:gd name="T22" fmla="*/ 180 w 188"/>
                <a:gd name="T23" fmla="*/ 3 h 253"/>
                <a:gd name="T24" fmla="*/ 87 w 188"/>
                <a:gd name="T25" fmla="*/ 95 h 253"/>
                <a:gd name="T26" fmla="*/ 0 w 188"/>
                <a:gd name="T27" fmla="*/ 223 h 253"/>
                <a:gd name="T28" fmla="*/ 8 w 188"/>
                <a:gd name="T29" fmla="*/ 22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253">
                  <a:moveTo>
                    <a:pt x="8" y="222"/>
                  </a:moveTo>
                  <a:cubicBezTo>
                    <a:pt x="28" y="171"/>
                    <a:pt x="56" y="128"/>
                    <a:pt x="97" y="92"/>
                  </a:cubicBezTo>
                  <a:cubicBezTo>
                    <a:pt x="129" y="64"/>
                    <a:pt x="161" y="38"/>
                    <a:pt x="187" y="3"/>
                  </a:cubicBezTo>
                  <a:cubicBezTo>
                    <a:pt x="184" y="3"/>
                    <a:pt x="182" y="3"/>
                    <a:pt x="180" y="3"/>
                  </a:cubicBezTo>
                  <a:cubicBezTo>
                    <a:pt x="158" y="37"/>
                    <a:pt x="135" y="70"/>
                    <a:pt x="110" y="103"/>
                  </a:cubicBezTo>
                  <a:cubicBezTo>
                    <a:pt x="93" y="125"/>
                    <a:pt x="73" y="145"/>
                    <a:pt x="57" y="168"/>
                  </a:cubicBezTo>
                  <a:cubicBezTo>
                    <a:pt x="40" y="193"/>
                    <a:pt x="31" y="222"/>
                    <a:pt x="25" y="251"/>
                  </a:cubicBezTo>
                  <a:cubicBezTo>
                    <a:pt x="25" y="253"/>
                    <a:pt x="33" y="252"/>
                    <a:pt x="33" y="249"/>
                  </a:cubicBezTo>
                  <a:cubicBezTo>
                    <a:pt x="39" y="219"/>
                    <a:pt x="49" y="190"/>
                    <a:pt x="66" y="164"/>
                  </a:cubicBezTo>
                  <a:cubicBezTo>
                    <a:pt x="81" y="142"/>
                    <a:pt x="101" y="124"/>
                    <a:pt x="117" y="103"/>
                  </a:cubicBezTo>
                  <a:cubicBezTo>
                    <a:pt x="142" y="70"/>
                    <a:pt x="164" y="37"/>
                    <a:pt x="187" y="3"/>
                  </a:cubicBezTo>
                  <a:cubicBezTo>
                    <a:pt x="188" y="0"/>
                    <a:pt x="181" y="2"/>
                    <a:pt x="180" y="3"/>
                  </a:cubicBezTo>
                  <a:cubicBezTo>
                    <a:pt x="154" y="39"/>
                    <a:pt x="120" y="66"/>
                    <a:pt x="87" y="95"/>
                  </a:cubicBezTo>
                  <a:cubicBezTo>
                    <a:pt x="47" y="131"/>
                    <a:pt x="20" y="173"/>
                    <a:pt x="0" y="223"/>
                  </a:cubicBezTo>
                  <a:cubicBezTo>
                    <a:pt x="0" y="225"/>
                    <a:pt x="7" y="224"/>
                    <a:pt x="8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7" name="Freeform 277"/>
            <p:cNvSpPr/>
            <p:nvPr/>
          </p:nvSpPr>
          <p:spPr bwMode="auto">
            <a:xfrm>
              <a:off x="8923722" y="605966"/>
              <a:ext cx="142512" cy="302193"/>
            </a:xfrm>
            <a:custGeom>
              <a:avLst/>
              <a:gdLst>
                <a:gd name="T0" fmla="*/ 127 w 136"/>
                <a:gd name="T1" fmla="*/ 3 h 290"/>
                <a:gd name="T2" fmla="*/ 89 w 136"/>
                <a:gd name="T3" fmla="*/ 82 h 290"/>
                <a:gd name="T4" fmla="*/ 48 w 136"/>
                <a:gd name="T5" fmla="*/ 147 h 290"/>
                <a:gd name="T6" fmla="*/ 1 w 136"/>
                <a:gd name="T7" fmla="*/ 286 h 290"/>
                <a:gd name="T8" fmla="*/ 8 w 136"/>
                <a:gd name="T9" fmla="*/ 285 h 290"/>
                <a:gd name="T10" fmla="*/ 57 w 136"/>
                <a:gd name="T11" fmla="*/ 145 h 290"/>
                <a:gd name="T12" fmla="*/ 97 w 136"/>
                <a:gd name="T13" fmla="*/ 83 h 290"/>
                <a:gd name="T14" fmla="*/ 134 w 136"/>
                <a:gd name="T15" fmla="*/ 4 h 290"/>
                <a:gd name="T16" fmla="*/ 127 w 136"/>
                <a:gd name="T17" fmla="*/ 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290">
                  <a:moveTo>
                    <a:pt x="127" y="3"/>
                  </a:moveTo>
                  <a:cubicBezTo>
                    <a:pt x="114" y="29"/>
                    <a:pt x="103" y="56"/>
                    <a:pt x="89" y="82"/>
                  </a:cubicBezTo>
                  <a:cubicBezTo>
                    <a:pt x="78" y="105"/>
                    <a:pt x="61" y="125"/>
                    <a:pt x="48" y="147"/>
                  </a:cubicBezTo>
                  <a:cubicBezTo>
                    <a:pt x="23" y="188"/>
                    <a:pt x="0" y="237"/>
                    <a:pt x="1" y="286"/>
                  </a:cubicBezTo>
                  <a:cubicBezTo>
                    <a:pt x="1" y="290"/>
                    <a:pt x="9" y="288"/>
                    <a:pt x="8" y="285"/>
                  </a:cubicBezTo>
                  <a:cubicBezTo>
                    <a:pt x="7" y="236"/>
                    <a:pt x="32" y="186"/>
                    <a:pt x="57" y="145"/>
                  </a:cubicBezTo>
                  <a:cubicBezTo>
                    <a:pt x="70" y="124"/>
                    <a:pt x="85" y="105"/>
                    <a:pt x="97" y="83"/>
                  </a:cubicBezTo>
                  <a:cubicBezTo>
                    <a:pt x="110" y="57"/>
                    <a:pt x="121" y="30"/>
                    <a:pt x="134" y="4"/>
                  </a:cubicBezTo>
                  <a:cubicBezTo>
                    <a:pt x="136" y="0"/>
                    <a:pt x="128" y="0"/>
                    <a:pt x="1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8" name="Freeform 278"/>
            <p:cNvSpPr/>
            <p:nvPr/>
          </p:nvSpPr>
          <p:spPr bwMode="auto">
            <a:xfrm>
              <a:off x="8940892" y="609400"/>
              <a:ext cx="121908" cy="305627"/>
            </a:xfrm>
            <a:custGeom>
              <a:avLst/>
              <a:gdLst>
                <a:gd name="T0" fmla="*/ 109 w 118"/>
                <a:gd name="T1" fmla="*/ 3 h 293"/>
                <a:gd name="T2" fmla="*/ 64 w 118"/>
                <a:gd name="T3" fmla="*/ 148 h 293"/>
                <a:gd name="T4" fmla="*/ 2 w 118"/>
                <a:gd name="T5" fmla="*/ 290 h 293"/>
                <a:gd name="T6" fmla="*/ 9 w 118"/>
                <a:gd name="T7" fmla="*/ 290 h 293"/>
                <a:gd name="T8" fmla="*/ 67 w 118"/>
                <a:gd name="T9" fmla="*/ 160 h 293"/>
                <a:gd name="T10" fmla="*/ 117 w 118"/>
                <a:gd name="T11" fmla="*/ 2 h 293"/>
                <a:gd name="T12" fmla="*/ 109 w 118"/>
                <a:gd name="T13" fmla="*/ 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293">
                  <a:moveTo>
                    <a:pt x="109" y="3"/>
                  </a:moveTo>
                  <a:cubicBezTo>
                    <a:pt x="92" y="51"/>
                    <a:pt x="79" y="99"/>
                    <a:pt x="64" y="148"/>
                  </a:cubicBezTo>
                  <a:cubicBezTo>
                    <a:pt x="48" y="197"/>
                    <a:pt x="27" y="244"/>
                    <a:pt x="2" y="290"/>
                  </a:cubicBezTo>
                  <a:cubicBezTo>
                    <a:pt x="0" y="293"/>
                    <a:pt x="8" y="292"/>
                    <a:pt x="9" y="290"/>
                  </a:cubicBezTo>
                  <a:cubicBezTo>
                    <a:pt x="32" y="248"/>
                    <a:pt x="52" y="205"/>
                    <a:pt x="67" y="160"/>
                  </a:cubicBezTo>
                  <a:cubicBezTo>
                    <a:pt x="85" y="108"/>
                    <a:pt x="98" y="54"/>
                    <a:pt x="117" y="2"/>
                  </a:cubicBezTo>
                  <a:cubicBezTo>
                    <a:pt x="118" y="0"/>
                    <a:pt x="110" y="1"/>
                    <a:pt x="10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9" name="Freeform 279"/>
            <p:cNvSpPr/>
            <p:nvPr/>
          </p:nvSpPr>
          <p:spPr bwMode="auto">
            <a:xfrm>
              <a:off x="9009572" y="607684"/>
              <a:ext cx="58378" cy="236947"/>
            </a:xfrm>
            <a:custGeom>
              <a:avLst/>
              <a:gdLst>
                <a:gd name="T0" fmla="*/ 46 w 55"/>
                <a:gd name="T1" fmla="*/ 3 h 228"/>
                <a:gd name="T2" fmla="*/ 2 w 55"/>
                <a:gd name="T3" fmla="*/ 225 h 228"/>
                <a:gd name="T4" fmla="*/ 9 w 55"/>
                <a:gd name="T5" fmla="*/ 225 h 228"/>
                <a:gd name="T6" fmla="*/ 54 w 55"/>
                <a:gd name="T7" fmla="*/ 3 h 228"/>
                <a:gd name="T8" fmla="*/ 46 w 55"/>
                <a:gd name="T9" fmla="*/ 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28">
                  <a:moveTo>
                    <a:pt x="46" y="3"/>
                  </a:moveTo>
                  <a:cubicBezTo>
                    <a:pt x="20" y="74"/>
                    <a:pt x="38" y="157"/>
                    <a:pt x="2" y="225"/>
                  </a:cubicBezTo>
                  <a:cubicBezTo>
                    <a:pt x="0" y="228"/>
                    <a:pt x="8" y="228"/>
                    <a:pt x="9" y="225"/>
                  </a:cubicBezTo>
                  <a:cubicBezTo>
                    <a:pt x="45" y="157"/>
                    <a:pt x="28" y="74"/>
                    <a:pt x="54" y="3"/>
                  </a:cubicBezTo>
                  <a:cubicBezTo>
                    <a:pt x="55" y="0"/>
                    <a:pt x="47" y="1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0" name="Freeform 280"/>
            <p:cNvSpPr/>
            <p:nvPr/>
          </p:nvSpPr>
          <p:spPr bwMode="auto">
            <a:xfrm>
              <a:off x="7630815" y="1095313"/>
              <a:ext cx="693671" cy="697104"/>
            </a:xfrm>
            <a:custGeom>
              <a:avLst/>
              <a:gdLst>
                <a:gd name="T0" fmla="*/ 293 w 663"/>
                <a:gd name="T1" fmla="*/ 94 h 670"/>
                <a:gd name="T2" fmla="*/ 4 w 663"/>
                <a:gd name="T3" fmla="*/ 39 h 670"/>
                <a:gd name="T4" fmla="*/ 1 w 663"/>
                <a:gd name="T5" fmla="*/ 40 h 670"/>
                <a:gd name="T6" fmla="*/ 117 w 663"/>
                <a:gd name="T7" fmla="*/ 249 h 670"/>
                <a:gd name="T8" fmla="*/ 228 w 663"/>
                <a:gd name="T9" fmla="*/ 452 h 670"/>
                <a:gd name="T10" fmla="*/ 660 w 663"/>
                <a:gd name="T11" fmla="*/ 670 h 670"/>
                <a:gd name="T12" fmla="*/ 662 w 663"/>
                <a:gd name="T13" fmla="*/ 668 h 670"/>
                <a:gd name="T14" fmla="*/ 151 w 663"/>
                <a:gd name="T15" fmla="*/ 328 h 670"/>
                <a:gd name="T16" fmla="*/ 27 w 663"/>
                <a:gd name="T17" fmla="*/ 62 h 670"/>
                <a:gd name="T18" fmla="*/ 6 w 663"/>
                <a:gd name="T19" fmla="*/ 42 h 670"/>
                <a:gd name="T20" fmla="*/ 29 w 663"/>
                <a:gd name="T21" fmla="*/ 48 h 670"/>
                <a:gd name="T22" fmla="*/ 83 w 663"/>
                <a:gd name="T23" fmla="*/ 51 h 670"/>
                <a:gd name="T24" fmla="*/ 215 w 663"/>
                <a:gd name="T25" fmla="*/ 48 h 670"/>
                <a:gd name="T26" fmla="*/ 291 w 663"/>
                <a:gd name="T27" fmla="*/ 95 h 670"/>
                <a:gd name="T28" fmla="*/ 293 w 663"/>
                <a:gd name="T29" fmla="*/ 94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3" h="670">
                  <a:moveTo>
                    <a:pt x="293" y="94"/>
                  </a:moveTo>
                  <a:cubicBezTo>
                    <a:pt x="223" y="0"/>
                    <a:pt x="97" y="74"/>
                    <a:pt x="4" y="39"/>
                  </a:cubicBezTo>
                  <a:cubicBezTo>
                    <a:pt x="3" y="38"/>
                    <a:pt x="0" y="39"/>
                    <a:pt x="1" y="40"/>
                  </a:cubicBezTo>
                  <a:cubicBezTo>
                    <a:pt x="62" y="93"/>
                    <a:pt x="88" y="176"/>
                    <a:pt x="117" y="249"/>
                  </a:cubicBezTo>
                  <a:cubicBezTo>
                    <a:pt x="145" y="323"/>
                    <a:pt x="175" y="391"/>
                    <a:pt x="228" y="452"/>
                  </a:cubicBezTo>
                  <a:cubicBezTo>
                    <a:pt x="335" y="577"/>
                    <a:pt x="500" y="647"/>
                    <a:pt x="660" y="670"/>
                  </a:cubicBezTo>
                  <a:cubicBezTo>
                    <a:pt x="661" y="670"/>
                    <a:pt x="663" y="668"/>
                    <a:pt x="662" y="668"/>
                  </a:cubicBezTo>
                  <a:cubicBezTo>
                    <a:pt x="452" y="638"/>
                    <a:pt x="244" y="527"/>
                    <a:pt x="151" y="328"/>
                  </a:cubicBezTo>
                  <a:cubicBezTo>
                    <a:pt x="110" y="240"/>
                    <a:pt x="91" y="138"/>
                    <a:pt x="27" y="62"/>
                  </a:cubicBezTo>
                  <a:cubicBezTo>
                    <a:pt x="21" y="55"/>
                    <a:pt x="14" y="45"/>
                    <a:pt x="6" y="42"/>
                  </a:cubicBezTo>
                  <a:cubicBezTo>
                    <a:pt x="13" y="44"/>
                    <a:pt x="21" y="46"/>
                    <a:pt x="29" y="48"/>
                  </a:cubicBezTo>
                  <a:cubicBezTo>
                    <a:pt x="46" y="51"/>
                    <a:pt x="65" y="51"/>
                    <a:pt x="83" y="51"/>
                  </a:cubicBezTo>
                  <a:cubicBezTo>
                    <a:pt x="127" y="49"/>
                    <a:pt x="171" y="41"/>
                    <a:pt x="215" y="48"/>
                  </a:cubicBezTo>
                  <a:cubicBezTo>
                    <a:pt x="246" y="53"/>
                    <a:pt x="272" y="70"/>
                    <a:pt x="291" y="95"/>
                  </a:cubicBezTo>
                  <a:cubicBezTo>
                    <a:pt x="291" y="96"/>
                    <a:pt x="294" y="95"/>
                    <a:pt x="293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1" name="Freeform 281"/>
            <p:cNvSpPr/>
            <p:nvPr/>
          </p:nvSpPr>
          <p:spPr bwMode="auto">
            <a:xfrm>
              <a:off x="7642835" y="1141672"/>
              <a:ext cx="619840" cy="626708"/>
            </a:xfrm>
            <a:custGeom>
              <a:avLst/>
              <a:gdLst>
                <a:gd name="T0" fmla="*/ 1 w 594"/>
                <a:gd name="T1" fmla="*/ 2 h 601"/>
                <a:gd name="T2" fmla="*/ 131 w 594"/>
                <a:gd name="T3" fmla="*/ 146 h 601"/>
                <a:gd name="T4" fmla="*/ 252 w 594"/>
                <a:gd name="T5" fmla="*/ 350 h 601"/>
                <a:gd name="T6" fmla="*/ 396 w 594"/>
                <a:gd name="T7" fmla="*/ 504 h 601"/>
                <a:gd name="T8" fmla="*/ 590 w 594"/>
                <a:gd name="T9" fmla="*/ 601 h 601"/>
                <a:gd name="T10" fmla="*/ 592 w 594"/>
                <a:gd name="T11" fmla="*/ 599 h 601"/>
                <a:gd name="T12" fmla="*/ 398 w 594"/>
                <a:gd name="T13" fmla="*/ 503 h 601"/>
                <a:gd name="T14" fmla="*/ 251 w 594"/>
                <a:gd name="T15" fmla="*/ 344 h 601"/>
                <a:gd name="T16" fmla="*/ 134 w 594"/>
                <a:gd name="T17" fmla="*/ 145 h 601"/>
                <a:gd name="T18" fmla="*/ 3 w 594"/>
                <a:gd name="T19" fmla="*/ 1 h 601"/>
                <a:gd name="T20" fmla="*/ 1 w 594"/>
                <a:gd name="T21" fmla="*/ 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4" h="601">
                  <a:moveTo>
                    <a:pt x="1" y="2"/>
                  </a:moveTo>
                  <a:cubicBezTo>
                    <a:pt x="51" y="42"/>
                    <a:pt x="95" y="93"/>
                    <a:pt x="131" y="146"/>
                  </a:cubicBezTo>
                  <a:cubicBezTo>
                    <a:pt x="176" y="212"/>
                    <a:pt x="207" y="285"/>
                    <a:pt x="252" y="350"/>
                  </a:cubicBezTo>
                  <a:cubicBezTo>
                    <a:pt x="292" y="409"/>
                    <a:pt x="340" y="461"/>
                    <a:pt x="396" y="504"/>
                  </a:cubicBezTo>
                  <a:cubicBezTo>
                    <a:pt x="454" y="550"/>
                    <a:pt x="521" y="576"/>
                    <a:pt x="590" y="601"/>
                  </a:cubicBezTo>
                  <a:cubicBezTo>
                    <a:pt x="591" y="601"/>
                    <a:pt x="594" y="600"/>
                    <a:pt x="592" y="599"/>
                  </a:cubicBezTo>
                  <a:cubicBezTo>
                    <a:pt x="523" y="574"/>
                    <a:pt x="457" y="548"/>
                    <a:pt x="398" y="503"/>
                  </a:cubicBezTo>
                  <a:cubicBezTo>
                    <a:pt x="340" y="459"/>
                    <a:pt x="292" y="404"/>
                    <a:pt x="251" y="344"/>
                  </a:cubicBezTo>
                  <a:cubicBezTo>
                    <a:pt x="207" y="280"/>
                    <a:pt x="177" y="209"/>
                    <a:pt x="134" y="145"/>
                  </a:cubicBezTo>
                  <a:cubicBezTo>
                    <a:pt x="98" y="91"/>
                    <a:pt x="54" y="41"/>
                    <a:pt x="3" y="1"/>
                  </a:cubicBezTo>
                  <a:cubicBezTo>
                    <a:pt x="3" y="0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Freeform 282"/>
            <p:cNvSpPr/>
            <p:nvPr/>
          </p:nvSpPr>
          <p:spPr bwMode="auto">
            <a:xfrm>
              <a:off x="7639401" y="1138238"/>
              <a:ext cx="595802" cy="609538"/>
            </a:xfrm>
            <a:custGeom>
              <a:avLst/>
              <a:gdLst>
                <a:gd name="T0" fmla="*/ 0 w 569"/>
                <a:gd name="T1" fmla="*/ 2 h 585"/>
                <a:gd name="T2" fmla="*/ 160 w 569"/>
                <a:gd name="T3" fmla="*/ 131 h 585"/>
                <a:gd name="T4" fmla="*/ 281 w 569"/>
                <a:gd name="T5" fmla="*/ 326 h 585"/>
                <a:gd name="T6" fmla="*/ 398 w 569"/>
                <a:gd name="T7" fmla="*/ 488 h 585"/>
                <a:gd name="T8" fmla="*/ 566 w 569"/>
                <a:gd name="T9" fmla="*/ 585 h 585"/>
                <a:gd name="T10" fmla="*/ 568 w 569"/>
                <a:gd name="T11" fmla="*/ 584 h 585"/>
                <a:gd name="T12" fmla="*/ 396 w 569"/>
                <a:gd name="T13" fmla="*/ 483 h 585"/>
                <a:gd name="T14" fmla="*/ 279 w 569"/>
                <a:gd name="T15" fmla="*/ 314 h 585"/>
                <a:gd name="T16" fmla="*/ 167 w 569"/>
                <a:gd name="T17" fmla="*/ 134 h 585"/>
                <a:gd name="T18" fmla="*/ 3 w 569"/>
                <a:gd name="T19" fmla="*/ 1 h 585"/>
                <a:gd name="T20" fmla="*/ 0 w 569"/>
                <a:gd name="T21" fmla="*/ 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9" h="585">
                  <a:moveTo>
                    <a:pt x="0" y="2"/>
                  </a:moveTo>
                  <a:cubicBezTo>
                    <a:pt x="58" y="39"/>
                    <a:pt x="114" y="80"/>
                    <a:pt x="160" y="131"/>
                  </a:cubicBezTo>
                  <a:cubicBezTo>
                    <a:pt x="213" y="189"/>
                    <a:pt x="245" y="257"/>
                    <a:pt x="281" y="326"/>
                  </a:cubicBezTo>
                  <a:cubicBezTo>
                    <a:pt x="313" y="384"/>
                    <a:pt x="349" y="441"/>
                    <a:pt x="398" y="488"/>
                  </a:cubicBezTo>
                  <a:cubicBezTo>
                    <a:pt x="444" y="532"/>
                    <a:pt x="504" y="567"/>
                    <a:pt x="566" y="585"/>
                  </a:cubicBezTo>
                  <a:cubicBezTo>
                    <a:pt x="566" y="585"/>
                    <a:pt x="569" y="584"/>
                    <a:pt x="568" y="584"/>
                  </a:cubicBezTo>
                  <a:cubicBezTo>
                    <a:pt x="504" y="565"/>
                    <a:pt x="444" y="529"/>
                    <a:pt x="396" y="483"/>
                  </a:cubicBezTo>
                  <a:cubicBezTo>
                    <a:pt x="347" y="435"/>
                    <a:pt x="311" y="375"/>
                    <a:pt x="279" y="314"/>
                  </a:cubicBezTo>
                  <a:cubicBezTo>
                    <a:pt x="245" y="251"/>
                    <a:pt x="214" y="189"/>
                    <a:pt x="167" y="134"/>
                  </a:cubicBezTo>
                  <a:cubicBezTo>
                    <a:pt x="120" y="81"/>
                    <a:pt x="62" y="38"/>
                    <a:pt x="3" y="1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Freeform 283"/>
            <p:cNvSpPr/>
            <p:nvPr/>
          </p:nvSpPr>
          <p:spPr bwMode="auto">
            <a:xfrm>
              <a:off x="7653137" y="1151974"/>
              <a:ext cx="631858" cy="630142"/>
            </a:xfrm>
            <a:custGeom>
              <a:avLst/>
              <a:gdLst>
                <a:gd name="T0" fmla="*/ 1 w 605"/>
                <a:gd name="T1" fmla="*/ 2 h 604"/>
                <a:gd name="T2" fmla="*/ 148 w 605"/>
                <a:gd name="T3" fmla="*/ 245 h 604"/>
                <a:gd name="T4" fmla="*/ 317 w 605"/>
                <a:gd name="T5" fmla="*/ 468 h 604"/>
                <a:gd name="T6" fmla="*/ 493 w 605"/>
                <a:gd name="T7" fmla="*/ 572 h 604"/>
                <a:gd name="T8" fmla="*/ 602 w 605"/>
                <a:gd name="T9" fmla="*/ 604 h 604"/>
                <a:gd name="T10" fmla="*/ 604 w 605"/>
                <a:gd name="T11" fmla="*/ 602 h 604"/>
                <a:gd name="T12" fmla="*/ 495 w 605"/>
                <a:gd name="T13" fmla="*/ 571 h 604"/>
                <a:gd name="T14" fmla="*/ 315 w 605"/>
                <a:gd name="T15" fmla="*/ 463 h 604"/>
                <a:gd name="T16" fmla="*/ 145 w 605"/>
                <a:gd name="T17" fmla="*/ 234 h 604"/>
                <a:gd name="T18" fmla="*/ 3 w 605"/>
                <a:gd name="T19" fmla="*/ 1 h 604"/>
                <a:gd name="T20" fmla="*/ 1 w 605"/>
                <a:gd name="T21" fmla="*/ 2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5" h="604">
                  <a:moveTo>
                    <a:pt x="1" y="2"/>
                  </a:moveTo>
                  <a:cubicBezTo>
                    <a:pt x="72" y="66"/>
                    <a:pt x="106" y="161"/>
                    <a:pt x="148" y="245"/>
                  </a:cubicBezTo>
                  <a:cubicBezTo>
                    <a:pt x="190" y="329"/>
                    <a:pt x="246" y="406"/>
                    <a:pt x="317" y="468"/>
                  </a:cubicBezTo>
                  <a:cubicBezTo>
                    <a:pt x="369" y="512"/>
                    <a:pt x="429" y="548"/>
                    <a:pt x="493" y="572"/>
                  </a:cubicBezTo>
                  <a:cubicBezTo>
                    <a:pt x="529" y="586"/>
                    <a:pt x="565" y="593"/>
                    <a:pt x="602" y="604"/>
                  </a:cubicBezTo>
                  <a:cubicBezTo>
                    <a:pt x="603" y="604"/>
                    <a:pt x="605" y="603"/>
                    <a:pt x="604" y="602"/>
                  </a:cubicBezTo>
                  <a:cubicBezTo>
                    <a:pt x="567" y="591"/>
                    <a:pt x="531" y="584"/>
                    <a:pt x="495" y="571"/>
                  </a:cubicBezTo>
                  <a:cubicBezTo>
                    <a:pt x="429" y="546"/>
                    <a:pt x="369" y="509"/>
                    <a:pt x="315" y="463"/>
                  </a:cubicBezTo>
                  <a:cubicBezTo>
                    <a:pt x="242" y="400"/>
                    <a:pt x="188" y="320"/>
                    <a:pt x="145" y="234"/>
                  </a:cubicBezTo>
                  <a:cubicBezTo>
                    <a:pt x="106" y="152"/>
                    <a:pt x="72" y="63"/>
                    <a:pt x="3" y="1"/>
                  </a:cubicBezTo>
                  <a:cubicBezTo>
                    <a:pt x="3" y="0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Freeform 284"/>
            <p:cNvSpPr/>
            <p:nvPr/>
          </p:nvSpPr>
          <p:spPr bwMode="auto">
            <a:xfrm>
              <a:off x="7637683" y="1138238"/>
              <a:ext cx="472177" cy="523687"/>
            </a:xfrm>
            <a:custGeom>
              <a:avLst/>
              <a:gdLst>
                <a:gd name="T0" fmla="*/ 1 w 453"/>
                <a:gd name="T1" fmla="*/ 2 h 504"/>
                <a:gd name="T2" fmla="*/ 269 w 453"/>
                <a:gd name="T3" fmla="*/ 221 h 504"/>
                <a:gd name="T4" fmla="*/ 450 w 453"/>
                <a:gd name="T5" fmla="*/ 503 h 504"/>
                <a:gd name="T6" fmla="*/ 453 w 453"/>
                <a:gd name="T7" fmla="*/ 502 h 504"/>
                <a:gd name="T8" fmla="*/ 266 w 453"/>
                <a:gd name="T9" fmla="*/ 210 h 504"/>
                <a:gd name="T10" fmla="*/ 3 w 453"/>
                <a:gd name="T11" fmla="*/ 0 h 504"/>
                <a:gd name="T12" fmla="*/ 1 w 453"/>
                <a:gd name="T13" fmla="*/ 2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3" h="504">
                  <a:moveTo>
                    <a:pt x="1" y="2"/>
                  </a:moveTo>
                  <a:cubicBezTo>
                    <a:pt x="114" y="40"/>
                    <a:pt x="209" y="119"/>
                    <a:pt x="269" y="221"/>
                  </a:cubicBezTo>
                  <a:cubicBezTo>
                    <a:pt x="326" y="317"/>
                    <a:pt x="361" y="431"/>
                    <a:pt x="450" y="503"/>
                  </a:cubicBezTo>
                  <a:cubicBezTo>
                    <a:pt x="451" y="504"/>
                    <a:pt x="453" y="503"/>
                    <a:pt x="453" y="502"/>
                  </a:cubicBezTo>
                  <a:cubicBezTo>
                    <a:pt x="361" y="428"/>
                    <a:pt x="325" y="309"/>
                    <a:pt x="266" y="210"/>
                  </a:cubicBezTo>
                  <a:cubicBezTo>
                    <a:pt x="208" y="112"/>
                    <a:pt x="111" y="37"/>
                    <a:pt x="3" y="0"/>
                  </a:cubicBezTo>
                  <a:cubicBezTo>
                    <a:pt x="2" y="0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Freeform 285"/>
            <p:cNvSpPr/>
            <p:nvPr/>
          </p:nvSpPr>
          <p:spPr bwMode="auto">
            <a:xfrm>
              <a:off x="7637683" y="1138238"/>
              <a:ext cx="338251" cy="278155"/>
            </a:xfrm>
            <a:custGeom>
              <a:avLst/>
              <a:gdLst>
                <a:gd name="T0" fmla="*/ 2 w 324"/>
                <a:gd name="T1" fmla="*/ 2 h 267"/>
                <a:gd name="T2" fmla="*/ 321 w 324"/>
                <a:gd name="T3" fmla="*/ 266 h 267"/>
                <a:gd name="T4" fmla="*/ 324 w 324"/>
                <a:gd name="T5" fmla="*/ 265 h 267"/>
                <a:gd name="T6" fmla="*/ 4 w 324"/>
                <a:gd name="T7" fmla="*/ 0 h 267"/>
                <a:gd name="T8" fmla="*/ 2 w 324"/>
                <a:gd name="T9" fmla="*/ 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67">
                  <a:moveTo>
                    <a:pt x="2" y="2"/>
                  </a:moveTo>
                  <a:cubicBezTo>
                    <a:pt x="150" y="25"/>
                    <a:pt x="266" y="128"/>
                    <a:pt x="321" y="266"/>
                  </a:cubicBezTo>
                  <a:cubicBezTo>
                    <a:pt x="322" y="267"/>
                    <a:pt x="324" y="266"/>
                    <a:pt x="324" y="265"/>
                  </a:cubicBezTo>
                  <a:cubicBezTo>
                    <a:pt x="269" y="127"/>
                    <a:pt x="152" y="23"/>
                    <a:pt x="4" y="0"/>
                  </a:cubicBezTo>
                  <a:cubicBezTo>
                    <a:pt x="3" y="0"/>
                    <a:pt x="0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Freeform 286"/>
            <p:cNvSpPr/>
            <p:nvPr/>
          </p:nvSpPr>
          <p:spPr bwMode="auto">
            <a:xfrm>
              <a:off x="7639401" y="1138238"/>
              <a:ext cx="305627" cy="175135"/>
            </a:xfrm>
            <a:custGeom>
              <a:avLst/>
              <a:gdLst>
                <a:gd name="T0" fmla="*/ 2 w 293"/>
                <a:gd name="T1" fmla="*/ 2 h 167"/>
                <a:gd name="T2" fmla="*/ 289 w 293"/>
                <a:gd name="T3" fmla="*/ 166 h 167"/>
                <a:gd name="T4" fmla="*/ 292 w 293"/>
                <a:gd name="T5" fmla="*/ 165 h 167"/>
                <a:gd name="T6" fmla="*/ 3 w 293"/>
                <a:gd name="T7" fmla="*/ 0 h 167"/>
                <a:gd name="T8" fmla="*/ 2 w 293"/>
                <a:gd name="T9" fmla="*/ 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167">
                  <a:moveTo>
                    <a:pt x="2" y="2"/>
                  </a:moveTo>
                  <a:cubicBezTo>
                    <a:pt x="114" y="24"/>
                    <a:pt x="237" y="51"/>
                    <a:pt x="289" y="166"/>
                  </a:cubicBezTo>
                  <a:cubicBezTo>
                    <a:pt x="290" y="167"/>
                    <a:pt x="293" y="166"/>
                    <a:pt x="292" y="165"/>
                  </a:cubicBezTo>
                  <a:cubicBezTo>
                    <a:pt x="239" y="50"/>
                    <a:pt x="116" y="23"/>
                    <a:pt x="3" y="0"/>
                  </a:cubicBezTo>
                  <a:cubicBezTo>
                    <a:pt x="2" y="0"/>
                    <a:pt x="0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Freeform 287"/>
            <p:cNvSpPr/>
            <p:nvPr/>
          </p:nvSpPr>
          <p:spPr bwMode="auto">
            <a:xfrm>
              <a:off x="7675458" y="1145106"/>
              <a:ext cx="269571" cy="115040"/>
            </a:xfrm>
            <a:custGeom>
              <a:avLst/>
              <a:gdLst>
                <a:gd name="T0" fmla="*/ 2 w 257"/>
                <a:gd name="T1" fmla="*/ 2 h 111"/>
                <a:gd name="T2" fmla="*/ 253 w 257"/>
                <a:gd name="T3" fmla="*/ 110 h 111"/>
                <a:gd name="T4" fmla="*/ 256 w 257"/>
                <a:gd name="T5" fmla="*/ 109 h 111"/>
                <a:gd name="T6" fmla="*/ 4 w 257"/>
                <a:gd name="T7" fmla="*/ 1 h 111"/>
                <a:gd name="T8" fmla="*/ 2 w 257"/>
                <a:gd name="T9" fmla="*/ 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11">
                  <a:moveTo>
                    <a:pt x="2" y="2"/>
                  </a:moveTo>
                  <a:cubicBezTo>
                    <a:pt x="101" y="1"/>
                    <a:pt x="194" y="26"/>
                    <a:pt x="253" y="110"/>
                  </a:cubicBezTo>
                  <a:cubicBezTo>
                    <a:pt x="254" y="111"/>
                    <a:pt x="257" y="110"/>
                    <a:pt x="256" y="109"/>
                  </a:cubicBezTo>
                  <a:cubicBezTo>
                    <a:pt x="197" y="24"/>
                    <a:pt x="103" y="0"/>
                    <a:pt x="4" y="1"/>
                  </a:cubicBezTo>
                  <a:cubicBezTo>
                    <a:pt x="3" y="1"/>
                    <a:pt x="0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Freeform 288"/>
            <p:cNvSpPr/>
            <p:nvPr/>
          </p:nvSpPr>
          <p:spPr bwMode="auto">
            <a:xfrm>
              <a:off x="8904834" y="861800"/>
              <a:ext cx="523688" cy="980411"/>
            </a:xfrm>
            <a:custGeom>
              <a:avLst/>
              <a:gdLst>
                <a:gd name="T0" fmla="*/ 102 w 500"/>
                <a:gd name="T1" fmla="*/ 348 h 943"/>
                <a:gd name="T2" fmla="*/ 458 w 500"/>
                <a:gd name="T3" fmla="*/ 7 h 943"/>
                <a:gd name="T4" fmla="*/ 448 w 500"/>
                <a:gd name="T5" fmla="*/ 7 h 943"/>
                <a:gd name="T6" fmla="*/ 472 w 500"/>
                <a:gd name="T7" fmla="*/ 165 h 943"/>
                <a:gd name="T8" fmla="*/ 485 w 500"/>
                <a:gd name="T9" fmla="*/ 342 h 943"/>
                <a:gd name="T10" fmla="*/ 374 w 500"/>
                <a:gd name="T11" fmla="*/ 655 h 943"/>
                <a:gd name="T12" fmla="*/ 193 w 500"/>
                <a:gd name="T13" fmla="*/ 836 h 943"/>
                <a:gd name="T14" fmla="*/ 103 w 500"/>
                <a:gd name="T15" fmla="*/ 895 h 943"/>
                <a:gd name="T16" fmla="*/ 13 w 500"/>
                <a:gd name="T17" fmla="*/ 934 h 943"/>
                <a:gd name="T18" fmla="*/ 9 w 500"/>
                <a:gd name="T19" fmla="*/ 933 h 943"/>
                <a:gd name="T20" fmla="*/ 9 w 500"/>
                <a:gd name="T21" fmla="*/ 940 h 943"/>
                <a:gd name="T22" fmla="*/ 196 w 500"/>
                <a:gd name="T23" fmla="*/ 728 h 943"/>
                <a:gd name="T24" fmla="*/ 101 w 500"/>
                <a:gd name="T25" fmla="*/ 346 h 943"/>
                <a:gd name="T26" fmla="*/ 91 w 500"/>
                <a:gd name="T27" fmla="*/ 351 h 943"/>
                <a:gd name="T28" fmla="*/ 188 w 500"/>
                <a:gd name="T29" fmla="*/ 717 h 943"/>
                <a:gd name="T30" fmla="*/ 4 w 500"/>
                <a:gd name="T31" fmla="*/ 934 h 943"/>
                <a:gd name="T32" fmla="*/ 5 w 500"/>
                <a:gd name="T33" fmla="*/ 941 h 943"/>
                <a:gd name="T34" fmla="*/ 74 w 500"/>
                <a:gd name="T35" fmla="*/ 919 h 943"/>
                <a:gd name="T36" fmla="*/ 167 w 500"/>
                <a:gd name="T37" fmla="*/ 863 h 943"/>
                <a:gd name="T38" fmla="*/ 336 w 500"/>
                <a:gd name="T39" fmla="*/ 719 h 943"/>
                <a:gd name="T40" fmla="*/ 479 w 500"/>
                <a:gd name="T41" fmla="*/ 446 h 943"/>
                <a:gd name="T42" fmla="*/ 499 w 500"/>
                <a:gd name="T43" fmla="*/ 277 h 943"/>
                <a:gd name="T44" fmla="*/ 473 w 500"/>
                <a:gd name="T45" fmla="*/ 117 h 943"/>
                <a:gd name="T46" fmla="*/ 459 w 500"/>
                <a:gd name="T47" fmla="*/ 5 h 943"/>
                <a:gd name="T48" fmla="*/ 449 w 500"/>
                <a:gd name="T49" fmla="*/ 5 h 943"/>
                <a:gd name="T50" fmla="*/ 91 w 500"/>
                <a:gd name="T51" fmla="*/ 349 h 943"/>
                <a:gd name="T52" fmla="*/ 102 w 500"/>
                <a:gd name="T53" fmla="*/ 348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0" h="943">
                  <a:moveTo>
                    <a:pt x="102" y="348"/>
                  </a:moveTo>
                  <a:cubicBezTo>
                    <a:pt x="136" y="163"/>
                    <a:pt x="341" y="125"/>
                    <a:pt x="458" y="7"/>
                  </a:cubicBezTo>
                  <a:cubicBezTo>
                    <a:pt x="455" y="7"/>
                    <a:pt x="451" y="7"/>
                    <a:pt x="448" y="7"/>
                  </a:cubicBezTo>
                  <a:cubicBezTo>
                    <a:pt x="447" y="61"/>
                    <a:pt x="460" y="113"/>
                    <a:pt x="472" y="165"/>
                  </a:cubicBezTo>
                  <a:cubicBezTo>
                    <a:pt x="485" y="224"/>
                    <a:pt x="490" y="281"/>
                    <a:pt x="485" y="342"/>
                  </a:cubicBezTo>
                  <a:cubicBezTo>
                    <a:pt x="476" y="454"/>
                    <a:pt x="437" y="562"/>
                    <a:pt x="374" y="655"/>
                  </a:cubicBezTo>
                  <a:cubicBezTo>
                    <a:pt x="327" y="727"/>
                    <a:pt x="263" y="787"/>
                    <a:pt x="193" y="836"/>
                  </a:cubicBezTo>
                  <a:cubicBezTo>
                    <a:pt x="164" y="857"/>
                    <a:pt x="134" y="877"/>
                    <a:pt x="103" y="895"/>
                  </a:cubicBezTo>
                  <a:cubicBezTo>
                    <a:pt x="77" y="910"/>
                    <a:pt x="44" y="933"/>
                    <a:pt x="13" y="934"/>
                  </a:cubicBezTo>
                  <a:cubicBezTo>
                    <a:pt x="12" y="934"/>
                    <a:pt x="10" y="934"/>
                    <a:pt x="9" y="933"/>
                  </a:cubicBezTo>
                  <a:cubicBezTo>
                    <a:pt x="9" y="935"/>
                    <a:pt x="9" y="938"/>
                    <a:pt x="9" y="940"/>
                  </a:cubicBezTo>
                  <a:cubicBezTo>
                    <a:pt x="95" y="902"/>
                    <a:pt x="169" y="816"/>
                    <a:pt x="196" y="728"/>
                  </a:cubicBezTo>
                  <a:cubicBezTo>
                    <a:pt x="236" y="597"/>
                    <a:pt x="192" y="445"/>
                    <a:pt x="101" y="346"/>
                  </a:cubicBezTo>
                  <a:cubicBezTo>
                    <a:pt x="98" y="343"/>
                    <a:pt x="88" y="347"/>
                    <a:pt x="91" y="351"/>
                  </a:cubicBezTo>
                  <a:cubicBezTo>
                    <a:pt x="180" y="448"/>
                    <a:pt x="219" y="589"/>
                    <a:pt x="188" y="717"/>
                  </a:cubicBezTo>
                  <a:cubicBezTo>
                    <a:pt x="166" y="807"/>
                    <a:pt x="90" y="897"/>
                    <a:pt x="4" y="934"/>
                  </a:cubicBezTo>
                  <a:cubicBezTo>
                    <a:pt x="1" y="936"/>
                    <a:pt x="0" y="940"/>
                    <a:pt x="5" y="941"/>
                  </a:cubicBezTo>
                  <a:cubicBezTo>
                    <a:pt x="28" y="943"/>
                    <a:pt x="54" y="929"/>
                    <a:pt x="74" y="919"/>
                  </a:cubicBezTo>
                  <a:cubicBezTo>
                    <a:pt x="106" y="903"/>
                    <a:pt x="137" y="883"/>
                    <a:pt x="167" y="863"/>
                  </a:cubicBezTo>
                  <a:cubicBezTo>
                    <a:pt x="229" y="822"/>
                    <a:pt x="286" y="776"/>
                    <a:pt x="336" y="719"/>
                  </a:cubicBezTo>
                  <a:cubicBezTo>
                    <a:pt x="404" y="642"/>
                    <a:pt x="453" y="546"/>
                    <a:pt x="479" y="446"/>
                  </a:cubicBezTo>
                  <a:cubicBezTo>
                    <a:pt x="493" y="392"/>
                    <a:pt x="500" y="334"/>
                    <a:pt x="499" y="277"/>
                  </a:cubicBezTo>
                  <a:cubicBezTo>
                    <a:pt x="499" y="223"/>
                    <a:pt x="484" y="170"/>
                    <a:pt x="473" y="117"/>
                  </a:cubicBezTo>
                  <a:cubicBezTo>
                    <a:pt x="465" y="80"/>
                    <a:pt x="459" y="43"/>
                    <a:pt x="459" y="5"/>
                  </a:cubicBezTo>
                  <a:cubicBezTo>
                    <a:pt x="459" y="0"/>
                    <a:pt x="451" y="3"/>
                    <a:pt x="449" y="5"/>
                  </a:cubicBezTo>
                  <a:cubicBezTo>
                    <a:pt x="331" y="124"/>
                    <a:pt x="125" y="161"/>
                    <a:pt x="91" y="349"/>
                  </a:cubicBezTo>
                  <a:cubicBezTo>
                    <a:pt x="90" y="354"/>
                    <a:pt x="101" y="352"/>
                    <a:pt x="102" y="3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Freeform 289"/>
            <p:cNvSpPr/>
            <p:nvPr/>
          </p:nvSpPr>
          <p:spPr bwMode="auto">
            <a:xfrm>
              <a:off x="9019874" y="873819"/>
              <a:ext cx="358855" cy="377741"/>
            </a:xfrm>
            <a:custGeom>
              <a:avLst/>
              <a:gdLst>
                <a:gd name="T0" fmla="*/ 330 w 344"/>
                <a:gd name="T1" fmla="*/ 3 h 363"/>
                <a:gd name="T2" fmla="*/ 315 w 344"/>
                <a:gd name="T3" fmla="*/ 21 h 363"/>
                <a:gd name="T4" fmla="*/ 284 w 344"/>
                <a:gd name="T5" fmla="*/ 50 h 363"/>
                <a:gd name="T6" fmla="*/ 219 w 344"/>
                <a:gd name="T7" fmla="*/ 97 h 363"/>
                <a:gd name="T8" fmla="*/ 124 w 344"/>
                <a:gd name="T9" fmla="*/ 169 h 363"/>
                <a:gd name="T10" fmla="*/ 0 w 344"/>
                <a:gd name="T11" fmla="*/ 358 h 363"/>
                <a:gd name="T12" fmla="*/ 11 w 344"/>
                <a:gd name="T13" fmla="*/ 356 h 363"/>
                <a:gd name="T14" fmla="*/ 144 w 344"/>
                <a:gd name="T15" fmla="*/ 162 h 363"/>
                <a:gd name="T16" fmla="*/ 244 w 344"/>
                <a:gd name="T17" fmla="*/ 88 h 363"/>
                <a:gd name="T18" fmla="*/ 303 w 344"/>
                <a:gd name="T19" fmla="*/ 45 h 363"/>
                <a:gd name="T20" fmla="*/ 339 w 344"/>
                <a:gd name="T21" fmla="*/ 6 h 363"/>
                <a:gd name="T22" fmla="*/ 330 w 344"/>
                <a:gd name="T23" fmla="*/ 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4" h="363">
                  <a:moveTo>
                    <a:pt x="330" y="3"/>
                  </a:moveTo>
                  <a:cubicBezTo>
                    <a:pt x="324" y="9"/>
                    <a:pt x="320" y="14"/>
                    <a:pt x="315" y="21"/>
                  </a:cubicBezTo>
                  <a:cubicBezTo>
                    <a:pt x="306" y="33"/>
                    <a:pt x="296" y="41"/>
                    <a:pt x="284" y="50"/>
                  </a:cubicBezTo>
                  <a:cubicBezTo>
                    <a:pt x="263" y="66"/>
                    <a:pt x="241" y="81"/>
                    <a:pt x="219" y="97"/>
                  </a:cubicBezTo>
                  <a:cubicBezTo>
                    <a:pt x="187" y="120"/>
                    <a:pt x="155" y="143"/>
                    <a:pt x="124" y="169"/>
                  </a:cubicBezTo>
                  <a:cubicBezTo>
                    <a:pt x="67" y="216"/>
                    <a:pt x="5" y="280"/>
                    <a:pt x="0" y="358"/>
                  </a:cubicBezTo>
                  <a:cubicBezTo>
                    <a:pt x="0" y="363"/>
                    <a:pt x="11" y="361"/>
                    <a:pt x="11" y="356"/>
                  </a:cubicBezTo>
                  <a:cubicBezTo>
                    <a:pt x="16" y="275"/>
                    <a:pt x="84" y="210"/>
                    <a:pt x="144" y="162"/>
                  </a:cubicBezTo>
                  <a:cubicBezTo>
                    <a:pt x="177" y="136"/>
                    <a:pt x="211" y="112"/>
                    <a:pt x="244" y="88"/>
                  </a:cubicBezTo>
                  <a:cubicBezTo>
                    <a:pt x="264" y="74"/>
                    <a:pt x="284" y="60"/>
                    <a:pt x="303" y="45"/>
                  </a:cubicBezTo>
                  <a:cubicBezTo>
                    <a:pt x="318" y="34"/>
                    <a:pt x="326" y="19"/>
                    <a:pt x="339" y="6"/>
                  </a:cubicBezTo>
                  <a:cubicBezTo>
                    <a:pt x="344" y="1"/>
                    <a:pt x="333" y="0"/>
                    <a:pt x="33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Freeform 290"/>
            <p:cNvSpPr/>
            <p:nvPr/>
          </p:nvSpPr>
          <p:spPr bwMode="auto">
            <a:xfrm>
              <a:off x="9021591" y="873819"/>
              <a:ext cx="355421" cy="396629"/>
            </a:xfrm>
            <a:custGeom>
              <a:avLst/>
              <a:gdLst>
                <a:gd name="T0" fmla="*/ 327 w 340"/>
                <a:gd name="T1" fmla="*/ 4 h 381"/>
                <a:gd name="T2" fmla="*/ 159 w 340"/>
                <a:gd name="T3" fmla="*/ 167 h 381"/>
                <a:gd name="T4" fmla="*/ 71 w 340"/>
                <a:gd name="T5" fmla="*/ 263 h 381"/>
                <a:gd name="T6" fmla="*/ 2 w 340"/>
                <a:gd name="T7" fmla="*/ 376 h 381"/>
                <a:gd name="T8" fmla="*/ 13 w 340"/>
                <a:gd name="T9" fmla="*/ 376 h 381"/>
                <a:gd name="T10" fmla="*/ 84 w 340"/>
                <a:gd name="T11" fmla="*/ 260 h 381"/>
                <a:gd name="T12" fmla="*/ 176 w 340"/>
                <a:gd name="T13" fmla="*/ 162 h 381"/>
                <a:gd name="T14" fmla="*/ 338 w 340"/>
                <a:gd name="T15" fmla="*/ 5 h 381"/>
                <a:gd name="T16" fmla="*/ 327 w 340"/>
                <a:gd name="T17" fmla="*/ 4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381">
                  <a:moveTo>
                    <a:pt x="327" y="4"/>
                  </a:moveTo>
                  <a:cubicBezTo>
                    <a:pt x="290" y="76"/>
                    <a:pt x="217" y="115"/>
                    <a:pt x="159" y="167"/>
                  </a:cubicBezTo>
                  <a:cubicBezTo>
                    <a:pt x="127" y="195"/>
                    <a:pt x="98" y="229"/>
                    <a:pt x="71" y="263"/>
                  </a:cubicBezTo>
                  <a:cubicBezTo>
                    <a:pt x="43" y="297"/>
                    <a:pt x="19" y="334"/>
                    <a:pt x="2" y="376"/>
                  </a:cubicBezTo>
                  <a:cubicBezTo>
                    <a:pt x="0" y="381"/>
                    <a:pt x="11" y="380"/>
                    <a:pt x="13" y="376"/>
                  </a:cubicBezTo>
                  <a:cubicBezTo>
                    <a:pt x="30" y="334"/>
                    <a:pt x="56" y="296"/>
                    <a:pt x="84" y="260"/>
                  </a:cubicBezTo>
                  <a:cubicBezTo>
                    <a:pt x="112" y="225"/>
                    <a:pt x="143" y="191"/>
                    <a:pt x="176" y="162"/>
                  </a:cubicBezTo>
                  <a:cubicBezTo>
                    <a:pt x="234" y="113"/>
                    <a:pt x="302" y="75"/>
                    <a:pt x="338" y="5"/>
                  </a:cubicBezTo>
                  <a:cubicBezTo>
                    <a:pt x="340" y="0"/>
                    <a:pt x="329" y="0"/>
                    <a:pt x="3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Freeform 291"/>
            <p:cNvSpPr/>
            <p:nvPr/>
          </p:nvSpPr>
          <p:spPr bwMode="auto">
            <a:xfrm>
              <a:off x="9047346" y="885838"/>
              <a:ext cx="326231" cy="405213"/>
            </a:xfrm>
            <a:custGeom>
              <a:avLst/>
              <a:gdLst>
                <a:gd name="T0" fmla="*/ 297 w 311"/>
                <a:gd name="T1" fmla="*/ 4 h 389"/>
                <a:gd name="T2" fmla="*/ 229 w 311"/>
                <a:gd name="T3" fmla="*/ 74 h 389"/>
                <a:gd name="T4" fmla="*/ 137 w 311"/>
                <a:gd name="T5" fmla="*/ 159 h 389"/>
                <a:gd name="T6" fmla="*/ 2 w 311"/>
                <a:gd name="T7" fmla="*/ 385 h 389"/>
                <a:gd name="T8" fmla="*/ 13 w 311"/>
                <a:gd name="T9" fmla="*/ 384 h 389"/>
                <a:gd name="T10" fmla="*/ 155 w 311"/>
                <a:gd name="T11" fmla="*/ 151 h 389"/>
                <a:gd name="T12" fmla="*/ 249 w 311"/>
                <a:gd name="T13" fmla="*/ 68 h 389"/>
                <a:gd name="T14" fmla="*/ 307 w 311"/>
                <a:gd name="T15" fmla="*/ 5 h 389"/>
                <a:gd name="T16" fmla="*/ 297 w 311"/>
                <a:gd name="T17" fmla="*/ 4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1" h="389">
                  <a:moveTo>
                    <a:pt x="297" y="4"/>
                  </a:moveTo>
                  <a:cubicBezTo>
                    <a:pt x="277" y="32"/>
                    <a:pt x="256" y="53"/>
                    <a:pt x="229" y="74"/>
                  </a:cubicBezTo>
                  <a:cubicBezTo>
                    <a:pt x="195" y="99"/>
                    <a:pt x="165" y="127"/>
                    <a:pt x="137" y="159"/>
                  </a:cubicBezTo>
                  <a:cubicBezTo>
                    <a:pt x="78" y="225"/>
                    <a:pt x="29" y="300"/>
                    <a:pt x="2" y="385"/>
                  </a:cubicBezTo>
                  <a:cubicBezTo>
                    <a:pt x="0" y="389"/>
                    <a:pt x="12" y="388"/>
                    <a:pt x="13" y="384"/>
                  </a:cubicBezTo>
                  <a:cubicBezTo>
                    <a:pt x="42" y="296"/>
                    <a:pt x="94" y="219"/>
                    <a:pt x="155" y="151"/>
                  </a:cubicBezTo>
                  <a:cubicBezTo>
                    <a:pt x="183" y="120"/>
                    <a:pt x="215" y="94"/>
                    <a:pt x="249" y="68"/>
                  </a:cubicBezTo>
                  <a:cubicBezTo>
                    <a:pt x="272" y="50"/>
                    <a:pt x="290" y="29"/>
                    <a:pt x="307" y="5"/>
                  </a:cubicBezTo>
                  <a:cubicBezTo>
                    <a:pt x="311" y="0"/>
                    <a:pt x="299" y="1"/>
                    <a:pt x="29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Freeform 292"/>
            <p:cNvSpPr/>
            <p:nvPr/>
          </p:nvSpPr>
          <p:spPr bwMode="auto">
            <a:xfrm>
              <a:off x="9079969" y="884121"/>
              <a:ext cx="291891" cy="472177"/>
            </a:xfrm>
            <a:custGeom>
              <a:avLst/>
              <a:gdLst>
                <a:gd name="T0" fmla="*/ 265 w 278"/>
                <a:gd name="T1" fmla="*/ 6 h 453"/>
                <a:gd name="T2" fmla="*/ 125 w 278"/>
                <a:gd name="T3" fmla="*/ 228 h 453"/>
                <a:gd name="T4" fmla="*/ 1 w 278"/>
                <a:gd name="T5" fmla="*/ 448 h 453"/>
                <a:gd name="T6" fmla="*/ 12 w 278"/>
                <a:gd name="T7" fmla="*/ 447 h 453"/>
                <a:gd name="T8" fmla="*/ 147 w 278"/>
                <a:gd name="T9" fmla="*/ 214 h 453"/>
                <a:gd name="T10" fmla="*/ 277 w 278"/>
                <a:gd name="T11" fmla="*/ 5 h 453"/>
                <a:gd name="T12" fmla="*/ 265 w 278"/>
                <a:gd name="T13" fmla="*/ 6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453">
                  <a:moveTo>
                    <a:pt x="265" y="6"/>
                  </a:moveTo>
                  <a:cubicBezTo>
                    <a:pt x="237" y="91"/>
                    <a:pt x="180" y="159"/>
                    <a:pt x="125" y="228"/>
                  </a:cubicBezTo>
                  <a:cubicBezTo>
                    <a:pt x="71" y="295"/>
                    <a:pt x="23" y="365"/>
                    <a:pt x="1" y="448"/>
                  </a:cubicBezTo>
                  <a:cubicBezTo>
                    <a:pt x="0" y="453"/>
                    <a:pt x="11" y="451"/>
                    <a:pt x="12" y="447"/>
                  </a:cubicBezTo>
                  <a:cubicBezTo>
                    <a:pt x="36" y="357"/>
                    <a:pt x="89" y="285"/>
                    <a:pt x="147" y="214"/>
                  </a:cubicBezTo>
                  <a:cubicBezTo>
                    <a:pt x="199" y="150"/>
                    <a:pt x="250" y="85"/>
                    <a:pt x="277" y="5"/>
                  </a:cubicBezTo>
                  <a:cubicBezTo>
                    <a:pt x="278" y="0"/>
                    <a:pt x="267" y="2"/>
                    <a:pt x="26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Freeform 293"/>
            <p:cNvSpPr/>
            <p:nvPr/>
          </p:nvSpPr>
          <p:spPr bwMode="auto">
            <a:xfrm>
              <a:off x="9093705" y="877253"/>
              <a:ext cx="281589" cy="501366"/>
            </a:xfrm>
            <a:custGeom>
              <a:avLst/>
              <a:gdLst>
                <a:gd name="T0" fmla="*/ 259 w 270"/>
                <a:gd name="T1" fmla="*/ 4 h 483"/>
                <a:gd name="T2" fmla="*/ 152 w 270"/>
                <a:gd name="T3" fmla="*/ 230 h 483"/>
                <a:gd name="T4" fmla="*/ 3 w 270"/>
                <a:gd name="T5" fmla="*/ 481 h 483"/>
                <a:gd name="T6" fmla="*/ 13 w 270"/>
                <a:gd name="T7" fmla="*/ 480 h 483"/>
                <a:gd name="T8" fmla="*/ 161 w 270"/>
                <a:gd name="T9" fmla="*/ 233 h 483"/>
                <a:gd name="T10" fmla="*/ 270 w 270"/>
                <a:gd name="T11" fmla="*/ 2 h 483"/>
                <a:gd name="T12" fmla="*/ 259 w 270"/>
                <a:gd name="T13" fmla="*/ 4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0" h="483">
                  <a:moveTo>
                    <a:pt x="259" y="4"/>
                  </a:moveTo>
                  <a:cubicBezTo>
                    <a:pt x="220" y="78"/>
                    <a:pt x="189" y="155"/>
                    <a:pt x="152" y="230"/>
                  </a:cubicBezTo>
                  <a:cubicBezTo>
                    <a:pt x="110" y="317"/>
                    <a:pt x="66" y="407"/>
                    <a:pt x="3" y="481"/>
                  </a:cubicBezTo>
                  <a:cubicBezTo>
                    <a:pt x="0" y="483"/>
                    <a:pt x="11" y="482"/>
                    <a:pt x="13" y="480"/>
                  </a:cubicBezTo>
                  <a:cubicBezTo>
                    <a:pt x="75" y="407"/>
                    <a:pt x="119" y="319"/>
                    <a:pt x="161" y="233"/>
                  </a:cubicBezTo>
                  <a:cubicBezTo>
                    <a:pt x="198" y="157"/>
                    <a:pt x="231" y="77"/>
                    <a:pt x="270" y="2"/>
                  </a:cubicBezTo>
                  <a:cubicBezTo>
                    <a:pt x="270" y="0"/>
                    <a:pt x="260" y="1"/>
                    <a:pt x="25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Freeform 294"/>
            <p:cNvSpPr/>
            <p:nvPr/>
          </p:nvSpPr>
          <p:spPr bwMode="auto">
            <a:xfrm>
              <a:off x="9098857" y="878970"/>
              <a:ext cx="278155" cy="535706"/>
            </a:xfrm>
            <a:custGeom>
              <a:avLst/>
              <a:gdLst>
                <a:gd name="T0" fmla="*/ 252 w 265"/>
                <a:gd name="T1" fmla="*/ 5 h 514"/>
                <a:gd name="T2" fmla="*/ 157 w 265"/>
                <a:gd name="T3" fmla="*/ 258 h 514"/>
                <a:gd name="T4" fmla="*/ 4 w 265"/>
                <a:gd name="T5" fmla="*/ 509 h 514"/>
                <a:gd name="T6" fmla="*/ 14 w 265"/>
                <a:gd name="T7" fmla="*/ 510 h 514"/>
                <a:gd name="T8" fmla="*/ 167 w 265"/>
                <a:gd name="T9" fmla="*/ 258 h 514"/>
                <a:gd name="T10" fmla="*/ 263 w 265"/>
                <a:gd name="T11" fmla="*/ 4 h 514"/>
                <a:gd name="T12" fmla="*/ 252 w 265"/>
                <a:gd name="T13" fmla="*/ 5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514">
                  <a:moveTo>
                    <a:pt x="252" y="5"/>
                  </a:moveTo>
                  <a:cubicBezTo>
                    <a:pt x="223" y="91"/>
                    <a:pt x="196" y="176"/>
                    <a:pt x="157" y="258"/>
                  </a:cubicBezTo>
                  <a:cubicBezTo>
                    <a:pt x="114" y="346"/>
                    <a:pt x="62" y="431"/>
                    <a:pt x="4" y="509"/>
                  </a:cubicBezTo>
                  <a:cubicBezTo>
                    <a:pt x="0" y="514"/>
                    <a:pt x="12" y="513"/>
                    <a:pt x="14" y="510"/>
                  </a:cubicBezTo>
                  <a:cubicBezTo>
                    <a:pt x="73" y="431"/>
                    <a:pt x="124" y="346"/>
                    <a:pt x="167" y="258"/>
                  </a:cubicBezTo>
                  <a:cubicBezTo>
                    <a:pt x="207" y="177"/>
                    <a:pt x="235" y="90"/>
                    <a:pt x="263" y="4"/>
                  </a:cubicBezTo>
                  <a:cubicBezTo>
                    <a:pt x="265" y="0"/>
                    <a:pt x="253" y="1"/>
                    <a:pt x="2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Freeform 295"/>
            <p:cNvSpPr/>
            <p:nvPr/>
          </p:nvSpPr>
          <p:spPr bwMode="auto">
            <a:xfrm>
              <a:off x="9109159" y="877253"/>
              <a:ext cx="266137" cy="573480"/>
            </a:xfrm>
            <a:custGeom>
              <a:avLst/>
              <a:gdLst>
                <a:gd name="T0" fmla="*/ 243 w 255"/>
                <a:gd name="T1" fmla="*/ 6 h 552"/>
                <a:gd name="T2" fmla="*/ 168 w 255"/>
                <a:gd name="T3" fmla="*/ 261 h 552"/>
                <a:gd name="T4" fmla="*/ 5 w 255"/>
                <a:gd name="T5" fmla="*/ 547 h 552"/>
                <a:gd name="T6" fmla="*/ 14 w 255"/>
                <a:gd name="T7" fmla="*/ 549 h 552"/>
                <a:gd name="T8" fmla="*/ 178 w 255"/>
                <a:gd name="T9" fmla="*/ 262 h 552"/>
                <a:gd name="T10" fmla="*/ 254 w 255"/>
                <a:gd name="T11" fmla="*/ 5 h 552"/>
                <a:gd name="T12" fmla="*/ 243 w 255"/>
                <a:gd name="T13" fmla="*/ 6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552">
                  <a:moveTo>
                    <a:pt x="243" y="6"/>
                  </a:moveTo>
                  <a:cubicBezTo>
                    <a:pt x="226" y="93"/>
                    <a:pt x="199" y="179"/>
                    <a:pt x="168" y="261"/>
                  </a:cubicBezTo>
                  <a:cubicBezTo>
                    <a:pt x="129" y="363"/>
                    <a:pt x="81" y="468"/>
                    <a:pt x="5" y="547"/>
                  </a:cubicBezTo>
                  <a:cubicBezTo>
                    <a:pt x="0" y="552"/>
                    <a:pt x="11" y="552"/>
                    <a:pt x="14" y="549"/>
                  </a:cubicBezTo>
                  <a:cubicBezTo>
                    <a:pt x="91" y="470"/>
                    <a:pt x="139" y="364"/>
                    <a:pt x="178" y="262"/>
                  </a:cubicBezTo>
                  <a:cubicBezTo>
                    <a:pt x="210" y="179"/>
                    <a:pt x="237" y="93"/>
                    <a:pt x="254" y="5"/>
                  </a:cubicBezTo>
                  <a:cubicBezTo>
                    <a:pt x="255" y="0"/>
                    <a:pt x="244" y="2"/>
                    <a:pt x="24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Freeform 296"/>
            <p:cNvSpPr/>
            <p:nvPr/>
          </p:nvSpPr>
          <p:spPr bwMode="auto">
            <a:xfrm>
              <a:off x="9110875" y="878970"/>
              <a:ext cx="269571" cy="655896"/>
            </a:xfrm>
            <a:custGeom>
              <a:avLst/>
              <a:gdLst>
                <a:gd name="T0" fmla="*/ 245 w 258"/>
                <a:gd name="T1" fmla="*/ 6 h 631"/>
                <a:gd name="T2" fmla="*/ 4 w 258"/>
                <a:gd name="T3" fmla="*/ 624 h 631"/>
                <a:gd name="T4" fmla="*/ 14 w 258"/>
                <a:gd name="T5" fmla="*/ 627 h 631"/>
                <a:gd name="T6" fmla="*/ 257 w 258"/>
                <a:gd name="T7" fmla="*/ 5 h 631"/>
                <a:gd name="T8" fmla="*/ 245 w 258"/>
                <a:gd name="T9" fmla="*/ 6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631">
                  <a:moveTo>
                    <a:pt x="245" y="6"/>
                  </a:moveTo>
                  <a:cubicBezTo>
                    <a:pt x="206" y="223"/>
                    <a:pt x="158" y="456"/>
                    <a:pt x="4" y="624"/>
                  </a:cubicBezTo>
                  <a:cubicBezTo>
                    <a:pt x="0" y="629"/>
                    <a:pt x="10" y="631"/>
                    <a:pt x="14" y="627"/>
                  </a:cubicBezTo>
                  <a:cubicBezTo>
                    <a:pt x="168" y="458"/>
                    <a:pt x="217" y="224"/>
                    <a:pt x="257" y="5"/>
                  </a:cubicBezTo>
                  <a:cubicBezTo>
                    <a:pt x="258" y="0"/>
                    <a:pt x="246" y="1"/>
                    <a:pt x="24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Freeform 297"/>
            <p:cNvSpPr/>
            <p:nvPr/>
          </p:nvSpPr>
          <p:spPr bwMode="auto">
            <a:xfrm>
              <a:off x="9100573" y="894423"/>
              <a:ext cx="278155" cy="693670"/>
            </a:xfrm>
            <a:custGeom>
              <a:avLst/>
              <a:gdLst>
                <a:gd name="T0" fmla="*/ 255 w 266"/>
                <a:gd name="T1" fmla="*/ 6 h 667"/>
                <a:gd name="T2" fmla="*/ 196 w 266"/>
                <a:gd name="T3" fmla="*/ 364 h 667"/>
                <a:gd name="T4" fmla="*/ 5 w 266"/>
                <a:gd name="T5" fmla="*/ 662 h 667"/>
                <a:gd name="T6" fmla="*/ 14 w 266"/>
                <a:gd name="T7" fmla="*/ 664 h 667"/>
                <a:gd name="T8" fmla="*/ 204 w 266"/>
                <a:gd name="T9" fmla="*/ 374 h 667"/>
                <a:gd name="T10" fmla="*/ 266 w 266"/>
                <a:gd name="T11" fmla="*/ 5 h 667"/>
                <a:gd name="T12" fmla="*/ 255 w 266"/>
                <a:gd name="T13" fmla="*/ 6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667">
                  <a:moveTo>
                    <a:pt x="255" y="6"/>
                  </a:moveTo>
                  <a:cubicBezTo>
                    <a:pt x="246" y="127"/>
                    <a:pt x="233" y="249"/>
                    <a:pt x="196" y="364"/>
                  </a:cubicBezTo>
                  <a:cubicBezTo>
                    <a:pt x="160" y="479"/>
                    <a:pt x="95" y="581"/>
                    <a:pt x="5" y="662"/>
                  </a:cubicBezTo>
                  <a:cubicBezTo>
                    <a:pt x="0" y="666"/>
                    <a:pt x="11" y="667"/>
                    <a:pt x="14" y="664"/>
                  </a:cubicBezTo>
                  <a:cubicBezTo>
                    <a:pt x="103" y="585"/>
                    <a:pt x="166" y="486"/>
                    <a:pt x="204" y="374"/>
                  </a:cubicBezTo>
                  <a:cubicBezTo>
                    <a:pt x="244" y="255"/>
                    <a:pt x="257" y="129"/>
                    <a:pt x="266" y="5"/>
                  </a:cubicBezTo>
                  <a:cubicBezTo>
                    <a:pt x="266" y="0"/>
                    <a:pt x="255" y="2"/>
                    <a:pt x="25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Freeform 298"/>
            <p:cNvSpPr/>
            <p:nvPr/>
          </p:nvSpPr>
          <p:spPr bwMode="auto">
            <a:xfrm>
              <a:off x="9074819" y="892707"/>
              <a:ext cx="310779" cy="774370"/>
            </a:xfrm>
            <a:custGeom>
              <a:avLst/>
              <a:gdLst>
                <a:gd name="T0" fmla="*/ 284 w 298"/>
                <a:gd name="T1" fmla="*/ 5 h 743"/>
                <a:gd name="T2" fmla="*/ 230 w 298"/>
                <a:gd name="T3" fmla="*/ 451 h 743"/>
                <a:gd name="T4" fmla="*/ 5 w 298"/>
                <a:gd name="T5" fmla="*/ 740 h 743"/>
                <a:gd name="T6" fmla="*/ 13 w 298"/>
                <a:gd name="T7" fmla="*/ 740 h 743"/>
                <a:gd name="T8" fmla="*/ 237 w 298"/>
                <a:gd name="T9" fmla="*/ 459 h 743"/>
                <a:gd name="T10" fmla="*/ 295 w 298"/>
                <a:gd name="T11" fmla="*/ 2 h 743"/>
                <a:gd name="T12" fmla="*/ 284 w 298"/>
                <a:gd name="T13" fmla="*/ 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743">
                  <a:moveTo>
                    <a:pt x="284" y="5"/>
                  </a:moveTo>
                  <a:cubicBezTo>
                    <a:pt x="286" y="154"/>
                    <a:pt x="286" y="310"/>
                    <a:pt x="230" y="451"/>
                  </a:cubicBezTo>
                  <a:cubicBezTo>
                    <a:pt x="185" y="564"/>
                    <a:pt x="111" y="678"/>
                    <a:pt x="5" y="740"/>
                  </a:cubicBezTo>
                  <a:cubicBezTo>
                    <a:pt x="0" y="743"/>
                    <a:pt x="11" y="741"/>
                    <a:pt x="13" y="740"/>
                  </a:cubicBezTo>
                  <a:cubicBezTo>
                    <a:pt x="119" y="679"/>
                    <a:pt x="190" y="570"/>
                    <a:pt x="237" y="459"/>
                  </a:cubicBezTo>
                  <a:cubicBezTo>
                    <a:pt x="298" y="316"/>
                    <a:pt x="297" y="155"/>
                    <a:pt x="295" y="2"/>
                  </a:cubicBezTo>
                  <a:cubicBezTo>
                    <a:pt x="295" y="0"/>
                    <a:pt x="284" y="2"/>
                    <a:pt x="28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Freeform 299"/>
            <p:cNvSpPr/>
            <p:nvPr/>
          </p:nvSpPr>
          <p:spPr bwMode="auto">
            <a:xfrm>
              <a:off x="9018157" y="932197"/>
              <a:ext cx="398346" cy="817295"/>
            </a:xfrm>
            <a:custGeom>
              <a:avLst/>
              <a:gdLst>
                <a:gd name="T0" fmla="*/ 337 w 381"/>
                <a:gd name="T1" fmla="*/ 7 h 785"/>
                <a:gd name="T2" fmla="*/ 296 w 381"/>
                <a:gd name="T3" fmla="*/ 470 h 785"/>
                <a:gd name="T4" fmla="*/ 162 w 381"/>
                <a:gd name="T5" fmla="*/ 663 h 785"/>
                <a:gd name="T6" fmla="*/ 75 w 381"/>
                <a:gd name="T7" fmla="*/ 738 h 785"/>
                <a:gd name="T8" fmla="*/ 3 w 381"/>
                <a:gd name="T9" fmla="*/ 781 h 785"/>
                <a:gd name="T10" fmla="*/ 13 w 381"/>
                <a:gd name="T11" fmla="*/ 781 h 785"/>
                <a:gd name="T12" fmla="*/ 60 w 381"/>
                <a:gd name="T13" fmla="*/ 754 h 785"/>
                <a:gd name="T14" fmla="*/ 95 w 381"/>
                <a:gd name="T15" fmla="*/ 732 h 785"/>
                <a:gd name="T16" fmla="*/ 173 w 381"/>
                <a:gd name="T17" fmla="*/ 663 h 785"/>
                <a:gd name="T18" fmla="*/ 304 w 381"/>
                <a:gd name="T19" fmla="*/ 474 h 785"/>
                <a:gd name="T20" fmla="*/ 348 w 381"/>
                <a:gd name="T21" fmla="*/ 4 h 785"/>
                <a:gd name="T22" fmla="*/ 337 w 381"/>
                <a:gd name="T23" fmla="*/ 7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1" h="785">
                  <a:moveTo>
                    <a:pt x="337" y="7"/>
                  </a:moveTo>
                  <a:cubicBezTo>
                    <a:pt x="369" y="159"/>
                    <a:pt x="364" y="328"/>
                    <a:pt x="296" y="470"/>
                  </a:cubicBezTo>
                  <a:cubicBezTo>
                    <a:pt x="262" y="541"/>
                    <a:pt x="216" y="606"/>
                    <a:pt x="162" y="663"/>
                  </a:cubicBezTo>
                  <a:cubicBezTo>
                    <a:pt x="136" y="691"/>
                    <a:pt x="107" y="717"/>
                    <a:pt x="75" y="738"/>
                  </a:cubicBezTo>
                  <a:cubicBezTo>
                    <a:pt x="52" y="753"/>
                    <a:pt x="20" y="760"/>
                    <a:pt x="3" y="781"/>
                  </a:cubicBezTo>
                  <a:cubicBezTo>
                    <a:pt x="0" y="785"/>
                    <a:pt x="11" y="783"/>
                    <a:pt x="13" y="781"/>
                  </a:cubicBezTo>
                  <a:cubicBezTo>
                    <a:pt x="25" y="767"/>
                    <a:pt x="44" y="762"/>
                    <a:pt x="60" y="754"/>
                  </a:cubicBezTo>
                  <a:cubicBezTo>
                    <a:pt x="73" y="748"/>
                    <a:pt x="84" y="740"/>
                    <a:pt x="95" y="732"/>
                  </a:cubicBezTo>
                  <a:cubicBezTo>
                    <a:pt x="124" y="712"/>
                    <a:pt x="149" y="688"/>
                    <a:pt x="173" y="663"/>
                  </a:cubicBezTo>
                  <a:cubicBezTo>
                    <a:pt x="226" y="607"/>
                    <a:pt x="270" y="543"/>
                    <a:pt x="304" y="474"/>
                  </a:cubicBezTo>
                  <a:cubicBezTo>
                    <a:pt x="376" y="332"/>
                    <a:pt x="381" y="157"/>
                    <a:pt x="348" y="4"/>
                  </a:cubicBezTo>
                  <a:cubicBezTo>
                    <a:pt x="348" y="0"/>
                    <a:pt x="336" y="3"/>
                    <a:pt x="33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Freeform 300"/>
            <p:cNvSpPr/>
            <p:nvPr/>
          </p:nvSpPr>
          <p:spPr bwMode="auto">
            <a:xfrm>
              <a:off x="9064517" y="877253"/>
              <a:ext cx="310779" cy="448139"/>
            </a:xfrm>
            <a:custGeom>
              <a:avLst/>
              <a:gdLst>
                <a:gd name="T0" fmla="*/ 283 w 297"/>
                <a:gd name="T1" fmla="*/ 4 h 431"/>
                <a:gd name="T2" fmla="*/ 181 w 297"/>
                <a:gd name="T3" fmla="*/ 137 h 431"/>
                <a:gd name="T4" fmla="*/ 126 w 297"/>
                <a:gd name="T5" fmla="*/ 194 h 431"/>
                <a:gd name="T6" fmla="*/ 80 w 297"/>
                <a:gd name="T7" fmla="*/ 251 h 431"/>
                <a:gd name="T8" fmla="*/ 21 w 297"/>
                <a:gd name="T9" fmla="*/ 366 h 431"/>
                <a:gd name="T10" fmla="*/ 5 w 297"/>
                <a:gd name="T11" fmla="*/ 409 h 431"/>
                <a:gd name="T12" fmla="*/ 0 w 297"/>
                <a:gd name="T13" fmla="*/ 425 h 431"/>
                <a:gd name="T14" fmla="*/ 12 w 297"/>
                <a:gd name="T15" fmla="*/ 425 h 431"/>
                <a:gd name="T16" fmla="*/ 12 w 297"/>
                <a:gd name="T17" fmla="*/ 425 h 431"/>
                <a:gd name="T18" fmla="*/ 1 w 297"/>
                <a:gd name="T19" fmla="*/ 424 h 431"/>
                <a:gd name="T20" fmla="*/ 1 w 297"/>
                <a:gd name="T21" fmla="*/ 424 h 431"/>
                <a:gd name="T22" fmla="*/ 12 w 297"/>
                <a:gd name="T23" fmla="*/ 424 h 431"/>
                <a:gd name="T24" fmla="*/ 17 w 297"/>
                <a:gd name="T25" fmla="*/ 408 h 431"/>
                <a:gd name="T26" fmla="*/ 34 w 297"/>
                <a:gd name="T27" fmla="*/ 363 h 431"/>
                <a:gd name="T28" fmla="*/ 95 w 297"/>
                <a:gd name="T29" fmla="*/ 246 h 431"/>
                <a:gd name="T30" fmla="*/ 202 w 297"/>
                <a:gd name="T31" fmla="*/ 130 h 431"/>
                <a:gd name="T32" fmla="*/ 294 w 297"/>
                <a:gd name="T33" fmla="*/ 6 h 431"/>
                <a:gd name="T34" fmla="*/ 283 w 297"/>
                <a:gd name="T35" fmla="*/ 4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7" h="431">
                  <a:moveTo>
                    <a:pt x="283" y="4"/>
                  </a:moveTo>
                  <a:cubicBezTo>
                    <a:pt x="257" y="54"/>
                    <a:pt x="223" y="101"/>
                    <a:pt x="181" y="137"/>
                  </a:cubicBezTo>
                  <a:cubicBezTo>
                    <a:pt x="160" y="154"/>
                    <a:pt x="143" y="174"/>
                    <a:pt x="126" y="194"/>
                  </a:cubicBezTo>
                  <a:cubicBezTo>
                    <a:pt x="110" y="213"/>
                    <a:pt x="94" y="231"/>
                    <a:pt x="80" y="251"/>
                  </a:cubicBezTo>
                  <a:cubicBezTo>
                    <a:pt x="55" y="287"/>
                    <a:pt x="37" y="326"/>
                    <a:pt x="21" y="366"/>
                  </a:cubicBezTo>
                  <a:cubicBezTo>
                    <a:pt x="15" y="380"/>
                    <a:pt x="10" y="394"/>
                    <a:pt x="5" y="409"/>
                  </a:cubicBezTo>
                  <a:cubicBezTo>
                    <a:pt x="4" y="413"/>
                    <a:pt x="1" y="420"/>
                    <a:pt x="0" y="425"/>
                  </a:cubicBezTo>
                  <a:cubicBezTo>
                    <a:pt x="0" y="431"/>
                    <a:pt x="10" y="429"/>
                    <a:pt x="12" y="425"/>
                  </a:cubicBezTo>
                  <a:cubicBezTo>
                    <a:pt x="12" y="425"/>
                    <a:pt x="12" y="425"/>
                    <a:pt x="12" y="425"/>
                  </a:cubicBezTo>
                  <a:cubicBezTo>
                    <a:pt x="15" y="419"/>
                    <a:pt x="3" y="419"/>
                    <a:pt x="1" y="424"/>
                  </a:cubicBezTo>
                  <a:cubicBezTo>
                    <a:pt x="1" y="424"/>
                    <a:pt x="1" y="424"/>
                    <a:pt x="1" y="424"/>
                  </a:cubicBezTo>
                  <a:cubicBezTo>
                    <a:pt x="4" y="424"/>
                    <a:pt x="8" y="424"/>
                    <a:pt x="12" y="424"/>
                  </a:cubicBezTo>
                  <a:cubicBezTo>
                    <a:pt x="12" y="419"/>
                    <a:pt x="15" y="412"/>
                    <a:pt x="17" y="408"/>
                  </a:cubicBezTo>
                  <a:cubicBezTo>
                    <a:pt x="22" y="393"/>
                    <a:pt x="28" y="378"/>
                    <a:pt x="34" y="363"/>
                  </a:cubicBezTo>
                  <a:cubicBezTo>
                    <a:pt x="50" y="322"/>
                    <a:pt x="70" y="282"/>
                    <a:pt x="95" y="246"/>
                  </a:cubicBezTo>
                  <a:cubicBezTo>
                    <a:pt x="126" y="203"/>
                    <a:pt x="164" y="165"/>
                    <a:pt x="202" y="130"/>
                  </a:cubicBezTo>
                  <a:cubicBezTo>
                    <a:pt x="240" y="95"/>
                    <a:pt x="270" y="51"/>
                    <a:pt x="294" y="6"/>
                  </a:cubicBezTo>
                  <a:cubicBezTo>
                    <a:pt x="297" y="0"/>
                    <a:pt x="286" y="0"/>
                    <a:pt x="28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Freeform 301"/>
            <p:cNvSpPr/>
            <p:nvPr/>
          </p:nvSpPr>
          <p:spPr bwMode="auto">
            <a:xfrm>
              <a:off x="8226617" y="961387"/>
              <a:ext cx="279873" cy="817295"/>
            </a:xfrm>
            <a:custGeom>
              <a:avLst/>
              <a:gdLst>
                <a:gd name="T0" fmla="*/ 1 w 267"/>
                <a:gd name="T1" fmla="*/ 5 h 786"/>
                <a:gd name="T2" fmla="*/ 33 w 267"/>
                <a:gd name="T3" fmla="*/ 209 h 786"/>
                <a:gd name="T4" fmla="*/ 29 w 267"/>
                <a:gd name="T5" fmla="*/ 420 h 786"/>
                <a:gd name="T6" fmla="*/ 111 w 267"/>
                <a:gd name="T7" fmla="*/ 636 h 786"/>
                <a:gd name="T8" fmla="*/ 179 w 267"/>
                <a:gd name="T9" fmla="*/ 719 h 786"/>
                <a:gd name="T10" fmla="*/ 260 w 267"/>
                <a:gd name="T11" fmla="*/ 784 h 786"/>
                <a:gd name="T12" fmla="*/ 264 w 267"/>
                <a:gd name="T13" fmla="*/ 781 h 786"/>
                <a:gd name="T14" fmla="*/ 181 w 267"/>
                <a:gd name="T15" fmla="*/ 713 h 786"/>
                <a:gd name="T16" fmla="*/ 116 w 267"/>
                <a:gd name="T17" fmla="*/ 634 h 786"/>
                <a:gd name="T18" fmla="*/ 34 w 267"/>
                <a:gd name="T19" fmla="*/ 406 h 786"/>
                <a:gd name="T20" fmla="*/ 41 w 267"/>
                <a:gd name="T21" fmla="*/ 186 h 786"/>
                <a:gd name="T22" fmla="*/ 7 w 267"/>
                <a:gd name="T23" fmla="*/ 2 h 786"/>
                <a:gd name="T24" fmla="*/ 1 w 267"/>
                <a:gd name="T25" fmla="*/ 5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7" h="786">
                  <a:moveTo>
                    <a:pt x="1" y="5"/>
                  </a:moveTo>
                  <a:cubicBezTo>
                    <a:pt x="43" y="61"/>
                    <a:pt x="37" y="143"/>
                    <a:pt x="33" y="209"/>
                  </a:cubicBezTo>
                  <a:cubicBezTo>
                    <a:pt x="29" y="280"/>
                    <a:pt x="21" y="349"/>
                    <a:pt x="29" y="420"/>
                  </a:cubicBezTo>
                  <a:cubicBezTo>
                    <a:pt x="39" y="499"/>
                    <a:pt x="66" y="570"/>
                    <a:pt x="111" y="636"/>
                  </a:cubicBezTo>
                  <a:cubicBezTo>
                    <a:pt x="131" y="666"/>
                    <a:pt x="153" y="694"/>
                    <a:pt x="179" y="719"/>
                  </a:cubicBezTo>
                  <a:cubicBezTo>
                    <a:pt x="204" y="743"/>
                    <a:pt x="232" y="763"/>
                    <a:pt x="260" y="784"/>
                  </a:cubicBezTo>
                  <a:cubicBezTo>
                    <a:pt x="261" y="786"/>
                    <a:pt x="267" y="783"/>
                    <a:pt x="264" y="781"/>
                  </a:cubicBezTo>
                  <a:cubicBezTo>
                    <a:pt x="236" y="759"/>
                    <a:pt x="207" y="738"/>
                    <a:pt x="181" y="713"/>
                  </a:cubicBezTo>
                  <a:cubicBezTo>
                    <a:pt x="156" y="690"/>
                    <a:pt x="136" y="662"/>
                    <a:pt x="116" y="634"/>
                  </a:cubicBezTo>
                  <a:cubicBezTo>
                    <a:pt x="69" y="565"/>
                    <a:pt x="43" y="489"/>
                    <a:pt x="34" y="406"/>
                  </a:cubicBezTo>
                  <a:cubicBezTo>
                    <a:pt x="26" y="333"/>
                    <a:pt x="37" y="259"/>
                    <a:pt x="41" y="186"/>
                  </a:cubicBezTo>
                  <a:cubicBezTo>
                    <a:pt x="43" y="126"/>
                    <a:pt x="45" y="53"/>
                    <a:pt x="7" y="2"/>
                  </a:cubicBezTo>
                  <a:cubicBezTo>
                    <a:pt x="5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Freeform 302"/>
            <p:cNvSpPr/>
            <p:nvPr/>
          </p:nvSpPr>
          <p:spPr bwMode="auto">
            <a:xfrm>
              <a:off x="8233485" y="968255"/>
              <a:ext cx="343401" cy="865371"/>
            </a:xfrm>
            <a:custGeom>
              <a:avLst/>
              <a:gdLst>
                <a:gd name="T0" fmla="*/ 2 w 329"/>
                <a:gd name="T1" fmla="*/ 3 h 831"/>
                <a:gd name="T2" fmla="*/ 137 w 329"/>
                <a:gd name="T3" fmla="*/ 236 h 831"/>
                <a:gd name="T4" fmla="*/ 138 w 329"/>
                <a:gd name="T5" fmla="*/ 463 h 831"/>
                <a:gd name="T6" fmla="*/ 168 w 329"/>
                <a:gd name="T7" fmla="*/ 657 h 831"/>
                <a:gd name="T8" fmla="*/ 322 w 329"/>
                <a:gd name="T9" fmla="*/ 830 h 831"/>
                <a:gd name="T10" fmla="*/ 327 w 329"/>
                <a:gd name="T11" fmla="*/ 827 h 831"/>
                <a:gd name="T12" fmla="*/ 171 w 329"/>
                <a:gd name="T13" fmla="*/ 646 h 831"/>
                <a:gd name="T14" fmla="*/ 145 w 329"/>
                <a:gd name="T15" fmla="*/ 447 h 831"/>
                <a:gd name="T16" fmla="*/ 154 w 329"/>
                <a:gd name="T17" fmla="*/ 346 h 831"/>
                <a:gd name="T18" fmla="*/ 140 w 329"/>
                <a:gd name="T19" fmla="*/ 223 h 831"/>
                <a:gd name="T20" fmla="*/ 7 w 329"/>
                <a:gd name="T21" fmla="*/ 1 h 831"/>
                <a:gd name="T22" fmla="*/ 2 w 329"/>
                <a:gd name="T23" fmla="*/ 3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9" h="831">
                  <a:moveTo>
                    <a:pt x="2" y="3"/>
                  </a:moveTo>
                  <a:cubicBezTo>
                    <a:pt x="62" y="71"/>
                    <a:pt x="113" y="148"/>
                    <a:pt x="137" y="236"/>
                  </a:cubicBezTo>
                  <a:cubicBezTo>
                    <a:pt x="157" y="312"/>
                    <a:pt x="141" y="386"/>
                    <a:pt x="138" y="463"/>
                  </a:cubicBezTo>
                  <a:cubicBezTo>
                    <a:pt x="136" y="529"/>
                    <a:pt x="142" y="595"/>
                    <a:pt x="168" y="657"/>
                  </a:cubicBezTo>
                  <a:cubicBezTo>
                    <a:pt x="199" y="729"/>
                    <a:pt x="257" y="786"/>
                    <a:pt x="322" y="830"/>
                  </a:cubicBezTo>
                  <a:cubicBezTo>
                    <a:pt x="323" y="831"/>
                    <a:pt x="329" y="828"/>
                    <a:pt x="327" y="827"/>
                  </a:cubicBezTo>
                  <a:cubicBezTo>
                    <a:pt x="260" y="781"/>
                    <a:pt x="202" y="723"/>
                    <a:pt x="171" y="646"/>
                  </a:cubicBezTo>
                  <a:cubicBezTo>
                    <a:pt x="145" y="583"/>
                    <a:pt x="142" y="514"/>
                    <a:pt x="145" y="447"/>
                  </a:cubicBezTo>
                  <a:cubicBezTo>
                    <a:pt x="147" y="413"/>
                    <a:pt x="151" y="380"/>
                    <a:pt x="154" y="346"/>
                  </a:cubicBezTo>
                  <a:cubicBezTo>
                    <a:pt x="157" y="304"/>
                    <a:pt x="151" y="263"/>
                    <a:pt x="140" y="223"/>
                  </a:cubicBezTo>
                  <a:cubicBezTo>
                    <a:pt x="116" y="139"/>
                    <a:pt x="65" y="65"/>
                    <a:pt x="7" y="1"/>
                  </a:cubicBezTo>
                  <a:cubicBezTo>
                    <a:pt x="6" y="0"/>
                    <a:pt x="0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Freeform 303"/>
            <p:cNvSpPr/>
            <p:nvPr/>
          </p:nvSpPr>
          <p:spPr bwMode="auto">
            <a:xfrm>
              <a:off x="8228334" y="964821"/>
              <a:ext cx="267853" cy="279873"/>
            </a:xfrm>
            <a:custGeom>
              <a:avLst/>
              <a:gdLst>
                <a:gd name="T0" fmla="*/ 1 w 256"/>
                <a:gd name="T1" fmla="*/ 3 h 270"/>
                <a:gd name="T2" fmla="*/ 149 w 256"/>
                <a:gd name="T3" fmla="*/ 99 h 270"/>
                <a:gd name="T4" fmla="*/ 249 w 256"/>
                <a:gd name="T5" fmla="*/ 268 h 270"/>
                <a:gd name="T6" fmla="*/ 255 w 256"/>
                <a:gd name="T7" fmla="*/ 267 h 270"/>
                <a:gd name="T8" fmla="*/ 159 w 256"/>
                <a:gd name="T9" fmla="*/ 101 h 270"/>
                <a:gd name="T10" fmla="*/ 7 w 256"/>
                <a:gd name="T11" fmla="*/ 1 h 270"/>
                <a:gd name="T12" fmla="*/ 1 w 256"/>
                <a:gd name="T13" fmla="*/ 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270">
                  <a:moveTo>
                    <a:pt x="1" y="3"/>
                  </a:moveTo>
                  <a:cubicBezTo>
                    <a:pt x="51" y="35"/>
                    <a:pt x="106" y="56"/>
                    <a:pt x="149" y="99"/>
                  </a:cubicBezTo>
                  <a:cubicBezTo>
                    <a:pt x="194" y="144"/>
                    <a:pt x="235" y="205"/>
                    <a:pt x="249" y="268"/>
                  </a:cubicBezTo>
                  <a:cubicBezTo>
                    <a:pt x="249" y="270"/>
                    <a:pt x="256" y="268"/>
                    <a:pt x="255" y="267"/>
                  </a:cubicBezTo>
                  <a:cubicBezTo>
                    <a:pt x="241" y="204"/>
                    <a:pt x="201" y="148"/>
                    <a:pt x="159" y="101"/>
                  </a:cubicBezTo>
                  <a:cubicBezTo>
                    <a:pt x="117" y="55"/>
                    <a:pt x="58" y="34"/>
                    <a:pt x="7" y="1"/>
                  </a:cubicBezTo>
                  <a:cubicBezTo>
                    <a:pt x="5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Freeform 304"/>
            <p:cNvSpPr/>
            <p:nvPr/>
          </p:nvSpPr>
          <p:spPr bwMode="auto">
            <a:xfrm>
              <a:off x="8231768" y="968255"/>
              <a:ext cx="252401" cy="791540"/>
            </a:xfrm>
            <a:custGeom>
              <a:avLst/>
              <a:gdLst>
                <a:gd name="T0" fmla="*/ 1 w 241"/>
                <a:gd name="T1" fmla="*/ 3 h 761"/>
                <a:gd name="T2" fmla="*/ 68 w 241"/>
                <a:gd name="T3" fmla="*/ 200 h 761"/>
                <a:gd name="T4" fmla="*/ 69 w 241"/>
                <a:gd name="T5" fmla="*/ 409 h 761"/>
                <a:gd name="T6" fmla="*/ 126 w 241"/>
                <a:gd name="T7" fmla="*/ 593 h 761"/>
                <a:gd name="T8" fmla="*/ 234 w 241"/>
                <a:gd name="T9" fmla="*/ 759 h 761"/>
                <a:gd name="T10" fmla="*/ 240 w 241"/>
                <a:gd name="T11" fmla="*/ 757 h 761"/>
                <a:gd name="T12" fmla="*/ 128 w 241"/>
                <a:gd name="T13" fmla="*/ 583 h 761"/>
                <a:gd name="T14" fmla="*/ 74 w 241"/>
                <a:gd name="T15" fmla="*/ 396 h 761"/>
                <a:gd name="T16" fmla="*/ 73 w 241"/>
                <a:gd name="T17" fmla="*/ 187 h 761"/>
                <a:gd name="T18" fmla="*/ 7 w 241"/>
                <a:gd name="T19" fmla="*/ 1 h 761"/>
                <a:gd name="T20" fmla="*/ 1 w 241"/>
                <a:gd name="T21" fmla="*/ 3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761">
                  <a:moveTo>
                    <a:pt x="1" y="3"/>
                  </a:moveTo>
                  <a:cubicBezTo>
                    <a:pt x="42" y="61"/>
                    <a:pt x="61" y="131"/>
                    <a:pt x="68" y="200"/>
                  </a:cubicBezTo>
                  <a:cubicBezTo>
                    <a:pt x="74" y="270"/>
                    <a:pt x="62" y="340"/>
                    <a:pt x="69" y="409"/>
                  </a:cubicBezTo>
                  <a:cubicBezTo>
                    <a:pt x="75" y="475"/>
                    <a:pt x="97" y="534"/>
                    <a:pt x="126" y="593"/>
                  </a:cubicBezTo>
                  <a:cubicBezTo>
                    <a:pt x="155" y="653"/>
                    <a:pt x="187" y="711"/>
                    <a:pt x="234" y="759"/>
                  </a:cubicBezTo>
                  <a:cubicBezTo>
                    <a:pt x="235" y="761"/>
                    <a:pt x="241" y="759"/>
                    <a:pt x="240" y="757"/>
                  </a:cubicBezTo>
                  <a:cubicBezTo>
                    <a:pt x="191" y="707"/>
                    <a:pt x="159" y="645"/>
                    <a:pt x="128" y="583"/>
                  </a:cubicBezTo>
                  <a:cubicBezTo>
                    <a:pt x="99" y="523"/>
                    <a:pt x="80" y="462"/>
                    <a:pt x="74" y="396"/>
                  </a:cubicBezTo>
                  <a:cubicBezTo>
                    <a:pt x="68" y="326"/>
                    <a:pt x="80" y="256"/>
                    <a:pt x="73" y="187"/>
                  </a:cubicBezTo>
                  <a:cubicBezTo>
                    <a:pt x="66" y="121"/>
                    <a:pt x="45" y="55"/>
                    <a:pt x="7" y="1"/>
                  </a:cubicBezTo>
                  <a:cubicBezTo>
                    <a:pt x="6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Freeform 305"/>
            <p:cNvSpPr/>
            <p:nvPr/>
          </p:nvSpPr>
          <p:spPr bwMode="auto">
            <a:xfrm>
              <a:off x="8250655" y="999161"/>
              <a:ext cx="248967" cy="779521"/>
            </a:xfrm>
            <a:custGeom>
              <a:avLst/>
              <a:gdLst>
                <a:gd name="T0" fmla="*/ 1 w 237"/>
                <a:gd name="T1" fmla="*/ 3 h 749"/>
                <a:gd name="T2" fmla="*/ 33 w 237"/>
                <a:gd name="T3" fmla="*/ 198 h 749"/>
                <a:gd name="T4" fmla="*/ 30 w 237"/>
                <a:gd name="T5" fmla="*/ 393 h 749"/>
                <a:gd name="T6" fmla="*/ 105 w 237"/>
                <a:gd name="T7" fmla="*/ 582 h 749"/>
                <a:gd name="T8" fmla="*/ 157 w 237"/>
                <a:gd name="T9" fmla="*/ 669 h 749"/>
                <a:gd name="T10" fmla="*/ 229 w 237"/>
                <a:gd name="T11" fmla="*/ 747 h 749"/>
                <a:gd name="T12" fmla="*/ 235 w 237"/>
                <a:gd name="T13" fmla="*/ 745 h 749"/>
                <a:gd name="T14" fmla="*/ 165 w 237"/>
                <a:gd name="T15" fmla="*/ 671 h 749"/>
                <a:gd name="T16" fmla="*/ 107 w 237"/>
                <a:gd name="T17" fmla="*/ 574 h 749"/>
                <a:gd name="T18" fmla="*/ 35 w 237"/>
                <a:gd name="T19" fmla="*/ 386 h 749"/>
                <a:gd name="T20" fmla="*/ 39 w 237"/>
                <a:gd name="T21" fmla="*/ 185 h 749"/>
                <a:gd name="T22" fmla="*/ 7 w 237"/>
                <a:gd name="T23" fmla="*/ 2 h 749"/>
                <a:gd name="T24" fmla="*/ 1 w 237"/>
                <a:gd name="T25" fmla="*/ 3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7" h="749">
                  <a:moveTo>
                    <a:pt x="1" y="3"/>
                  </a:moveTo>
                  <a:cubicBezTo>
                    <a:pt x="29" y="64"/>
                    <a:pt x="34" y="133"/>
                    <a:pt x="33" y="198"/>
                  </a:cubicBezTo>
                  <a:cubicBezTo>
                    <a:pt x="33" y="264"/>
                    <a:pt x="19" y="328"/>
                    <a:pt x="30" y="393"/>
                  </a:cubicBezTo>
                  <a:cubicBezTo>
                    <a:pt x="42" y="460"/>
                    <a:pt x="73" y="523"/>
                    <a:pt x="105" y="582"/>
                  </a:cubicBezTo>
                  <a:cubicBezTo>
                    <a:pt x="120" y="612"/>
                    <a:pt x="137" y="641"/>
                    <a:pt x="157" y="669"/>
                  </a:cubicBezTo>
                  <a:cubicBezTo>
                    <a:pt x="177" y="698"/>
                    <a:pt x="204" y="723"/>
                    <a:pt x="229" y="747"/>
                  </a:cubicBezTo>
                  <a:cubicBezTo>
                    <a:pt x="231" y="749"/>
                    <a:pt x="237" y="746"/>
                    <a:pt x="235" y="745"/>
                  </a:cubicBezTo>
                  <a:cubicBezTo>
                    <a:pt x="211" y="721"/>
                    <a:pt x="186" y="698"/>
                    <a:pt x="165" y="671"/>
                  </a:cubicBezTo>
                  <a:cubicBezTo>
                    <a:pt x="142" y="641"/>
                    <a:pt x="125" y="608"/>
                    <a:pt x="107" y="574"/>
                  </a:cubicBezTo>
                  <a:cubicBezTo>
                    <a:pt x="76" y="515"/>
                    <a:pt x="47" y="453"/>
                    <a:pt x="35" y="386"/>
                  </a:cubicBezTo>
                  <a:cubicBezTo>
                    <a:pt x="24" y="319"/>
                    <a:pt x="39" y="252"/>
                    <a:pt x="39" y="185"/>
                  </a:cubicBezTo>
                  <a:cubicBezTo>
                    <a:pt x="39" y="124"/>
                    <a:pt x="33" y="58"/>
                    <a:pt x="7" y="2"/>
                  </a:cubicBezTo>
                  <a:cubicBezTo>
                    <a:pt x="6" y="0"/>
                    <a:pt x="0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Freeform 306"/>
            <p:cNvSpPr/>
            <p:nvPr/>
          </p:nvSpPr>
          <p:spPr bwMode="auto">
            <a:xfrm>
              <a:off x="8250655" y="990575"/>
              <a:ext cx="135644" cy="571764"/>
            </a:xfrm>
            <a:custGeom>
              <a:avLst/>
              <a:gdLst>
                <a:gd name="T0" fmla="*/ 1 w 130"/>
                <a:gd name="T1" fmla="*/ 3 h 549"/>
                <a:gd name="T2" fmla="*/ 97 w 130"/>
                <a:gd name="T3" fmla="*/ 233 h 549"/>
                <a:gd name="T4" fmla="*/ 124 w 130"/>
                <a:gd name="T5" fmla="*/ 547 h 549"/>
                <a:gd name="T6" fmla="*/ 130 w 130"/>
                <a:gd name="T7" fmla="*/ 545 h 549"/>
                <a:gd name="T8" fmla="*/ 104 w 130"/>
                <a:gd name="T9" fmla="*/ 238 h 549"/>
                <a:gd name="T10" fmla="*/ 7 w 130"/>
                <a:gd name="T11" fmla="*/ 2 h 549"/>
                <a:gd name="T12" fmla="*/ 1 w 130"/>
                <a:gd name="T13" fmla="*/ 3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549">
                  <a:moveTo>
                    <a:pt x="1" y="3"/>
                  </a:moveTo>
                  <a:cubicBezTo>
                    <a:pt x="46" y="75"/>
                    <a:pt x="81" y="149"/>
                    <a:pt x="97" y="233"/>
                  </a:cubicBezTo>
                  <a:cubicBezTo>
                    <a:pt x="117" y="336"/>
                    <a:pt x="94" y="445"/>
                    <a:pt x="124" y="547"/>
                  </a:cubicBezTo>
                  <a:cubicBezTo>
                    <a:pt x="124" y="549"/>
                    <a:pt x="130" y="547"/>
                    <a:pt x="130" y="545"/>
                  </a:cubicBezTo>
                  <a:cubicBezTo>
                    <a:pt x="101" y="446"/>
                    <a:pt x="121" y="339"/>
                    <a:pt x="104" y="238"/>
                  </a:cubicBezTo>
                  <a:cubicBezTo>
                    <a:pt x="90" y="151"/>
                    <a:pt x="53" y="76"/>
                    <a:pt x="7" y="2"/>
                  </a:cubicBezTo>
                  <a:cubicBezTo>
                    <a:pt x="6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Freeform 307"/>
            <p:cNvSpPr/>
            <p:nvPr/>
          </p:nvSpPr>
          <p:spPr bwMode="auto">
            <a:xfrm>
              <a:off x="8242070" y="981991"/>
              <a:ext cx="152814" cy="606104"/>
            </a:xfrm>
            <a:custGeom>
              <a:avLst/>
              <a:gdLst>
                <a:gd name="T0" fmla="*/ 1 w 146"/>
                <a:gd name="T1" fmla="*/ 4 h 581"/>
                <a:gd name="T2" fmla="*/ 82 w 146"/>
                <a:gd name="T3" fmla="*/ 256 h 581"/>
                <a:gd name="T4" fmla="*/ 93 w 146"/>
                <a:gd name="T5" fmla="*/ 420 h 581"/>
                <a:gd name="T6" fmla="*/ 139 w 146"/>
                <a:gd name="T7" fmla="*/ 579 h 581"/>
                <a:gd name="T8" fmla="*/ 145 w 146"/>
                <a:gd name="T9" fmla="*/ 577 h 581"/>
                <a:gd name="T10" fmla="*/ 87 w 146"/>
                <a:gd name="T11" fmla="*/ 248 h 581"/>
                <a:gd name="T12" fmla="*/ 7 w 146"/>
                <a:gd name="T13" fmla="*/ 2 h 581"/>
                <a:gd name="T14" fmla="*/ 1 w 146"/>
                <a:gd name="T15" fmla="*/ 4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581">
                  <a:moveTo>
                    <a:pt x="1" y="4"/>
                  </a:moveTo>
                  <a:cubicBezTo>
                    <a:pt x="57" y="78"/>
                    <a:pt x="74" y="166"/>
                    <a:pt x="82" y="256"/>
                  </a:cubicBezTo>
                  <a:cubicBezTo>
                    <a:pt x="87" y="310"/>
                    <a:pt x="87" y="365"/>
                    <a:pt x="93" y="420"/>
                  </a:cubicBezTo>
                  <a:cubicBezTo>
                    <a:pt x="100" y="474"/>
                    <a:pt x="115" y="530"/>
                    <a:pt x="139" y="579"/>
                  </a:cubicBezTo>
                  <a:cubicBezTo>
                    <a:pt x="140" y="581"/>
                    <a:pt x="146" y="579"/>
                    <a:pt x="145" y="577"/>
                  </a:cubicBezTo>
                  <a:cubicBezTo>
                    <a:pt x="94" y="474"/>
                    <a:pt x="97" y="361"/>
                    <a:pt x="87" y="248"/>
                  </a:cubicBezTo>
                  <a:cubicBezTo>
                    <a:pt x="80" y="160"/>
                    <a:pt x="61" y="74"/>
                    <a:pt x="7" y="2"/>
                  </a:cubicBezTo>
                  <a:cubicBezTo>
                    <a:pt x="6" y="0"/>
                    <a:pt x="0" y="2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Freeform 308"/>
            <p:cNvSpPr/>
            <p:nvPr/>
          </p:nvSpPr>
          <p:spPr bwMode="auto">
            <a:xfrm>
              <a:off x="8233485" y="971689"/>
              <a:ext cx="212909" cy="336533"/>
            </a:xfrm>
            <a:custGeom>
              <a:avLst/>
              <a:gdLst>
                <a:gd name="T0" fmla="*/ 2 w 203"/>
                <a:gd name="T1" fmla="*/ 3 h 324"/>
                <a:gd name="T2" fmla="*/ 62 w 203"/>
                <a:gd name="T3" fmla="*/ 51 h 324"/>
                <a:gd name="T4" fmla="*/ 116 w 203"/>
                <a:gd name="T5" fmla="*/ 117 h 324"/>
                <a:gd name="T6" fmla="*/ 196 w 203"/>
                <a:gd name="T7" fmla="*/ 322 h 324"/>
                <a:gd name="T8" fmla="*/ 202 w 203"/>
                <a:gd name="T9" fmla="*/ 321 h 324"/>
                <a:gd name="T10" fmla="*/ 119 w 203"/>
                <a:gd name="T11" fmla="*/ 110 h 324"/>
                <a:gd name="T12" fmla="*/ 68 w 203"/>
                <a:gd name="T13" fmla="*/ 48 h 324"/>
                <a:gd name="T14" fmla="*/ 7 w 203"/>
                <a:gd name="T15" fmla="*/ 1 h 324"/>
                <a:gd name="T16" fmla="*/ 2 w 203"/>
                <a:gd name="T17" fmla="*/ 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324">
                  <a:moveTo>
                    <a:pt x="2" y="3"/>
                  </a:moveTo>
                  <a:cubicBezTo>
                    <a:pt x="26" y="12"/>
                    <a:pt x="45" y="33"/>
                    <a:pt x="62" y="51"/>
                  </a:cubicBezTo>
                  <a:cubicBezTo>
                    <a:pt x="82" y="71"/>
                    <a:pt x="100" y="94"/>
                    <a:pt x="116" y="117"/>
                  </a:cubicBezTo>
                  <a:cubicBezTo>
                    <a:pt x="158" y="178"/>
                    <a:pt x="179" y="251"/>
                    <a:pt x="196" y="322"/>
                  </a:cubicBezTo>
                  <a:cubicBezTo>
                    <a:pt x="197" y="324"/>
                    <a:pt x="203" y="322"/>
                    <a:pt x="202" y="321"/>
                  </a:cubicBezTo>
                  <a:cubicBezTo>
                    <a:pt x="185" y="247"/>
                    <a:pt x="162" y="173"/>
                    <a:pt x="119" y="110"/>
                  </a:cubicBezTo>
                  <a:cubicBezTo>
                    <a:pt x="103" y="88"/>
                    <a:pt x="86" y="68"/>
                    <a:pt x="68" y="48"/>
                  </a:cubicBezTo>
                  <a:cubicBezTo>
                    <a:pt x="51" y="30"/>
                    <a:pt x="31" y="9"/>
                    <a:pt x="7" y="1"/>
                  </a:cubicBezTo>
                  <a:cubicBezTo>
                    <a:pt x="5" y="0"/>
                    <a:pt x="0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Freeform 309"/>
            <p:cNvSpPr/>
            <p:nvPr/>
          </p:nvSpPr>
          <p:spPr bwMode="auto">
            <a:xfrm>
              <a:off x="8243787" y="983707"/>
              <a:ext cx="235230" cy="278155"/>
            </a:xfrm>
            <a:custGeom>
              <a:avLst/>
              <a:gdLst>
                <a:gd name="T0" fmla="*/ 4 w 224"/>
                <a:gd name="T1" fmla="*/ 4 h 267"/>
                <a:gd name="T2" fmla="*/ 61 w 224"/>
                <a:gd name="T3" fmla="*/ 38 h 267"/>
                <a:gd name="T4" fmla="*/ 112 w 224"/>
                <a:gd name="T5" fmla="*/ 89 h 267"/>
                <a:gd name="T6" fmla="*/ 217 w 224"/>
                <a:gd name="T7" fmla="*/ 265 h 267"/>
                <a:gd name="T8" fmla="*/ 223 w 224"/>
                <a:gd name="T9" fmla="*/ 263 h 267"/>
                <a:gd name="T10" fmla="*/ 113 w 224"/>
                <a:gd name="T11" fmla="*/ 82 h 267"/>
                <a:gd name="T12" fmla="*/ 59 w 224"/>
                <a:gd name="T13" fmla="*/ 28 h 267"/>
                <a:gd name="T14" fmla="*/ 7 w 224"/>
                <a:gd name="T15" fmla="*/ 0 h 267"/>
                <a:gd name="T16" fmla="*/ 4 w 224"/>
                <a:gd name="T17" fmla="*/ 4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67">
                  <a:moveTo>
                    <a:pt x="4" y="4"/>
                  </a:moveTo>
                  <a:cubicBezTo>
                    <a:pt x="25" y="4"/>
                    <a:pt x="46" y="25"/>
                    <a:pt x="61" y="38"/>
                  </a:cubicBezTo>
                  <a:cubicBezTo>
                    <a:pt x="79" y="53"/>
                    <a:pt x="97" y="71"/>
                    <a:pt x="112" y="89"/>
                  </a:cubicBezTo>
                  <a:cubicBezTo>
                    <a:pt x="155" y="142"/>
                    <a:pt x="189" y="203"/>
                    <a:pt x="217" y="265"/>
                  </a:cubicBezTo>
                  <a:cubicBezTo>
                    <a:pt x="218" y="267"/>
                    <a:pt x="224" y="266"/>
                    <a:pt x="223" y="263"/>
                  </a:cubicBezTo>
                  <a:cubicBezTo>
                    <a:pt x="194" y="199"/>
                    <a:pt x="159" y="136"/>
                    <a:pt x="113" y="82"/>
                  </a:cubicBezTo>
                  <a:cubicBezTo>
                    <a:pt x="97" y="62"/>
                    <a:pt x="78" y="45"/>
                    <a:pt x="59" y="28"/>
                  </a:cubicBezTo>
                  <a:cubicBezTo>
                    <a:pt x="45" y="17"/>
                    <a:pt x="26" y="0"/>
                    <a:pt x="7" y="0"/>
                  </a:cubicBezTo>
                  <a:cubicBezTo>
                    <a:pt x="4" y="0"/>
                    <a:pt x="0" y="4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Freeform 310"/>
            <p:cNvSpPr/>
            <p:nvPr/>
          </p:nvSpPr>
          <p:spPr bwMode="auto">
            <a:xfrm>
              <a:off x="8657585" y="1054105"/>
              <a:ext cx="70398" cy="827597"/>
            </a:xfrm>
            <a:custGeom>
              <a:avLst/>
              <a:gdLst>
                <a:gd name="T0" fmla="*/ 58 w 67"/>
                <a:gd name="T1" fmla="*/ 3 h 796"/>
                <a:gd name="T2" fmla="*/ 59 w 67"/>
                <a:gd name="T3" fmla="*/ 90 h 796"/>
                <a:gd name="T4" fmla="*/ 47 w 67"/>
                <a:gd name="T5" fmla="*/ 193 h 796"/>
                <a:gd name="T6" fmla="*/ 21 w 67"/>
                <a:gd name="T7" fmla="*/ 397 h 796"/>
                <a:gd name="T8" fmla="*/ 11 w 67"/>
                <a:gd name="T9" fmla="*/ 597 h 796"/>
                <a:gd name="T10" fmla="*/ 15 w 67"/>
                <a:gd name="T11" fmla="*/ 793 h 796"/>
                <a:gd name="T12" fmla="*/ 21 w 67"/>
                <a:gd name="T13" fmla="*/ 792 h 796"/>
                <a:gd name="T14" fmla="*/ 18 w 67"/>
                <a:gd name="T15" fmla="*/ 590 h 796"/>
                <a:gd name="T16" fmla="*/ 27 w 67"/>
                <a:gd name="T17" fmla="*/ 389 h 796"/>
                <a:gd name="T18" fmla="*/ 52 w 67"/>
                <a:gd name="T19" fmla="*/ 193 h 796"/>
                <a:gd name="T20" fmla="*/ 65 w 67"/>
                <a:gd name="T21" fmla="*/ 96 h 796"/>
                <a:gd name="T22" fmla="*/ 63 w 67"/>
                <a:gd name="T23" fmla="*/ 3 h 796"/>
                <a:gd name="T24" fmla="*/ 58 w 67"/>
                <a:gd name="T25" fmla="*/ 3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796">
                  <a:moveTo>
                    <a:pt x="58" y="3"/>
                  </a:moveTo>
                  <a:cubicBezTo>
                    <a:pt x="53" y="32"/>
                    <a:pt x="58" y="61"/>
                    <a:pt x="59" y="90"/>
                  </a:cubicBezTo>
                  <a:cubicBezTo>
                    <a:pt x="61" y="124"/>
                    <a:pt x="53" y="160"/>
                    <a:pt x="47" y="193"/>
                  </a:cubicBezTo>
                  <a:cubicBezTo>
                    <a:pt x="33" y="261"/>
                    <a:pt x="24" y="328"/>
                    <a:pt x="21" y="397"/>
                  </a:cubicBezTo>
                  <a:cubicBezTo>
                    <a:pt x="18" y="464"/>
                    <a:pt x="18" y="530"/>
                    <a:pt x="11" y="597"/>
                  </a:cubicBezTo>
                  <a:cubicBezTo>
                    <a:pt x="5" y="663"/>
                    <a:pt x="0" y="728"/>
                    <a:pt x="15" y="793"/>
                  </a:cubicBezTo>
                  <a:cubicBezTo>
                    <a:pt x="16" y="796"/>
                    <a:pt x="21" y="794"/>
                    <a:pt x="21" y="792"/>
                  </a:cubicBezTo>
                  <a:cubicBezTo>
                    <a:pt x="6" y="725"/>
                    <a:pt x="11" y="657"/>
                    <a:pt x="18" y="590"/>
                  </a:cubicBezTo>
                  <a:cubicBezTo>
                    <a:pt x="24" y="523"/>
                    <a:pt x="24" y="456"/>
                    <a:pt x="27" y="389"/>
                  </a:cubicBezTo>
                  <a:cubicBezTo>
                    <a:pt x="29" y="322"/>
                    <a:pt x="39" y="258"/>
                    <a:pt x="52" y="193"/>
                  </a:cubicBezTo>
                  <a:cubicBezTo>
                    <a:pt x="59" y="161"/>
                    <a:pt x="64" y="129"/>
                    <a:pt x="65" y="96"/>
                  </a:cubicBezTo>
                  <a:cubicBezTo>
                    <a:pt x="67" y="65"/>
                    <a:pt x="58" y="34"/>
                    <a:pt x="63" y="3"/>
                  </a:cubicBezTo>
                  <a:cubicBezTo>
                    <a:pt x="64" y="0"/>
                    <a:pt x="58" y="1"/>
                    <a:pt x="5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Freeform 311"/>
            <p:cNvSpPr/>
            <p:nvPr/>
          </p:nvSpPr>
          <p:spPr bwMode="auto">
            <a:xfrm>
              <a:off x="8521942" y="1038651"/>
              <a:ext cx="202607" cy="832748"/>
            </a:xfrm>
            <a:custGeom>
              <a:avLst/>
              <a:gdLst>
                <a:gd name="T0" fmla="*/ 186 w 194"/>
                <a:gd name="T1" fmla="*/ 3 h 801"/>
                <a:gd name="T2" fmla="*/ 118 w 194"/>
                <a:gd name="T3" fmla="*/ 210 h 801"/>
                <a:gd name="T4" fmla="*/ 61 w 194"/>
                <a:gd name="T5" fmla="*/ 295 h 801"/>
                <a:gd name="T6" fmla="*/ 24 w 194"/>
                <a:gd name="T7" fmla="*/ 380 h 801"/>
                <a:gd name="T8" fmla="*/ 10 w 194"/>
                <a:gd name="T9" fmla="*/ 584 h 801"/>
                <a:gd name="T10" fmla="*/ 96 w 194"/>
                <a:gd name="T11" fmla="*/ 799 h 801"/>
                <a:gd name="T12" fmla="*/ 102 w 194"/>
                <a:gd name="T13" fmla="*/ 798 h 801"/>
                <a:gd name="T14" fmla="*/ 16 w 194"/>
                <a:gd name="T15" fmla="*/ 589 h 801"/>
                <a:gd name="T16" fmla="*/ 31 w 194"/>
                <a:gd name="T17" fmla="*/ 374 h 801"/>
                <a:gd name="T18" fmla="*/ 133 w 194"/>
                <a:gd name="T19" fmla="*/ 195 h 801"/>
                <a:gd name="T20" fmla="*/ 191 w 194"/>
                <a:gd name="T21" fmla="*/ 2 h 801"/>
                <a:gd name="T22" fmla="*/ 186 w 194"/>
                <a:gd name="T23" fmla="*/ 3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801">
                  <a:moveTo>
                    <a:pt x="186" y="3"/>
                  </a:moveTo>
                  <a:cubicBezTo>
                    <a:pt x="188" y="77"/>
                    <a:pt x="156" y="149"/>
                    <a:pt x="118" y="210"/>
                  </a:cubicBezTo>
                  <a:cubicBezTo>
                    <a:pt x="100" y="239"/>
                    <a:pt x="78" y="265"/>
                    <a:pt x="61" y="295"/>
                  </a:cubicBezTo>
                  <a:cubicBezTo>
                    <a:pt x="45" y="321"/>
                    <a:pt x="33" y="350"/>
                    <a:pt x="24" y="380"/>
                  </a:cubicBezTo>
                  <a:cubicBezTo>
                    <a:pt x="3" y="444"/>
                    <a:pt x="0" y="517"/>
                    <a:pt x="10" y="584"/>
                  </a:cubicBezTo>
                  <a:cubicBezTo>
                    <a:pt x="21" y="661"/>
                    <a:pt x="56" y="733"/>
                    <a:pt x="96" y="799"/>
                  </a:cubicBezTo>
                  <a:cubicBezTo>
                    <a:pt x="97" y="801"/>
                    <a:pt x="103" y="799"/>
                    <a:pt x="102" y="798"/>
                  </a:cubicBezTo>
                  <a:cubicBezTo>
                    <a:pt x="63" y="733"/>
                    <a:pt x="30" y="664"/>
                    <a:pt x="16" y="589"/>
                  </a:cubicBezTo>
                  <a:cubicBezTo>
                    <a:pt x="3" y="518"/>
                    <a:pt x="10" y="442"/>
                    <a:pt x="31" y="374"/>
                  </a:cubicBezTo>
                  <a:cubicBezTo>
                    <a:pt x="52" y="306"/>
                    <a:pt x="97" y="255"/>
                    <a:pt x="133" y="195"/>
                  </a:cubicBezTo>
                  <a:cubicBezTo>
                    <a:pt x="166" y="137"/>
                    <a:pt x="194" y="69"/>
                    <a:pt x="191" y="2"/>
                  </a:cubicBezTo>
                  <a:cubicBezTo>
                    <a:pt x="191" y="0"/>
                    <a:pt x="186" y="1"/>
                    <a:pt x="18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Freeform 312"/>
            <p:cNvSpPr/>
            <p:nvPr/>
          </p:nvSpPr>
          <p:spPr bwMode="auto">
            <a:xfrm>
              <a:off x="8705662" y="1033501"/>
              <a:ext cx="132210" cy="856787"/>
            </a:xfrm>
            <a:custGeom>
              <a:avLst/>
              <a:gdLst>
                <a:gd name="T0" fmla="*/ 19 w 127"/>
                <a:gd name="T1" fmla="*/ 9 h 823"/>
                <a:gd name="T2" fmla="*/ 89 w 127"/>
                <a:gd name="T3" fmla="*/ 186 h 823"/>
                <a:gd name="T4" fmla="*/ 113 w 127"/>
                <a:gd name="T5" fmla="*/ 426 h 823"/>
                <a:gd name="T6" fmla="*/ 67 w 127"/>
                <a:gd name="T7" fmla="*/ 655 h 823"/>
                <a:gd name="T8" fmla="*/ 26 w 127"/>
                <a:gd name="T9" fmla="*/ 741 h 823"/>
                <a:gd name="T10" fmla="*/ 6 w 127"/>
                <a:gd name="T11" fmla="*/ 817 h 823"/>
                <a:gd name="T12" fmla="*/ 18 w 127"/>
                <a:gd name="T13" fmla="*/ 814 h 823"/>
                <a:gd name="T14" fmla="*/ 45 w 127"/>
                <a:gd name="T15" fmla="*/ 728 h 823"/>
                <a:gd name="T16" fmla="*/ 85 w 127"/>
                <a:gd name="T17" fmla="*/ 637 h 823"/>
                <a:gd name="T18" fmla="*/ 125 w 127"/>
                <a:gd name="T19" fmla="*/ 411 h 823"/>
                <a:gd name="T20" fmla="*/ 102 w 127"/>
                <a:gd name="T21" fmla="*/ 189 h 823"/>
                <a:gd name="T22" fmla="*/ 30 w 127"/>
                <a:gd name="T23" fmla="*/ 6 h 823"/>
                <a:gd name="T24" fmla="*/ 19 w 127"/>
                <a:gd name="T25" fmla="*/ 9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823">
                  <a:moveTo>
                    <a:pt x="19" y="9"/>
                  </a:moveTo>
                  <a:cubicBezTo>
                    <a:pt x="41" y="68"/>
                    <a:pt x="73" y="125"/>
                    <a:pt x="89" y="186"/>
                  </a:cubicBezTo>
                  <a:cubicBezTo>
                    <a:pt x="110" y="263"/>
                    <a:pt x="116" y="346"/>
                    <a:pt x="113" y="426"/>
                  </a:cubicBezTo>
                  <a:cubicBezTo>
                    <a:pt x="110" y="505"/>
                    <a:pt x="95" y="582"/>
                    <a:pt x="67" y="655"/>
                  </a:cubicBezTo>
                  <a:cubicBezTo>
                    <a:pt x="55" y="685"/>
                    <a:pt x="41" y="713"/>
                    <a:pt x="26" y="741"/>
                  </a:cubicBezTo>
                  <a:cubicBezTo>
                    <a:pt x="14" y="764"/>
                    <a:pt x="0" y="791"/>
                    <a:pt x="6" y="817"/>
                  </a:cubicBezTo>
                  <a:cubicBezTo>
                    <a:pt x="8" y="823"/>
                    <a:pt x="19" y="820"/>
                    <a:pt x="18" y="814"/>
                  </a:cubicBezTo>
                  <a:cubicBezTo>
                    <a:pt x="11" y="784"/>
                    <a:pt x="31" y="753"/>
                    <a:pt x="45" y="728"/>
                  </a:cubicBezTo>
                  <a:cubicBezTo>
                    <a:pt x="60" y="699"/>
                    <a:pt x="74" y="668"/>
                    <a:pt x="85" y="637"/>
                  </a:cubicBezTo>
                  <a:cubicBezTo>
                    <a:pt x="111" y="564"/>
                    <a:pt x="122" y="488"/>
                    <a:pt x="125" y="411"/>
                  </a:cubicBezTo>
                  <a:cubicBezTo>
                    <a:pt x="127" y="337"/>
                    <a:pt x="119" y="261"/>
                    <a:pt x="102" y="189"/>
                  </a:cubicBezTo>
                  <a:cubicBezTo>
                    <a:pt x="87" y="125"/>
                    <a:pt x="53" y="67"/>
                    <a:pt x="30" y="6"/>
                  </a:cubicBezTo>
                  <a:cubicBezTo>
                    <a:pt x="28" y="0"/>
                    <a:pt x="17" y="4"/>
                    <a:pt x="1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Freeform 313"/>
            <p:cNvSpPr/>
            <p:nvPr/>
          </p:nvSpPr>
          <p:spPr bwMode="auto">
            <a:xfrm>
              <a:off x="8722832" y="1064407"/>
              <a:ext cx="163116" cy="827597"/>
            </a:xfrm>
            <a:custGeom>
              <a:avLst/>
              <a:gdLst>
                <a:gd name="T0" fmla="*/ 13 w 156"/>
                <a:gd name="T1" fmla="*/ 9 h 795"/>
                <a:gd name="T2" fmla="*/ 142 w 156"/>
                <a:gd name="T3" fmla="*/ 390 h 795"/>
                <a:gd name="T4" fmla="*/ 3 w 156"/>
                <a:gd name="T5" fmla="*/ 790 h 795"/>
                <a:gd name="T6" fmla="*/ 14 w 156"/>
                <a:gd name="T7" fmla="*/ 791 h 795"/>
                <a:gd name="T8" fmla="*/ 118 w 156"/>
                <a:gd name="T9" fmla="*/ 581 h 795"/>
                <a:gd name="T10" fmla="*/ 153 w 156"/>
                <a:gd name="T11" fmla="*/ 383 h 795"/>
                <a:gd name="T12" fmla="*/ 23 w 156"/>
                <a:gd name="T13" fmla="*/ 4 h 795"/>
                <a:gd name="T14" fmla="*/ 13 w 156"/>
                <a:gd name="T15" fmla="*/ 9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795">
                  <a:moveTo>
                    <a:pt x="13" y="9"/>
                  </a:moveTo>
                  <a:cubicBezTo>
                    <a:pt x="87" y="121"/>
                    <a:pt x="136" y="255"/>
                    <a:pt x="142" y="390"/>
                  </a:cubicBezTo>
                  <a:cubicBezTo>
                    <a:pt x="148" y="538"/>
                    <a:pt x="68" y="663"/>
                    <a:pt x="3" y="790"/>
                  </a:cubicBezTo>
                  <a:cubicBezTo>
                    <a:pt x="0" y="795"/>
                    <a:pt x="12" y="795"/>
                    <a:pt x="14" y="791"/>
                  </a:cubicBezTo>
                  <a:cubicBezTo>
                    <a:pt x="50" y="722"/>
                    <a:pt x="89" y="654"/>
                    <a:pt x="118" y="581"/>
                  </a:cubicBezTo>
                  <a:cubicBezTo>
                    <a:pt x="144" y="517"/>
                    <a:pt x="156" y="452"/>
                    <a:pt x="153" y="383"/>
                  </a:cubicBezTo>
                  <a:cubicBezTo>
                    <a:pt x="148" y="249"/>
                    <a:pt x="97" y="115"/>
                    <a:pt x="23" y="4"/>
                  </a:cubicBezTo>
                  <a:cubicBezTo>
                    <a:pt x="20" y="0"/>
                    <a:pt x="9" y="4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Freeform 314"/>
            <p:cNvSpPr/>
            <p:nvPr/>
          </p:nvSpPr>
          <p:spPr bwMode="auto">
            <a:xfrm>
              <a:off x="8727983" y="1074709"/>
              <a:ext cx="199173" cy="813861"/>
            </a:xfrm>
            <a:custGeom>
              <a:avLst/>
              <a:gdLst>
                <a:gd name="T0" fmla="*/ 45 w 191"/>
                <a:gd name="T1" fmla="*/ 9 h 782"/>
                <a:gd name="T2" fmla="*/ 105 w 191"/>
                <a:gd name="T3" fmla="*/ 117 h 782"/>
                <a:gd name="T4" fmla="*/ 173 w 191"/>
                <a:gd name="T5" fmla="*/ 327 h 782"/>
                <a:gd name="T6" fmla="*/ 139 w 191"/>
                <a:gd name="T7" fmla="*/ 579 h 782"/>
                <a:gd name="T8" fmla="*/ 5 w 191"/>
                <a:gd name="T9" fmla="*/ 776 h 782"/>
                <a:gd name="T10" fmla="*/ 14 w 191"/>
                <a:gd name="T11" fmla="*/ 779 h 782"/>
                <a:gd name="T12" fmla="*/ 148 w 191"/>
                <a:gd name="T13" fmla="*/ 586 h 782"/>
                <a:gd name="T14" fmla="*/ 186 w 191"/>
                <a:gd name="T15" fmla="*/ 338 h 782"/>
                <a:gd name="T16" fmla="*/ 157 w 191"/>
                <a:gd name="T17" fmla="*/ 210 h 782"/>
                <a:gd name="T18" fmla="*/ 120 w 191"/>
                <a:gd name="T19" fmla="*/ 121 h 782"/>
                <a:gd name="T20" fmla="*/ 56 w 191"/>
                <a:gd name="T21" fmla="*/ 5 h 782"/>
                <a:gd name="T22" fmla="*/ 45 w 191"/>
                <a:gd name="T23" fmla="*/ 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1" h="782">
                  <a:moveTo>
                    <a:pt x="45" y="9"/>
                  </a:moveTo>
                  <a:cubicBezTo>
                    <a:pt x="68" y="43"/>
                    <a:pt x="86" y="81"/>
                    <a:pt x="105" y="117"/>
                  </a:cubicBezTo>
                  <a:cubicBezTo>
                    <a:pt x="139" y="182"/>
                    <a:pt x="165" y="254"/>
                    <a:pt x="173" y="327"/>
                  </a:cubicBezTo>
                  <a:cubicBezTo>
                    <a:pt x="182" y="412"/>
                    <a:pt x="169" y="499"/>
                    <a:pt x="139" y="579"/>
                  </a:cubicBezTo>
                  <a:cubicBezTo>
                    <a:pt x="111" y="654"/>
                    <a:pt x="61" y="719"/>
                    <a:pt x="5" y="776"/>
                  </a:cubicBezTo>
                  <a:cubicBezTo>
                    <a:pt x="0" y="781"/>
                    <a:pt x="11" y="782"/>
                    <a:pt x="14" y="779"/>
                  </a:cubicBezTo>
                  <a:cubicBezTo>
                    <a:pt x="70" y="723"/>
                    <a:pt x="118" y="660"/>
                    <a:pt x="148" y="586"/>
                  </a:cubicBezTo>
                  <a:cubicBezTo>
                    <a:pt x="180" y="507"/>
                    <a:pt x="191" y="422"/>
                    <a:pt x="186" y="338"/>
                  </a:cubicBezTo>
                  <a:cubicBezTo>
                    <a:pt x="182" y="294"/>
                    <a:pt x="173" y="251"/>
                    <a:pt x="157" y="210"/>
                  </a:cubicBezTo>
                  <a:cubicBezTo>
                    <a:pt x="146" y="181"/>
                    <a:pt x="134" y="150"/>
                    <a:pt x="120" y="121"/>
                  </a:cubicBezTo>
                  <a:cubicBezTo>
                    <a:pt x="100" y="82"/>
                    <a:pt x="80" y="41"/>
                    <a:pt x="56" y="5"/>
                  </a:cubicBezTo>
                  <a:cubicBezTo>
                    <a:pt x="53" y="0"/>
                    <a:pt x="42" y="5"/>
                    <a:pt x="4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Freeform 315"/>
            <p:cNvSpPr/>
            <p:nvPr/>
          </p:nvSpPr>
          <p:spPr bwMode="auto">
            <a:xfrm>
              <a:off x="8497904" y="1019765"/>
              <a:ext cx="228362" cy="860221"/>
            </a:xfrm>
            <a:custGeom>
              <a:avLst/>
              <a:gdLst>
                <a:gd name="T0" fmla="*/ 203 w 219"/>
                <a:gd name="T1" fmla="*/ 7 h 827"/>
                <a:gd name="T2" fmla="*/ 113 w 219"/>
                <a:gd name="T3" fmla="*/ 223 h 827"/>
                <a:gd name="T4" fmla="*/ 17 w 219"/>
                <a:gd name="T5" fmla="*/ 428 h 827"/>
                <a:gd name="T6" fmla="*/ 30 w 219"/>
                <a:gd name="T7" fmla="*/ 645 h 827"/>
                <a:gd name="T8" fmla="*/ 131 w 219"/>
                <a:gd name="T9" fmla="*/ 823 h 827"/>
                <a:gd name="T10" fmla="*/ 140 w 219"/>
                <a:gd name="T11" fmla="*/ 817 h 827"/>
                <a:gd name="T12" fmla="*/ 38 w 219"/>
                <a:gd name="T13" fmla="*/ 630 h 827"/>
                <a:gd name="T14" fmla="*/ 19 w 219"/>
                <a:gd name="T15" fmla="*/ 524 h 827"/>
                <a:gd name="T16" fmla="*/ 33 w 219"/>
                <a:gd name="T17" fmla="*/ 408 h 827"/>
                <a:gd name="T18" fmla="*/ 138 w 219"/>
                <a:gd name="T19" fmla="*/ 204 h 827"/>
                <a:gd name="T20" fmla="*/ 215 w 219"/>
                <a:gd name="T21" fmla="*/ 6 h 827"/>
                <a:gd name="T22" fmla="*/ 203 w 219"/>
                <a:gd name="T23" fmla="*/ 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" h="827">
                  <a:moveTo>
                    <a:pt x="203" y="7"/>
                  </a:moveTo>
                  <a:cubicBezTo>
                    <a:pt x="208" y="88"/>
                    <a:pt x="158" y="159"/>
                    <a:pt x="113" y="223"/>
                  </a:cubicBezTo>
                  <a:cubicBezTo>
                    <a:pt x="70" y="286"/>
                    <a:pt x="34" y="353"/>
                    <a:pt x="17" y="428"/>
                  </a:cubicBezTo>
                  <a:cubicBezTo>
                    <a:pt x="0" y="502"/>
                    <a:pt x="11" y="573"/>
                    <a:pt x="30" y="645"/>
                  </a:cubicBezTo>
                  <a:cubicBezTo>
                    <a:pt x="48" y="712"/>
                    <a:pt x="77" y="777"/>
                    <a:pt x="131" y="823"/>
                  </a:cubicBezTo>
                  <a:cubicBezTo>
                    <a:pt x="134" y="827"/>
                    <a:pt x="144" y="821"/>
                    <a:pt x="140" y="817"/>
                  </a:cubicBezTo>
                  <a:cubicBezTo>
                    <a:pt x="84" y="769"/>
                    <a:pt x="56" y="700"/>
                    <a:pt x="38" y="630"/>
                  </a:cubicBezTo>
                  <a:cubicBezTo>
                    <a:pt x="29" y="596"/>
                    <a:pt x="21" y="560"/>
                    <a:pt x="19" y="524"/>
                  </a:cubicBezTo>
                  <a:cubicBezTo>
                    <a:pt x="17" y="485"/>
                    <a:pt x="23" y="446"/>
                    <a:pt x="33" y="408"/>
                  </a:cubicBezTo>
                  <a:cubicBezTo>
                    <a:pt x="53" y="332"/>
                    <a:pt x="94" y="268"/>
                    <a:pt x="138" y="204"/>
                  </a:cubicBezTo>
                  <a:cubicBezTo>
                    <a:pt x="178" y="145"/>
                    <a:pt x="219" y="80"/>
                    <a:pt x="215" y="6"/>
                  </a:cubicBezTo>
                  <a:cubicBezTo>
                    <a:pt x="214" y="0"/>
                    <a:pt x="203" y="2"/>
                    <a:pt x="20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Freeform 316"/>
            <p:cNvSpPr/>
            <p:nvPr/>
          </p:nvSpPr>
          <p:spPr bwMode="auto">
            <a:xfrm>
              <a:off x="9426804" y="959669"/>
              <a:ext cx="267853" cy="248966"/>
            </a:xfrm>
            <a:custGeom>
              <a:avLst/>
              <a:gdLst>
                <a:gd name="T0" fmla="*/ 10 w 256"/>
                <a:gd name="T1" fmla="*/ 116 h 240"/>
                <a:gd name="T2" fmla="*/ 253 w 256"/>
                <a:gd name="T3" fmla="*/ 4 h 240"/>
                <a:gd name="T4" fmla="*/ 246 w 256"/>
                <a:gd name="T5" fmla="*/ 4 h 240"/>
                <a:gd name="T6" fmla="*/ 142 w 256"/>
                <a:gd name="T7" fmla="*/ 237 h 240"/>
                <a:gd name="T8" fmla="*/ 150 w 256"/>
                <a:gd name="T9" fmla="*/ 237 h 240"/>
                <a:gd name="T10" fmla="*/ 255 w 256"/>
                <a:gd name="T11" fmla="*/ 3 h 240"/>
                <a:gd name="T12" fmla="*/ 248 w 256"/>
                <a:gd name="T13" fmla="*/ 2 h 240"/>
                <a:gd name="T14" fmla="*/ 2 w 256"/>
                <a:gd name="T15" fmla="*/ 116 h 240"/>
                <a:gd name="T16" fmla="*/ 10 w 256"/>
                <a:gd name="T17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40">
                  <a:moveTo>
                    <a:pt x="10" y="116"/>
                  </a:moveTo>
                  <a:cubicBezTo>
                    <a:pt x="75" y="47"/>
                    <a:pt x="174" y="47"/>
                    <a:pt x="253" y="4"/>
                  </a:cubicBezTo>
                  <a:cubicBezTo>
                    <a:pt x="251" y="4"/>
                    <a:pt x="248" y="4"/>
                    <a:pt x="246" y="4"/>
                  </a:cubicBezTo>
                  <a:cubicBezTo>
                    <a:pt x="222" y="84"/>
                    <a:pt x="198" y="173"/>
                    <a:pt x="142" y="237"/>
                  </a:cubicBezTo>
                  <a:cubicBezTo>
                    <a:pt x="140" y="240"/>
                    <a:pt x="148" y="239"/>
                    <a:pt x="150" y="237"/>
                  </a:cubicBezTo>
                  <a:cubicBezTo>
                    <a:pt x="206" y="172"/>
                    <a:pt x="231" y="83"/>
                    <a:pt x="255" y="3"/>
                  </a:cubicBezTo>
                  <a:cubicBezTo>
                    <a:pt x="256" y="0"/>
                    <a:pt x="249" y="2"/>
                    <a:pt x="248" y="2"/>
                  </a:cubicBezTo>
                  <a:cubicBezTo>
                    <a:pt x="167" y="45"/>
                    <a:pt x="68" y="46"/>
                    <a:pt x="2" y="116"/>
                  </a:cubicBezTo>
                  <a:cubicBezTo>
                    <a:pt x="0" y="118"/>
                    <a:pt x="9" y="118"/>
                    <a:pt x="10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7" name="Freeform 317"/>
            <p:cNvSpPr/>
            <p:nvPr/>
          </p:nvSpPr>
          <p:spPr bwMode="auto">
            <a:xfrm>
              <a:off x="9433672" y="964821"/>
              <a:ext cx="254117" cy="161399"/>
            </a:xfrm>
            <a:custGeom>
              <a:avLst/>
              <a:gdLst>
                <a:gd name="T0" fmla="*/ 10 w 243"/>
                <a:gd name="T1" fmla="*/ 150 h 154"/>
                <a:gd name="T2" fmla="*/ 104 w 243"/>
                <a:gd name="T3" fmla="*/ 80 h 154"/>
                <a:gd name="T4" fmla="*/ 238 w 243"/>
                <a:gd name="T5" fmla="*/ 6 h 154"/>
                <a:gd name="T6" fmla="*/ 232 w 243"/>
                <a:gd name="T7" fmla="*/ 2 h 154"/>
                <a:gd name="T8" fmla="*/ 85 w 243"/>
                <a:gd name="T9" fmla="*/ 82 h 154"/>
                <a:gd name="T10" fmla="*/ 1 w 243"/>
                <a:gd name="T11" fmla="*/ 150 h 154"/>
                <a:gd name="T12" fmla="*/ 10 w 243"/>
                <a:gd name="T13" fmla="*/ 15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154">
                  <a:moveTo>
                    <a:pt x="10" y="150"/>
                  </a:moveTo>
                  <a:cubicBezTo>
                    <a:pt x="22" y="110"/>
                    <a:pt x="71" y="96"/>
                    <a:pt x="104" y="80"/>
                  </a:cubicBezTo>
                  <a:cubicBezTo>
                    <a:pt x="150" y="57"/>
                    <a:pt x="195" y="33"/>
                    <a:pt x="238" y="6"/>
                  </a:cubicBezTo>
                  <a:cubicBezTo>
                    <a:pt x="243" y="2"/>
                    <a:pt x="236" y="0"/>
                    <a:pt x="232" y="2"/>
                  </a:cubicBezTo>
                  <a:cubicBezTo>
                    <a:pt x="185" y="31"/>
                    <a:pt x="135" y="59"/>
                    <a:pt x="85" y="82"/>
                  </a:cubicBezTo>
                  <a:cubicBezTo>
                    <a:pt x="53" y="97"/>
                    <a:pt x="12" y="113"/>
                    <a:pt x="1" y="150"/>
                  </a:cubicBezTo>
                  <a:cubicBezTo>
                    <a:pt x="0" y="154"/>
                    <a:pt x="9" y="153"/>
                    <a:pt x="10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8" name="Freeform 318"/>
            <p:cNvSpPr/>
            <p:nvPr/>
          </p:nvSpPr>
          <p:spPr bwMode="auto">
            <a:xfrm>
              <a:off x="9440540" y="963103"/>
              <a:ext cx="252401" cy="192305"/>
            </a:xfrm>
            <a:custGeom>
              <a:avLst/>
              <a:gdLst>
                <a:gd name="T0" fmla="*/ 233 w 241"/>
                <a:gd name="T1" fmla="*/ 2 h 184"/>
                <a:gd name="T2" fmla="*/ 103 w 241"/>
                <a:gd name="T3" fmla="*/ 99 h 184"/>
                <a:gd name="T4" fmla="*/ 1 w 241"/>
                <a:gd name="T5" fmla="*/ 182 h 184"/>
                <a:gd name="T6" fmla="*/ 10 w 241"/>
                <a:gd name="T7" fmla="*/ 181 h 184"/>
                <a:gd name="T8" fmla="*/ 112 w 241"/>
                <a:gd name="T9" fmla="*/ 98 h 184"/>
                <a:gd name="T10" fmla="*/ 236 w 241"/>
                <a:gd name="T11" fmla="*/ 5 h 184"/>
                <a:gd name="T12" fmla="*/ 233 w 241"/>
                <a:gd name="T13" fmla="*/ 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184">
                  <a:moveTo>
                    <a:pt x="233" y="2"/>
                  </a:moveTo>
                  <a:cubicBezTo>
                    <a:pt x="182" y="24"/>
                    <a:pt x="151" y="73"/>
                    <a:pt x="103" y="99"/>
                  </a:cubicBezTo>
                  <a:cubicBezTo>
                    <a:pt x="63" y="119"/>
                    <a:pt x="16" y="136"/>
                    <a:pt x="1" y="182"/>
                  </a:cubicBezTo>
                  <a:cubicBezTo>
                    <a:pt x="0" y="184"/>
                    <a:pt x="9" y="183"/>
                    <a:pt x="10" y="181"/>
                  </a:cubicBezTo>
                  <a:cubicBezTo>
                    <a:pt x="25" y="135"/>
                    <a:pt x="73" y="118"/>
                    <a:pt x="112" y="98"/>
                  </a:cubicBezTo>
                  <a:cubicBezTo>
                    <a:pt x="158" y="74"/>
                    <a:pt x="188" y="25"/>
                    <a:pt x="236" y="5"/>
                  </a:cubicBezTo>
                  <a:cubicBezTo>
                    <a:pt x="241" y="2"/>
                    <a:pt x="236" y="0"/>
                    <a:pt x="23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9" name="Freeform 319"/>
            <p:cNvSpPr/>
            <p:nvPr/>
          </p:nvSpPr>
          <p:spPr bwMode="auto">
            <a:xfrm>
              <a:off x="9438824" y="964821"/>
              <a:ext cx="248967" cy="221494"/>
            </a:xfrm>
            <a:custGeom>
              <a:avLst/>
              <a:gdLst>
                <a:gd name="T0" fmla="*/ 228 w 239"/>
                <a:gd name="T1" fmla="*/ 3 h 213"/>
                <a:gd name="T2" fmla="*/ 120 w 239"/>
                <a:gd name="T3" fmla="*/ 119 h 213"/>
                <a:gd name="T4" fmla="*/ 3 w 239"/>
                <a:gd name="T5" fmla="*/ 207 h 213"/>
                <a:gd name="T6" fmla="*/ 10 w 239"/>
                <a:gd name="T7" fmla="*/ 210 h 213"/>
                <a:gd name="T8" fmla="*/ 131 w 239"/>
                <a:gd name="T9" fmla="*/ 119 h 213"/>
                <a:gd name="T10" fmla="*/ 234 w 239"/>
                <a:gd name="T11" fmla="*/ 7 h 213"/>
                <a:gd name="T12" fmla="*/ 228 w 239"/>
                <a:gd name="T13" fmla="*/ 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213">
                  <a:moveTo>
                    <a:pt x="228" y="3"/>
                  </a:moveTo>
                  <a:cubicBezTo>
                    <a:pt x="186" y="35"/>
                    <a:pt x="162" y="86"/>
                    <a:pt x="120" y="119"/>
                  </a:cubicBezTo>
                  <a:cubicBezTo>
                    <a:pt x="82" y="149"/>
                    <a:pt x="33" y="166"/>
                    <a:pt x="3" y="207"/>
                  </a:cubicBezTo>
                  <a:cubicBezTo>
                    <a:pt x="0" y="212"/>
                    <a:pt x="8" y="213"/>
                    <a:pt x="10" y="210"/>
                  </a:cubicBezTo>
                  <a:cubicBezTo>
                    <a:pt x="41" y="168"/>
                    <a:pt x="91" y="150"/>
                    <a:pt x="131" y="119"/>
                  </a:cubicBezTo>
                  <a:cubicBezTo>
                    <a:pt x="171" y="87"/>
                    <a:pt x="193" y="38"/>
                    <a:pt x="234" y="7"/>
                  </a:cubicBezTo>
                  <a:cubicBezTo>
                    <a:pt x="239" y="3"/>
                    <a:pt x="232" y="0"/>
                    <a:pt x="22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0" name="Freeform 320"/>
            <p:cNvSpPr/>
            <p:nvPr/>
          </p:nvSpPr>
          <p:spPr bwMode="auto">
            <a:xfrm>
              <a:off x="9433672" y="964821"/>
              <a:ext cx="255835" cy="255834"/>
            </a:xfrm>
            <a:custGeom>
              <a:avLst/>
              <a:gdLst>
                <a:gd name="T0" fmla="*/ 235 w 244"/>
                <a:gd name="T1" fmla="*/ 2 h 245"/>
                <a:gd name="T2" fmla="*/ 200 w 244"/>
                <a:gd name="T3" fmla="*/ 36 h 245"/>
                <a:gd name="T4" fmla="*/ 154 w 244"/>
                <a:gd name="T5" fmla="*/ 107 h 245"/>
                <a:gd name="T6" fmla="*/ 4 w 244"/>
                <a:gd name="T7" fmla="*/ 241 h 245"/>
                <a:gd name="T8" fmla="*/ 11 w 244"/>
                <a:gd name="T9" fmla="*/ 243 h 245"/>
                <a:gd name="T10" fmla="*/ 149 w 244"/>
                <a:gd name="T11" fmla="*/ 125 h 245"/>
                <a:gd name="T12" fmla="*/ 192 w 244"/>
                <a:gd name="T13" fmla="*/ 61 h 245"/>
                <a:gd name="T14" fmla="*/ 239 w 244"/>
                <a:gd name="T15" fmla="*/ 6 h 245"/>
                <a:gd name="T16" fmla="*/ 235 w 244"/>
                <a:gd name="T17" fmla="*/ 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235" y="2"/>
                  </a:moveTo>
                  <a:cubicBezTo>
                    <a:pt x="220" y="8"/>
                    <a:pt x="210" y="23"/>
                    <a:pt x="200" y="36"/>
                  </a:cubicBezTo>
                  <a:cubicBezTo>
                    <a:pt x="184" y="59"/>
                    <a:pt x="170" y="84"/>
                    <a:pt x="154" y="107"/>
                  </a:cubicBezTo>
                  <a:cubicBezTo>
                    <a:pt x="116" y="164"/>
                    <a:pt x="51" y="194"/>
                    <a:pt x="4" y="241"/>
                  </a:cubicBezTo>
                  <a:cubicBezTo>
                    <a:pt x="0" y="245"/>
                    <a:pt x="8" y="245"/>
                    <a:pt x="11" y="243"/>
                  </a:cubicBezTo>
                  <a:cubicBezTo>
                    <a:pt x="53" y="200"/>
                    <a:pt x="111" y="173"/>
                    <a:pt x="149" y="125"/>
                  </a:cubicBezTo>
                  <a:cubicBezTo>
                    <a:pt x="165" y="105"/>
                    <a:pt x="178" y="82"/>
                    <a:pt x="192" y="61"/>
                  </a:cubicBezTo>
                  <a:cubicBezTo>
                    <a:pt x="204" y="43"/>
                    <a:pt x="218" y="14"/>
                    <a:pt x="239" y="6"/>
                  </a:cubicBezTo>
                  <a:cubicBezTo>
                    <a:pt x="244" y="3"/>
                    <a:pt x="239" y="0"/>
                    <a:pt x="23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1" name="Freeform 321"/>
            <p:cNvSpPr/>
            <p:nvPr/>
          </p:nvSpPr>
          <p:spPr bwMode="auto">
            <a:xfrm>
              <a:off x="9442258" y="963103"/>
              <a:ext cx="248967" cy="288457"/>
            </a:xfrm>
            <a:custGeom>
              <a:avLst/>
              <a:gdLst>
                <a:gd name="T0" fmla="*/ 230 w 238"/>
                <a:gd name="T1" fmla="*/ 1 h 277"/>
                <a:gd name="T2" fmla="*/ 190 w 238"/>
                <a:gd name="T3" fmla="*/ 44 h 277"/>
                <a:gd name="T4" fmla="*/ 152 w 238"/>
                <a:gd name="T5" fmla="*/ 128 h 277"/>
                <a:gd name="T6" fmla="*/ 88 w 238"/>
                <a:gd name="T7" fmla="*/ 210 h 277"/>
                <a:gd name="T8" fmla="*/ 4 w 238"/>
                <a:gd name="T9" fmla="*/ 273 h 277"/>
                <a:gd name="T10" fmla="*/ 11 w 238"/>
                <a:gd name="T11" fmla="*/ 275 h 277"/>
                <a:gd name="T12" fmla="*/ 150 w 238"/>
                <a:gd name="T13" fmla="*/ 149 h 277"/>
                <a:gd name="T14" fmla="*/ 185 w 238"/>
                <a:gd name="T15" fmla="*/ 70 h 277"/>
                <a:gd name="T16" fmla="*/ 233 w 238"/>
                <a:gd name="T17" fmla="*/ 5 h 277"/>
                <a:gd name="T18" fmla="*/ 230 w 238"/>
                <a:gd name="T19" fmla="*/ 1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277">
                  <a:moveTo>
                    <a:pt x="230" y="1"/>
                  </a:moveTo>
                  <a:cubicBezTo>
                    <a:pt x="211" y="10"/>
                    <a:pt x="199" y="27"/>
                    <a:pt x="190" y="44"/>
                  </a:cubicBezTo>
                  <a:cubicBezTo>
                    <a:pt x="175" y="71"/>
                    <a:pt x="164" y="100"/>
                    <a:pt x="152" y="128"/>
                  </a:cubicBezTo>
                  <a:cubicBezTo>
                    <a:pt x="137" y="161"/>
                    <a:pt x="117" y="188"/>
                    <a:pt x="88" y="210"/>
                  </a:cubicBezTo>
                  <a:cubicBezTo>
                    <a:pt x="59" y="231"/>
                    <a:pt x="29" y="247"/>
                    <a:pt x="4" y="273"/>
                  </a:cubicBezTo>
                  <a:cubicBezTo>
                    <a:pt x="0" y="277"/>
                    <a:pt x="9" y="277"/>
                    <a:pt x="11" y="275"/>
                  </a:cubicBezTo>
                  <a:cubicBezTo>
                    <a:pt x="55" y="229"/>
                    <a:pt x="119" y="208"/>
                    <a:pt x="150" y="149"/>
                  </a:cubicBezTo>
                  <a:cubicBezTo>
                    <a:pt x="164" y="123"/>
                    <a:pt x="173" y="96"/>
                    <a:pt x="185" y="70"/>
                  </a:cubicBezTo>
                  <a:cubicBezTo>
                    <a:pt x="195" y="47"/>
                    <a:pt x="209" y="16"/>
                    <a:pt x="233" y="5"/>
                  </a:cubicBezTo>
                  <a:cubicBezTo>
                    <a:pt x="238" y="3"/>
                    <a:pt x="233" y="0"/>
                    <a:pt x="23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2" name="Freeform 322"/>
            <p:cNvSpPr/>
            <p:nvPr/>
          </p:nvSpPr>
          <p:spPr bwMode="auto">
            <a:xfrm>
              <a:off x="9531542" y="957953"/>
              <a:ext cx="166550" cy="257551"/>
            </a:xfrm>
            <a:custGeom>
              <a:avLst/>
              <a:gdLst>
                <a:gd name="T0" fmla="*/ 149 w 159"/>
                <a:gd name="T1" fmla="*/ 2 h 248"/>
                <a:gd name="T2" fmla="*/ 101 w 159"/>
                <a:gd name="T3" fmla="*/ 106 h 248"/>
                <a:gd name="T4" fmla="*/ 4 w 159"/>
                <a:gd name="T5" fmla="*/ 241 h 248"/>
                <a:gd name="T6" fmla="*/ 10 w 159"/>
                <a:gd name="T7" fmla="*/ 245 h 248"/>
                <a:gd name="T8" fmla="*/ 96 w 159"/>
                <a:gd name="T9" fmla="*/ 135 h 248"/>
                <a:gd name="T10" fmla="*/ 120 w 159"/>
                <a:gd name="T11" fmla="*/ 75 h 248"/>
                <a:gd name="T12" fmla="*/ 154 w 159"/>
                <a:gd name="T13" fmla="*/ 6 h 248"/>
                <a:gd name="T14" fmla="*/ 149 w 159"/>
                <a:gd name="T15" fmla="*/ 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" h="248">
                  <a:moveTo>
                    <a:pt x="149" y="2"/>
                  </a:moveTo>
                  <a:cubicBezTo>
                    <a:pt x="116" y="26"/>
                    <a:pt x="115" y="71"/>
                    <a:pt x="101" y="106"/>
                  </a:cubicBezTo>
                  <a:cubicBezTo>
                    <a:pt x="81" y="157"/>
                    <a:pt x="48" y="207"/>
                    <a:pt x="4" y="241"/>
                  </a:cubicBezTo>
                  <a:cubicBezTo>
                    <a:pt x="0" y="245"/>
                    <a:pt x="7" y="248"/>
                    <a:pt x="10" y="245"/>
                  </a:cubicBezTo>
                  <a:cubicBezTo>
                    <a:pt x="47" y="215"/>
                    <a:pt x="74" y="177"/>
                    <a:pt x="96" y="135"/>
                  </a:cubicBezTo>
                  <a:cubicBezTo>
                    <a:pt x="106" y="116"/>
                    <a:pt x="114" y="96"/>
                    <a:pt x="120" y="75"/>
                  </a:cubicBezTo>
                  <a:cubicBezTo>
                    <a:pt x="127" y="49"/>
                    <a:pt x="132" y="23"/>
                    <a:pt x="154" y="6"/>
                  </a:cubicBezTo>
                  <a:cubicBezTo>
                    <a:pt x="159" y="3"/>
                    <a:pt x="152" y="0"/>
                    <a:pt x="14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3" name="Freeform 323"/>
            <p:cNvSpPr/>
            <p:nvPr/>
          </p:nvSpPr>
          <p:spPr bwMode="auto">
            <a:xfrm>
              <a:off x="8454979" y="662628"/>
              <a:ext cx="520254" cy="460158"/>
            </a:xfrm>
            <a:custGeom>
              <a:avLst/>
              <a:gdLst>
                <a:gd name="T0" fmla="*/ 4 w 498"/>
                <a:gd name="T1" fmla="*/ 440 h 442"/>
                <a:gd name="T2" fmla="*/ 33 w 498"/>
                <a:gd name="T3" fmla="*/ 312 h 442"/>
                <a:gd name="T4" fmla="*/ 108 w 498"/>
                <a:gd name="T5" fmla="*/ 194 h 442"/>
                <a:gd name="T6" fmla="*/ 200 w 498"/>
                <a:gd name="T7" fmla="*/ 119 h 442"/>
                <a:gd name="T8" fmla="*/ 232 w 498"/>
                <a:gd name="T9" fmla="*/ 4 h 442"/>
                <a:gd name="T10" fmla="*/ 228 w 498"/>
                <a:gd name="T11" fmla="*/ 5 h 442"/>
                <a:gd name="T12" fmla="*/ 369 w 498"/>
                <a:gd name="T13" fmla="*/ 179 h 442"/>
                <a:gd name="T14" fmla="*/ 495 w 498"/>
                <a:gd name="T15" fmla="*/ 393 h 442"/>
                <a:gd name="T16" fmla="*/ 498 w 498"/>
                <a:gd name="T17" fmla="*/ 393 h 442"/>
                <a:gd name="T18" fmla="*/ 400 w 498"/>
                <a:gd name="T19" fmla="*/ 200 h 442"/>
                <a:gd name="T20" fmla="*/ 240 w 498"/>
                <a:gd name="T21" fmla="*/ 42 h 442"/>
                <a:gd name="T22" fmla="*/ 233 w 498"/>
                <a:gd name="T23" fmla="*/ 15 h 442"/>
                <a:gd name="T24" fmla="*/ 229 w 498"/>
                <a:gd name="T25" fmla="*/ 23 h 442"/>
                <a:gd name="T26" fmla="*/ 228 w 498"/>
                <a:gd name="T27" fmla="*/ 42 h 442"/>
                <a:gd name="T28" fmla="*/ 197 w 498"/>
                <a:gd name="T29" fmla="*/ 118 h 442"/>
                <a:gd name="T30" fmla="*/ 92 w 498"/>
                <a:gd name="T31" fmla="*/ 206 h 442"/>
                <a:gd name="T32" fmla="*/ 30 w 498"/>
                <a:gd name="T33" fmla="*/ 312 h 442"/>
                <a:gd name="T34" fmla="*/ 0 w 498"/>
                <a:gd name="T35" fmla="*/ 440 h 442"/>
                <a:gd name="T36" fmla="*/ 4 w 498"/>
                <a:gd name="T37" fmla="*/ 44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8" h="442">
                  <a:moveTo>
                    <a:pt x="4" y="440"/>
                  </a:moveTo>
                  <a:cubicBezTo>
                    <a:pt x="6" y="396"/>
                    <a:pt x="17" y="353"/>
                    <a:pt x="33" y="312"/>
                  </a:cubicBezTo>
                  <a:cubicBezTo>
                    <a:pt x="50" y="270"/>
                    <a:pt x="74" y="226"/>
                    <a:pt x="108" y="194"/>
                  </a:cubicBezTo>
                  <a:cubicBezTo>
                    <a:pt x="137" y="167"/>
                    <a:pt x="176" y="152"/>
                    <a:pt x="200" y="119"/>
                  </a:cubicBezTo>
                  <a:cubicBezTo>
                    <a:pt x="224" y="86"/>
                    <a:pt x="236" y="44"/>
                    <a:pt x="232" y="4"/>
                  </a:cubicBezTo>
                  <a:cubicBezTo>
                    <a:pt x="231" y="2"/>
                    <a:pt x="228" y="3"/>
                    <a:pt x="228" y="5"/>
                  </a:cubicBezTo>
                  <a:cubicBezTo>
                    <a:pt x="238" y="88"/>
                    <a:pt x="309" y="131"/>
                    <a:pt x="369" y="179"/>
                  </a:cubicBezTo>
                  <a:cubicBezTo>
                    <a:pt x="437" y="232"/>
                    <a:pt x="493" y="303"/>
                    <a:pt x="495" y="393"/>
                  </a:cubicBezTo>
                  <a:cubicBezTo>
                    <a:pt x="495" y="395"/>
                    <a:pt x="498" y="395"/>
                    <a:pt x="498" y="393"/>
                  </a:cubicBezTo>
                  <a:cubicBezTo>
                    <a:pt x="497" y="316"/>
                    <a:pt x="456" y="251"/>
                    <a:pt x="400" y="200"/>
                  </a:cubicBezTo>
                  <a:cubicBezTo>
                    <a:pt x="345" y="150"/>
                    <a:pt x="269" y="114"/>
                    <a:pt x="240" y="42"/>
                  </a:cubicBezTo>
                  <a:cubicBezTo>
                    <a:pt x="237" y="33"/>
                    <a:pt x="235" y="24"/>
                    <a:pt x="233" y="15"/>
                  </a:cubicBezTo>
                  <a:cubicBezTo>
                    <a:pt x="230" y="0"/>
                    <a:pt x="229" y="20"/>
                    <a:pt x="229" y="23"/>
                  </a:cubicBezTo>
                  <a:cubicBezTo>
                    <a:pt x="229" y="29"/>
                    <a:pt x="229" y="36"/>
                    <a:pt x="228" y="42"/>
                  </a:cubicBezTo>
                  <a:cubicBezTo>
                    <a:pt x="224" y="69"/>
                    <a:pt x="212" y="95"/>
                    <a:pt x="197" y="118"/>
                  </a:cubicBezTo>
                  <a:cubicBezTo>
                    <a:pt x="171" y="156"/>
                    <a:pt x="123" y="173"/>
                    <a:pt x="92" y="206"/>
                  </a:cubicBezTo>
                  <a:cubicBezTo>
                    <a:pt x="64" y="236"/>
                    <a:pt x="45" y="275"/>
                    <a:pt x="30" y="312"/>
                  </a:cubicBezTo>
                  <a:cubicBezTo>
                    <a:pt x="13" y="353"/>
                    <a:pt x="2" y="396"/>
                    <a:pt x="0" y="440"/>
                  </a:cubicBezTo>
                  <a:cubicBezTo>
                    <a:pt x="0" y="442"/>
                    <a:pt x="4" y="442"/>
                    <a:pt x="4" y="4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4" name="Freeform 324"/>
            <p:cNvSpPr/>
            <p:nvPr/>
          </p:nvSpPr>
          <p:spPr bwMode="auto">
            <a:xfrm>
              <a:off x="8487602" y="667778"/>
              <a:ext cx="209475" cy="508234"/>
            </a:xfrm>
            <a:custGeom>
              <a:avLst/>
              <a:gdLst>
                <a:gd name="T0" fmla="*/ 196 w 200"/>
                <a:gd name="T1" fmla="*/ 3 h 488"/>
                <a:gd name="T2" fmla="*/ 163 w 200"/>
                <a:gd name="T3" fmla="*/ 134 h 488"/>
                <a:gd name="T4" fmla="*/ 74 w 200"/>
                <a:gd name="T5" fmla="*/ 241 h 488"/>
                <a:gd name="T6" fmla="*/ 0 w 200"/>
                <a:gd name="T7" fmla="*/ 486 h 488"/>
                <a:gd name="T8" fmla="*/ 4 w 200"/>
                <a:gd name="T9" fmla="*/ 486 h 488"/>
                <a:gd name="T10" fmla="*/ 19 w 200"/>
                <a:gd name="T11" fmla="*/ 368 h 488"/>
                <a:gd name="T12" fmla="*/ 84 w 200"/>
                <a:gd name="T13" fmla="*/ 232 h 488"/>
                <a:gd name="T14" fmla="*/ 175 w 200"/>
                <a:gd name="T15" fmla="*/ 121 h 488"/>
                <a:gd name="T16" fmla="*/ 199 w 200"/>
                <a:gd name="T17" fmla="*/ 2 h 488"/>
                <a:gd name="T18" fmla="*/ 196 w 200"/>
                <a:gd name="T19" fmla="*/ 3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" h="488">
                  <a:moveTo>
                    <a:pt x="196" y="3"/>
                  </a:moveTo>
                  <a:cubicBezTo>
                    <a:pt x="196" y="50"/>
                    <a:pt x="190" y="95"/>
                    <a:pt x="163" y="134"/>
                  </a:cubicBezTo>
                  <a:cubicBezTo>
                    <a:pt x="137" y="172"/>
                    <a:pt x="101" y="203"/>
                    <a:pt x="74" y="241"/>
                  </a:cubicBezTo>
                  <a:cubicBezTo>
                    <a:pt x="22" y="313"/>
                    <a:pt x="7" y="399"/>
                    <a:pt x="0" y="486"/>
                  </a:cubicBezTo>
                  <a:cubicBezTo>
                    <a:pt x="0" y="488"/>
                    <a:pt x="4" y="487"/>
                    <a:pt x="4" y="486"/>
                  </a:cubicBezTo>
                  <a:cubicBezTo>
                    <a:pt x="7" y="446"/>
                    <a:pt x="12" y="406"/>
                    <a:pt x="19" y="368"/>
                  </a:cubicBezTo>
                  <a:cubicBezTo>
                    <a:pt x="30" y="318"/>
                    <a:pt x="54" y="272"/>
                    <a:pt x="84" y="232"/>
                  </a:cubicBezTo>
                  <a:cubicBezTo>
                    <a:pt x="112" y="193"/>
                    <a:pt x="150" y="162"/>
                    <a:pt x="175" y="121"/>
                  </a:cubicBezTo>
                  <a:cubicBezTo>
                    <a:pt x="197" y="85"/>
                    <a:pt x="200" y="43"/>
                    <a:pt x="199" y="2"/>
                  </a:cubicBezTo>
                  <a:cubicBezTo>
                    <a:pt x="199" y="0"/>
                    <a:pt x="196" y="1"/>
                    <a:pt x="19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5" name="Freeform 325"/>
            <p:cNvSpPr/>
            <p:nvPr/>
          </p:nvSpPr>
          <p:spPr bwMode="auto">
            <a:xfrm>
              <a:off x="8530527" y="695250"/>
              <a:ext cx="166550" cy="496215"/>
            </a:xfrm>
            <a:custGeom>
              <a:avLst/>
              <a:gdLst>
                <a:gd name="T0" fmla="*/ 156 w 160"/>
                <a:gd name="T1" fmla="*/ 2 h 477"/>
                <a:gd name="T2" fmla="*/ 133 w 160"/>
                <a:gd name="T3" fmla="*/ 133 h 477"/>
                <a:gd name="T4" fmla="*/ 65 w 160"/>
                <a:gd name="T5" fmla="*/ 246 h 477"/>
                <a:gd name="T6" fmla="*/ 6 w 160"/>
                <a:gd name="T7" fmla="*/ 476 h 477"/>
                <a:gd name="T8" fmla="*/ 10 w 160"/>
                <a:gd name="T9" fmla="*/ 475 h 477"/>
                <a:gd name="T10" fmla="*/ 23 w 160"/>
                <a:gd name="T11" fmla="*/ 341 h 477"/>
                <a:gd name="T12" fmla="*/ 78 w 160"/>
                <a:gd name="T13" fmla="*/ 232 h 477"/>
                <a:gd name="T14" fmla="*/ 139 w 160"/>
                <a:gd name="T15" fmla="*/ 128 h 477"/>
                <a:gd name="T16" fmla="*/ 159 w 160"/>
                <a:gd name="T17" fmla="*/ 2 h 477"/>
                <a:gd name="T18" fmla="*/ 156 w 160"/>
                <a:gd name="T19" fmla="*/ 2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477">
                  <a:moveTo>
                    <a:pt x="156" y="2"/>
                  </a:moveTo>
                  <a:cubicBezTo>
                    <a:pt x="157" y="47"/>
                    <a:pt x="150" y="91"/>
                    <a:pt x="133" y="133"/>
                  </a:cubicBezTo>
                  <a:cubicBezTo>
                    <a:pt x="116" y="174"/>
                    <a:pt x="89" y="209"/>
                    <a:pt x="65" y="246"/>
                  </a:cubicBezTo>
                  <a:cubicBezTo>
                    <a:pt x="20" y="316"/>
                    <a:pt x="0" y="392"/>
                    <a:pt x="6" y="476"/>
                  </a:cubicBezTo>
                  <a:cubicBezTo>
                    <a:pt x="7" y="477"/>
                    <a:pt x="10" y="477"/>
                    <a:pt x="10" y="475"/>
                  </a:cubicBezTo>
                  <a:cubicBezTo>
                    <a:pt x="7" y="430"/>
                    <a:pt x="9" y="385"/>
                    <a:pt x="23" y="341"/>
                  </a:cubicBezTo>
                  <a:cubicBezTo>
                    <a:pt x="35" y="302"/>
                    <a:pt x="55" y="266"/>
                    <a:pt x="78" y="232"/>
                  </a:cubicBezTo>
                  <a:cubicBezTo>
                    <a:pt x="101" y="198"/>
                    <a:pt x="123" y="166"/>
                    <a:pt x="139" y="128"/>
                  </a:cubicBezTo>
                  <a:cubicBezTo>
                    <a:pt x="155" y="88"/>
                    <a:pt x="160" y="45"/>
                    <a:pt x="159" y="2"/>
                  </a:cubicBezTo>
                  <a:cubicBezTo>
                    <a:pt x="159" y="0"/>
                    <a:pt x="156" y="0"/>
                    <a:pt x="15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6" name="Freeform 326"/>
            <p:cNvSpPr/>
            <p:nvPr/>
          </p:nvSpPr>
          <p:spPr bwMode="auto">
            <a:xfrm>
              <a:off x="8559717" y="700402"/>
              <a:ext cx="139078" cy="473894"/>
            </a:xfrm>
            <a:custGeom>
              <a:avLst/>
              <a:gdLst>
                <a:gd name="T0" fmla="*/ 129 w 133"/>
                <a:gd name="T1" fmla="*/ 1 h 456"/>
                <a:gd name="T2" fmla="*/ 77 w 133"/>
                <a:gd name="T3" fmla="*/ 234 h 456"/>
                <a:gd name="T4" fmla="*/ 5 w 133"/>
                <a:gd name="T5" fmla="*/ 455 h 456"/>
                <a:gd name="T6" fmla="*/ 9 w 133"/>
                <a:gd name="T7" fmla="*/ 454 h 456"/>
                <a:gd name="T8" fmla="*/ 83 w 133"/>
                <a:gd name="T9" fmla="*/ 228 h 456"/>
                <a:gd name="T10" fmla="*/ 133 w 133"/>
                <a:gd name="T11" fmla="*/ 0 h 456"/>
                <a:gd name="T12" fmla="*/ 129 w 133"/>
                <a:gd name="T13" fmla="*/ 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56">
                  <a:moveTo>
                    <a:pt x="129" y="1"/>
                  </a:moveTo>
                  <a:cubicBezTo>
                    <a:pt x="129" y="81"/>
                    <a:pt x="115" y="163"/>
                    <a:pt x="77" y="234"/>
                  </a:cubicBezTo>
                  <a:cubicBezTo>
                    <a:pt x="40" y="304"/>
                    <a:pt x="0" y="374"/>
                    <a:pt x="5" y="455"/>
                  </a:cubicBezTo>
                  <a:cubicBezTo>
                    <a:pt x="5" y="456"/>
                    <a:pt x="9" y="455"/>
                    <a:pt x="9" y="454"/>
                  </a:cubicBezTo>
                  <a:cubicBezTo>
                    <a:pt x="3" y="371"/>
                    <a:pt x="45" y="299"/>
                    <a:pt x="83" y="228"/>
                  </a:cubicBezTo>
                  <a:cubicBezTo>
                    <a:pt x="121" y="160"/>
                    <a:pt x="132" y="77"/>
                    <a:pt x="133" y="0"/>
                  </a:cubicBezTo>
                  <a:cubicBezTo>
                    <a:pt x="133" y="0"/>
                    <a:pt x="129" y="0"/>
                    <a:pt x="12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7" name="Freeform 327"/>
            <p:cNvSpPr/>
            <p:nvPr/>
          </p:nvSpPr>
          <p:spPr bwMode="auto">
            <a:xfrm>
              <a:off x="8611227" y="727874"/>
              <a:ext cx="89284" cy="401779"/>
            </a:xfrm>
            <a:custGeom>
              <a:avLst/>
              <a:gdLst>
                <a:gd name="T0" fmla="*/ 82 w 86"/>
                <a:gd name="T1" fmla="*/ 2 h 386"/>
                <a:gd name="T2" fmla="*/ 7 w 86"/>
                <a:gd name="T3" fmla="*/ 385 h 386"/>
                <a:gd name="T4" fmla="*/ 11 w 86"/>
                <a:gd name="T5" fmla="*/ 384 h 386"/>
                <a:gd name="T6" fmla="*/ 85 w 86"/>
                <a:gd name="T7" fmla="*/ 1 h 386"/>
                <a:gd name="T8" fmla="*/ 82 w 86"/>
                <a:gd name="T9" fmla="*/ 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386">
                  <a:moveTo>
                    <a:pt x="82" y="2"/>
                  </a:moveTo>
                  <a:cubicBezTo>
                    <a:pt x="83" y="134"/>
                    <a:pt x="0" y="252"/>
                    <a:pt x="7" y="385"/>
                  </a:cubicBezTo>
                  <a:cubicBezTo>
                    <a:pt x="7" y="386"/>
                    <a:pt x="11" y="385"/>
                    <a:pt x="11" y="384"/>
                  </a:cubicBezTo>
                  <a:cubicBezTo>
                    <a:pt x="3" y="251"/>
                    <a:pt x="86" y="134"/>
                    <a:pt x="85" y="1"/>
                  </a:cubicBezTo>
                  <a:cubicBezTo>
                    <a:pt x="85" y="0"/>
                    <a:pt x="82" y="1"/>
                    <a:pt x="8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8" name="Freeform 328"/>
            <p:cNvSpPr/>
            <p:nvPr/>
          </p:nvSpPr>
          <p:spPr bwMode="auto">
            <a:xfrm>
              <a:off x="8667887" y="710704"/>
              <a:ext cx="32624" cy="374307"/>
            </a:xfrm>
            <a:custGeom>
              <a:avLst/>
              <a:gdLst>
                <a:gd name="T0" fmla="*/ 26 w 31"/>
                <a:gd name="T1" fmla="*/ 2 h 360"/>
                <a:gd name="T2" fmla="*/ 0 w 31"/>
                <a:gd name="T3" fmla="*/ 360 h 360"/>
                <a:gd name="T4" fmla="*/ 3 w 31"/>
                <a:gd name="T5" fmla="*/ 359 h 360"/>
                <a:gd name="T6" fmla="*/ 30 w 31"/>
                <a:gd name="T7" fmla="*/ 1 h 360"/>
                <a:gd name="T8" fmla="*/ 26 w 31"/>
                <a:gd name="T9" fmla="*/ 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0">
                  <a:moveTo>
                    <a:pt x="26" y="2"/>
                  </a:moveTo>
                  <a:cubicBezTo>
                    <a:pt x="28" y="122"/>
                    <a:pt x="0" y="240"/>
                    <a:pt x="0" y="360"/>
                  </a:cubicBezTo>
                  <a:cubicBezTo>
                    <a:pt x="0" y="360"/>
                    <a:pt x="3" y="360"/>
                    <a:pt x="3" y="359"/>
                  </a:cubicBezTo>
                  <a:cubicBezTo>
                    <a:pt x="4" y="239"/>
                    <a:pt x="31" y="121"/>
                    <a:pt x="30" y="1"/>
                  </a:cubicBezTo>
                  <a:cubicBezTo>
                    <a:pt x="30" y="0"/>
                    <a:pt x="26" y="1"/>
                    <a:pt x="2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9" name="Freeform 329"/>
            <p:cNvSpPr/>
            <p:nvPr/>
          </p:nvSpPr>
          <p:spPr bwMode="auto">
            <a:xfrm>
              <a:off x="8691926" y="688382"/>
              <a:ext cx="13736" cy="365723"/>
            </a:xfrm>
            <a:custGeom>
              <a:avLst/>
              <a:gdLst>
                <a:gd name="T0" fmla="*/ 4 w 14"/>
                <a:gd name="T1" fmla="*/ 2 h 352"/>
                <a:gd name="T2" fmla="*/ 9 w 14"/>
                <a:gd name="T3" fmla="*/ 170 h 352"/>
                <a:gd name="T4" fmla="*/ 5 w 14"/>
                <a:gd name="T5" fmla="*/ 350 h 352"/>
                <a:gd name="T6" fmla="*/ 8 w 14"/>
                <a:gd name="T7" fmla="*/ 349 h 352"/>
                <a:gd name="T8" fmla="*/ 13 w 14"/>
                <a:gd name="T9" fmla="*/ 169 h 352"/>
                <a:gd name="T10" fmla="*/ 8 w 14"/>
                <a:gd name="T11" fmla="*/ 2 h 352"/>
                <a:gd name="T12" fmla="*/ 4 w 14"/>
                <a:gd name="T13" fmla="*/ 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52">
                  <a:moveTo>
                    <a:pt x="4" y="2"/>
                  </a:moveTo>
                  <a:cubicBezTo>
                    <a:pt x="2" y="58"/>
                    <a:pt x="10" y="114"/>
                    <a:pt x="9" y="170"/>
                  </a:cubicBezTo>
                  <a:cubicBezTo>
                    <a:pt x="9" y="230"/>
                    <a:pt x="0" y="290"/>
                    <a:pt x="5" y="350"/>
                  </a:cubicBezTo>
                  <a:cubicBezTo>
                    <a:pt x="5" y="352"/>
                    <a:pt x="8" y="351"/>
                    <a:pt x="8" y="349"/>
                  </a:cubicBezTo>
                  <a:cubicBezTo>
                    <a:pt x="4" y="289"/>
                    <a:pt x="12" y="229"/>
                    <a:pt x="13" y="169"/>
                  </a:cubicBezTo>
                  <a:cubicBezTo>
                    <a:pt x="14" y="113"/>
                    <a:pt x="6" y="58"/>
                    <a:pt x="8" y="2"/>
                  </a:cubicBezTo>
                  <a:cubicBezTo>
                    <a:pt x="8" y="0"/>
                    <a:pt x="4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0" name="Freeform 330"/>
            <p:cNvSpPr/>
            <p:nvPr/>
          </p:nvSpPr>
          <p:spPr bwMode="auto">
            <a:xfrm>
              <a:off x="8697077" y="705552"/>
              <a:ext cx="51510" cy="329665"/>
            </a:xfrm>
            <a:custGeom>
              <a:avLst/>
              <a:gdLst>
                <a:gd name="T0" fmla="*/ 0 w 50"/>
                <a:gd name="T1" fmla="*/ 2 h 317"/>
                <a:gd name="T2" fmla="*/ 24 w 50"/>
                <a:gd name="T3" fmla="*/ 316 h 317"/>
                <a:gd name="T4" fmla="*/ 27 w 50"/>
                <a:gd name="T5" fmla="*/ 316 h 317"/>
                <a:gd name="T6" fmla="*/ 4 w 50"/>
                <a:gd name="T7" fmla="*/ 1 h 317"/>
                <a:gd name="T8" fmla="*/ 0 w 50"/>
                <a:gd name="T9" fmla="*/ 2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17">
                  <a:moveTo>
                    <a:pt x="0" y="2"/>
                  </a:moveTo>
                  <a:cubicBezTo>
                    <a:pt x="10" y="105"/>
                    <a:pt x="47" y="213"/>
                    <a:pt x="24" y="316"/>
                  </a:cubicBezTo>
                  <a:cubicBezTo>
                    <a:pt x="23" y="317"/>
                    <a:pt x="27" y="317"/>
                    <a:pt x="27" y="316"/>
                  </a:cubicBezTo>
                  <a:cubicBezTo>
                    <a:pt x="50" y="213"/>
                    <a:pt x="14" y="104"/>
                    <a:pt x="4" y="1"/>
                  </a:cubicBezTo>
                  <a:cubicBezTo>
                    <a:pt x="4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1" name="Freeform 331"/>
            <p:cNvSpPr/>
            <p:nvPr/>
          </p:nvSpPr>
          <p:spPr bwMode="auto">
            <a:xfrm>
              <a:off x="8688492" y="683232"/>
              <a:ext cx="82416" cy="396629"/>
            </a:xfrm>
            <a:custGeom>
              <a:avLst/>
              <a:gdLst>
                <a:gd name="T0" fmla="*/ 6 w 79"/>
                <a:gd name="T1" fmla="*/ 1 h 382"/>
                <a:gd name="T2" fmla="*/ 15 w 79"/>
                <a:gd name="T3" fmla="*/ 63 h 382"/>
                <a:gd name="T4" fmla="*/ 49 w 79"/>
                <a:gd name="T5" fmla="*/ 145 h 382"/>
                <a:gd name="T6" fmla="*/ 67 w 79"/>
                <a:gd name="T7" fmla="*/ 245 h 382"/>
                <a:gd name="T8" fmla="*/ 75 w 79"/>
                <a:gd name="T9" fmla="*/ 381 h 382"/>
                <a:gd name="T10" fmla="*/ 79 w 79"/>
                <a:gd name="T11" fmla="*/ 380 h 382"/>
                <a:gd name="T12" fmla="*/ 72 w 79"/>
                <a:gd name="T13" fmla="*/ 251 h 382"/>
                <a:gd name="T14" fmla="*/ 54 w 79"/>
                <a:gd name="T15" fmla="*/ 148 h 382"/>
                <a:gd name="T16" fmla="*/ 22 w 79"/>
                <a:gd name="T17" fmla="*/ 72 h 382"/>
                <a:gd name="T18" fmla="*/ 10 w 79"/>
                <a:gd name="T19" fmla="*/ 1 h 382"/>
                <a:gd name="T20" fmla="*/ 6 w 79"/>
                <a:gd name="T21" fmla="*/ 1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382">
                  <a:moveTo>
                    <a:pt x="6" y="1"/>
                  </a:moveTo>
                  <a:cubicBezTo>
                    <a:pt x="0" y="22"/>
                    <a:pt x="8" y="44"/>
                    <a:pt x="15" y="63"/>
                  </a:cubicBezTo>
                  <a:cubicBezTo>
                    <a:pt x="25" y="91"/>
                    <a:pt x="38" y="118"/>
                    <a:pt x="49" y="145"/>
                  </a:cubicBezTo>
                  <a:cubicBezTo>
                    <a:pt x="61" y="177"/>
                    <a:pt x="64" y="211"/>
                    <a:pt x="67" y="245"/>
                  </a:cubicBezTo>
                  <a:cubicBezTo>
                    <a:pt x="73" y="290"/>
                    <a:pt x="74" y="336"/>
                    <a:pt x="75" y="381"/>
                  </a:cubicBezTo>
                  <a:cubicBezTo>
                    <a:pt x="75" y="382"/>
                    <a:pt x="79" y="381"/>
                    <a:pt x="79" y="380"/>
                  </a:cubicBezTo>
                  <a:cubicBezTo>
                    <a:pt x="78" y="337"/>
                    <a:pt x="76" y="294"/>
                    <a:pt x="72" y="251"/>
                  </a:cubicBezTo>
                  <a:cubicBezTo>
                    <a:pt x="68" y="217"/>
                    <a:pt x="65" y="181"/>
                    <a:pt x="54" y="148"/>
                  </a:cubicBezTo>
                  <a:cubicBezTo>
                    <a:pt x="44" y="122"/>
                    <a:pt x="32" y="97"/>
                    <a:pt x="22" y="72"/>
                  </a:cubicBezTo>
                  <a:cubicBezTo>
                    <a:pt x="14" y="50"/>
                    <a:pt x="3" y="23"/>
                    <a:pt x="10" y="1"/>
                  </a:cubicBezTo>
                  <a:cubicBezTo>
                    <a:pt x="10" y="0"/>
                    <a:pt x="6" y="0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2" name="Freeform 332"/>
            <p:cNvSpPr/>
            <p:nvPr/>
          </p:nvSpPr>
          <p:spPr bwMode="auto">
            <a:xfrm>
              <a:off x="8693643" y="705552"/>
              <a:ext cx="127058" cy="401779"/>
            </a:xfrm>
            <a:custGeom>
              <a:avLst/>
              <a:gdLst>
                <a:gd name="T0" fmla="*/ 1 w 122"/>
                <a:gd name="T1" fmla="*/ 2 h 386"/>
                <a:gd name="T2" fmla="*/ 39 w 122"/>
                <a:gd name="T3" fmla="*/ 86 h 386"/>
                <a:gd name="T4" fmla="*/ 90 w 122"/>
                <a:gd name="T5" fmla="*/ 185 h 386"/>
                <a:gd name="T6" fmla="*/ 112 w 122"/>
                <a:gd name="T7" fmla="*/ 385 h 386"/>
                <a:gd name="T8" fmla="*/ 115 w 122"/>
                <a:gd name="T9" fmla="*/ 384 h 386"/>
                <a:gd name="T10" fmla="*/ 96 w 122"/>
                <a:gd name="T11" fmla="*/ 191 h 386"/>
                <a:gd name="T12" fmla="*/ 52 w 122"/>
                <a:gd name="T13" fmla="*/ 101 h 386"/>
                <a:gd name="T14" fmla="*/ 4 w 122"/>
                <a:gd name="T15" fmla="*/ 1 h 386"/>
                <a:gd name="T16" fmla="*/ 1 w 122"/>
                <a:gd name="T17" fmla="*/ 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386">
                  <a:moveTo>
                    <a:pt x="1" y="2"/>
                  </a:moveTo>
                  <a:cubicBezTo>
                    <a:pt x="12" y="31"/>
                    <a:pt x="23" y="59"/>
                    <a:pt x="39" y="86"/>
                  </a:cubicBezTo>
                  <a:cubicBezTo>
                    <a:pt x="59" y="118"/>
                    <a:pt x="78" y="149"/>
                    <a:pt x="90" y="185"/>
                  </a:cubicBezTo>
                  <a:cubicBezTo>
                    <a:pt x="112" y="248"/>
                    <a:pt x="118" y="318"/>
                    <a:pt x="112" y="385"/>
                  </a:cubicBezTo>
                  <a:cubicBezTo>
                    <a:pt x="111" y="386"/>
                    <a:pt x="115" y="386"/>
                    <a:pt x="115" y="384"/>
                  </a:cubicBezTo>
                  <a:cubicBezTo>
                    <a:pt x="122" y="319"/>
                    <a:pt x="115" y="253"/>
                    <a:pt x="96" y="191"/>
                  </a:cubicBezTo>
                  <a:cubicBezTo>
                    <a:pt x="86" y="158"/>
                    <a:pt x="71" y="129"/>
                    <a:pt x="52" y="101"/>
                  </a:cubicBezTo>
                  <a:cubicBezTo>
                    <a:pt x="32" y="69"/>
                    <a:pt x="18" y="36"/>
                    <a:pt x="4" y="1"/>
                  </a:cubicBezTo>
                  <a:cubicBezTo>
                    <a:pt x="4" y="0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3" name="Freeform 333"/>
            <p:cNvSpPr/>
            <p:nvPr/>
          </p:nvSpPr>
          <p:spPr bwMode="auto">
            <a:xfrm>
              <a:off x="8697077" y="695250"/>
              <a:ext cx="164833" cy="441271"/>
            </a:xfrm>
            <a:custGeom>
              <a:avLst/>
              <a:gdLst>
                <a:gd name="T0" fmla="*/ 0 w 157"/>
                <a:gd name="T1" fmla="*/ 2 h 425"/>
                <a:gd name="T2" fmla="*/ 32 w 157"/>
                <a:gd name="T3" fmla="*/ 73 h 425"/>
                <a:gd name="T4" fmla="*/ 95 w 157"/>
                <a:gd name="T5" fmla="*/ 166 h 425"/>
                <a:gd name="T6" fmla="*/ 142 w 157"/>
                <a:gd name="T7" fmla="*/ 264 h 425"/>
                <a:gd name="T8" fmla="*/ 152 w 157"/>
                <a:gd name="T9" fmla="*/ 423 h 425"/>
                <a:gd name="T10" fmla="*/ 155 w 157"/>
                <a:gd name="T11" fmla="*/ 423 h 425"/>
                <a:gd name="T12" fmla="*/ 149 w 157"/>
                <a:gd name="T13" fmla="*/ 277 h 425"/>
                <a:gd name="T14" fmla="*/ 110 w 157"/>
                <a:gd name="T15" fmla="*/ 181 h 425"/>
                <a:gd name="T16" fmla="*/ 46 w 157"/>
                <a:gd name="T17" fmla="*/ 88 h 425"/>
                <a:gd name="T18" fmla="*/ 4 w 157"/>
                <a:gd name="T19" fmla="*/ 1 h 425"/>
                <a:gd name="T20" fmla="*/ 0 w 157"/>
                <a:gd name="T21" fmla="*/ 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" h="425">
                  <a:moveTo>
                    <a:pt x="0" y="2"/>
                  </a:moveTo>
                  <a:cubicBezTo>
                    <a:pt x="3" y="28"/>
                    <a:pt x="18" y="52"/>
                    <a:pt x="32" y="73"/>
                  </a:cubicBezTo>
                  <a:cubicBezTo>
                    <a:pt x="52" y="105"/>
                    <a:pt x="74" y="135"/>
                    <a:pt x="95" y="166"/>
                  </a:cubicBezTo>
                  <a:cubicBezTo>
                    <a:pt x="116" y="197"/>
                    <a:pt x="134" y="228"/>
                    <a:pt x="142" y="264"/>
                  </a:cubicBezTo>
                  <a:cubicBezTo>
                    <a:pt x="155" y="316"/>
                    <a:pt x="154" y="370"/>
                    <a:pt x="152" y="423"/>
                  </a:cubicBezTo>
                  <a:cubicBezTo>
                    <a:pt x="152" y="425"/>
                    <a:pt x="155" y="424"/>
                    <a:pt x="155" y="423"/>
                  </a:cubicBezTo>
                  <a:cubicBezTo>
                    <a:pt x="157" y="374"/>
                    <a:pt x="157" y="325"/>
                    <a:pt x="149" y="277"/>
                  </a:cubicBezTo>
                  <a:cubicBezTo>
                    <a:pt x="142" y="241"/>
                    <a:pt x="129" y="212"/>
                    <a:pt x="110" y="181"/>
                  </a:cubicBezTo>
                  <a:cubicBezTo>
                    <a:pt x="89" y="150"/>
                    <a:pt x="67" y="119"/>
                    <a:pt x="46" y="88"/>
                  </a:cubicBezTo>
                  <a:cubicBezTo>
                    <a:pt x="28" y="62"/>
                    <a:pt x="7" y="33"/>
                    <a:pt x="4" y="1"/>
                  </a:cubicBezTo>
                  <a:cubicBezTo>
                    <a:pt x="4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4" name="Freeform 334"/>
            <p:cNvSpPr/>
            <p:nvPr/>
          </p:nvSpPr>
          <p:spPr bwMode="auto">
            <a:xfrm>
              <a:off x="8697077" y="705552"/>
              <a:ext cx="195739" cy="442988"/>
            </a:xfrm>
            <a:custGeom>
              <a:avLst/>
              <a:gdLst>
                <a:gd name="T0" fmla="*/ 0 w 187"/>
                <a:gd name="T1" fmla="*/ 2 h 425"/>
                <a:gd name="T2" fmla="*/ 130 w 187"/>
                <a:gd name="T3" fmla="*/ 174 h 425"/>
                <a:gd name="T4" fmla="*/ 174 w 187"/>
                <a:gd name="T5" fmla="*/ 273 h 425"/>
                <a:gd name="T6" fmla="*/ 182 w 187"/>
                <a:gd name="T7" fmla="*/ 424 h 425"/>
                <a:gd name="T8" fmla="*/ 186 w 187"/>
                <a:gd name="T9" fmla="*/ 423 h 425"/>
                <a:gd name="T10" fmla="*/ 179 w 187"/>
                <a:gd name="T11" fmla="*/ 279 h 425"/>
                <a:gd name="T12" fmla="*/ 139 w 187"/>
                <a:gd name="T13" fmla="*/ 181 h 425"/>
                <a:gd name="T14" fmla="*/ 4 w 187"/>
                <a:gd name="T15" fmla="*/ 1 h 425"/>
                <a:gd name="T16" fmla="*/ 0 w 187"/>
                <a:gd name="T17" fmla="*/ 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425">
                  <a:moveTo>
                    <a:pt x="0" y="2"/>
                  </a:moveTo>
                  <a:cubicBezTo>
                    <a:pt x="33" y="66"/>
                    <a:pt x="87" y="117"/>
                    <a:pt x="130" y="174"/>
                  </a:cubicBezTo>
                  <a:cubicBezTo>
                    <a:pt x="153" y="205"/>
                    <a:pt x="166" y="235"/>
                    <a:pt x="174" y="273"/>
                  </a:cubicBezTo>
                  <a:cubicBezTo>
                    <a:pt x="184" y="322"/>
                    <a:pt x="182" y="374"/>
                    <a:pt x="182" y="424"/>
                  </a:cubicBezTo>
                  <a:cubicBezTo>
                    <a:pt x="182" y="425"/>
                    <a:pt x="186" y="424"/>
                    <a:pt x="186" y="423"/>
                  </a:cubicBezTo>
                  <a:cubicBezTo>
                    <a:pt x="185" y="375"/>
                    <a:pt x="187" y="327"/>
                    <a:pt x="179" y="279"/>
                  </a:cubicBezTo>
                  <a:cubicBezTo>
                    <a:pt x="173" y="242"/>
                    <a:pt x="160" y="211"/>
                    <a:pt x="139" y="181"/>
                  </a:cubicBezTo>
                  <a:cubicBezTo>
                    <a:pt x="96" y="120"/>
                    <a:pt x="38" y="68"/>
                    <a:pt x="4" y="1"/>
                  </a:cubicBezTo>
                  <a:cubicBezTo>
                    <a:pt x="3" y="0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5" name="Freeform 335"/>
            <p:cNvSpPr/>
            <p:nvPr/>
          </p:nvSpPr>
          <p:spPr bwMode="auto">
            <a:xfrm>
              <a:off x="8729700" y="757063"/>
              <a:ext cx="214626" cy="417233"/>
            </a:xfrm>
            <a:custGeom>
              <a:avLst/>
              <a:gdLst>
                <a:gd name="T0" fmla="*/ 1 w 205"/>
                <a:gd name="T1" fmla="*/ 2 h 401"/>
                <a:gd name="T2" fmla="*/ 170 w 205"/>
                <a:gd name="T3" fmla="*/ 204 h 401"/>
                <a:gd name="T4" fmla="*/ 193 w 205"/>
                <a:gd name="T5" fmla="*/ 400 h 401"/>
                <a:gd name="T6" fmla="*/ 197 w 205"/>
                <a:gd name="T7" fmla="*/ 400 h 401"/>
                <a:gd name="T8" fmla="*/ 174 w 205"/>
                <a:gd name="T9" fmla="*/ 203 h 401"/>
                <a:gd name="T10" fmla="*/ 4 w 205"/>
                <a:gd name="T11" fmla="*/ 1 h 401"/>
                <a:gd name="T12" fmla="*/ 1 w 205"/>
                <a:gd name="T13" fmla="*/ 2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401">
                  <a:moveTo>
                    <a:pt x="1" y="2"/>
                  </a:moveTo>
                  <a:cubicBezTo>
                    <a:pt x="66" y="61"/>
                    <a:pt x="132" y="124"/>
                    <a:pt x="170" y="204"/>
                  </a:cubicBezTo>
                  <a:cubicBezTo>
                    <a:pt x="199" y="266"/>
                    <a:pt x="201" y="334"/>
                    <a:pt x="193" y="400"/>
                  </a:cubicBezTo>
                  <a:cubicBezTo>
                    <a:pt x="193" y="401"/>
                    <a:pt x="197" y="401"/>
                    <a:pt x="197" y="400"/>
                  </a:cubicBezTo>
                  <a:cubicBezTo>
                    <a:pt x="205" y="332"/>
                    <a:pt x="202" y="266"/>
                    <a:pt x="174" y="203"/>
                  </a:cubicBezTo>
                  <a:cubicBezTo>
                    <a:pt x="137" y="123"/>
                    <a:pt x="68" y="59"/>
                    <a:pt x="4" y="1"/>
                  </a:cubicBezTo>
                  <a:cubicBezTo>
                    <a:pt x="3" y="0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6" name="Freeform 336"/>
            <p:cNvSpPr/>
            <p:nvPr/>
          </p:nvSpPr>
          <p:spPr bwMode="auto">
            <a:xfrm>
              <a:off x="8334788" y="638590"/>
              <a:ext cx="243815" cy="230079"/>
            </a:xfrm>
            <a:custGeom>
              <a:avLst/>
              <a:gdLst>
                <a:gd name="T0" fmla="*/ 5 w 232"/>
                <a:gd name="T1" fmla="*/ 219 h 222"/>
                <a:gd name="T2" fmla="*/ 50 w 232"/>
                <a:gd name="T3" fmla="*/ 2 h 222"/>
                <a:gd name="T4" fmla="*/ 45 w 232"/>
                <a:gd name="T5" fmla="*/ 3 h 222"/>
                <a:gd name="T6" fmla="*/ 227 w 232"/>
                <a:gd name="T7" fmla="*/ 194 h 222"/>
                <a:gd name="T8" fmla="*/ 232 w 232"/>
                <a:gd name="T9" fmla="*/ 193 h 222"/>
                <a:gd name="T10" fmla="*/ 49 w 232"/>
                <a:gd name="T11" fmla="*/ 1 h 222"/>
                <a:gd name="T12" fmla="*/ 45 w 232"/>
                <a:gd name="T13" fmla="*/ 3 h 222"/>
                <a:gd name="T14" fmla="*/ 0 w 232"/>
                <a:gd name="T15" fmla="*/ 219 h 222"/>
                <a:gd name="T16" fmla="*/ 5 w 232"/>
                <a:gd name="T17" fmla="*/ 21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22">
                  <a:moveTo>
                    <a:pt x="5" y="219"/>
                  </a:moveTo>
                  <a:cubicBezTo>
                    <a:pt x="10" y="145"/>
                    <a:pt x="44" y="76"/>
                    <a:pt x="50" y="2"/>
                  </a:cubicBezTo>
                  <a:cubicBezTo>
                    <a:pt x="48" y="3"/>
                    <a:pt x="47" y="3"/>
                    <a:pt x="45" y="3"/>
                  </a:cubicBezTo>
                  <a:cubicBezTo>
                    <a:pt x="90" y="84"/>
                    <a:pt x="199" y="100"/>
                    <a:pt x="227" y="194"/>
                  </a:cubicBezTo>
                  <a:cubicBezTo>
                    <a:pt x="228" y="196"/>
                    <a:pt x="232" y="195"/>
                    <a:pt x="232" y="193"/>
                  </a:cubicBezTo>
                  <a:cubicBezTo>
                    <a:pt x="204" y="99"/>
                    <a:pt x="94" y="83"/>
                    <a:pt x="49" y="1"/>
                  </a:cubicBezTo>
                  <a:cubicBezTo>
                    <a:pt x="49" y="0"/>
                    <a:pt x="45" y="1"/>
                    <a:pt x="45" y="3"/>
                  </a:cubicBezTo>
                  <a:cubicBezTo>
                    <a:pt x="40" y="77"/>
                    <a:pt x="5" y="145"/>
                    <a:pt x="0" y="219"/>
                  </a:cubicBezTo>
                  <a:cubicBezTo>
                    <a:pt x="0" y="222"/>
                    <a:pt x="5" y="221"/>
                    <a:pt x="5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7" name="Freeform 337"/>
            <p:cNvSpPr/>
            <p:nvPr/>
          </p:nvSpPr>
          <p:spPr bwMode="auto">
            <a:xfrm>
              <a:off x="8357110" y="652326"/>
              <a:ext cx="34340" cy="248966"/>
            </a:xfrm>
            <a:custGeom>
              <a:avLst/>
              <a:gdLst>
                <a:gd name="T0" fmla="*/ 17 w 32"/>
                <a:gd name="T1" fmla="*/ 236 h 239"/>
                <a:gd name="T2" fmla="*/ 18 w 32"/>
                <a:gd name="T3" fmla="*/ 115 h 239"/>
                <a:gd name="T4" fmla="*/ 30 w 32"/>
                <a:gd name="T5" fmla="*/ 2 h 239"/>
                <a:gd name="T6" fmla="*/ 25 w 32"/>
                <a:gd name="T7" fmla="*/ 3 h 239"/>
                <a:gd name="T8" fmla="*/ 13 w 32"/>
                <a:gd name="T9" fmla="*/ 120 h 239"/>
                <a:gd name="T10" fmla="*/ 12 w 32"/>
                <a:gd name="T11" fmla="*/ 237 h 239"/>
                <a:gd name="T12" fmla="*/ 17 w 32"/>
                <a:gd name="T13" fmla="*/ 23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39">
                  <a:moveTo>
                    <a:pt x="17" y="236"/>
                  </a:moveTo>
                  <a:cubicBezTo>
                    <a:pt x="4" y="198"/>
                    <a:pt x="13" y="153"/>
                    <a:pt x="18" y="115"/>
                  </a:cubicBezTo>
                  <a:cubicBezTo>
                    <a:pt x="23" y="78"/>
                    <a:pt x="32" y="39"/>
                    <a:pt x="30" y="2"/>
                  </a:cubicBezTo>
                  <a:cubicBezTo>
                    <a:pt x="30" y="0"/>
                    <a:pt x="25" y="1"/>
                    <a:pt x="25" y="3"/>
                  </a:cubicBezTo>
                  <a:cubicBezTo>
                    <a:pt x="28" y="42"/>
                    <a:pt x="18" y="82"/>
                    <a:pt x="13" y="120"/>
                  </a:cubicBezTo>
                  <a:cubicBezTo>
                    <a:pt x="8" y="157"/>
                    <a:pt x="0" y="201"/>
                    <a:pt x="12" y="237"/>
                  </a:cubicBezTo>
                  <a:cubicBezTo>
                    <a:pt x="13" y="239"/>
                    <a:pt x="18" y="237"/>
                    <a:pt x="17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8" name="Freeform 338"/>
            <p:cNvSpPr/>
            <p:nvPr/>
          </p:nvSpPr>
          <p:spPr bwMode="auto">
            <a:xfrm>
              <a:off x="8381148" y="642024"/>
              <a:ext cx="84134" cy="334817"/>
            </a:xfrm>
            <a:custGeom>
              <a:avLst/>
              <a:gdLst>
                <a:gd name="T0" fmla="*/ 0 w 80"/>
                <a:gd name="T1" fmla="*/ 4 h 323"/>
                <a:gd name="T2" fmla="*/ 15 w 80"/>
                <a:gd name="T3" fmla="*/ 63 h 323"/>
                <a:gd name="T4" fmla="*/ 23 w 80"/>
                <a:gd name="T5" fmla="*/ 156 h 323"/>
                <a:gd name="T6" fmla="*/ 74 w 80"/>
                <a:gd name="T7" fmla="*/ 321 h 323"/>
                <a:gd name="T8" fmla="*/ 79 w 80"/>
                <a:gd name="T9" fmla="*/ 319 h 323"/>
                <a:gd name="T10" fmla="*/ 27 w 80"/>
                <a:gd name="T11" fmla="*/ 148 h 323"/>
                <a:gd name="T12" fmla="*/ 20 w 80"/>
                <a:gd name="T13" fmla="*/ 62 h 323"/>
                <a:gd name="T14" fmla="*/ 5 w 80"/>
                <a:gd name="T15" fmla="*/ 3 h 323"/>
                <a:gd name="T16" fmla="*/ 0 w 80"/>
                <a:gd name="T17" fmla="*/ 4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323">
                  <a:moveTo>
                    <a:pt x="0" y="4"/>
                  </a:moveTo>
                  <a:cubicBezTo>
                    <a:pt x="4" y="24"/>
                    <a:pt x="12" y="43"/>
                    <a:pt x="15" y="63"/>
                  </a:cubicBezTo>
                  <a:cubicBezTo>
                    <a:pt x="19" y="94"/>
                    <a:pt x="19" y="125"/>
                    <a:pt x="23" y="156"/>
                  </a:cubicBezTo>
                  <a:cubicBezTo>
                    <a:pt x="31" y="214"/>
                    <a:pt x="48" y="269"/>
                    <a:pt x="74" y="321"/>
                  </a:cubicBezTo>
                  <a:cubicBezTo>
                    <a:pt x="75" y="323"/>
                    <a:pt x="80" y="321"/>
                    <a:pt x="79" y="319"/>
                  </a:cubicBezTo>
                  <a:cubicBezTo>
                    <a:pt x="52" y="265"/>
                    <a:pt x="36" y="208"/>
                    <a:pt x="27" y="148"/>
                  </a:cubicBezTo>
                  <a:cubicBezTo>
                    <a:pt x="23" y="119"/>
                    <a:pt x="23" y="91"/>
                    <a:pt x="20" y="62"/>
                  </a:cubicBezTo>
                  <a:cubicBezTo>
                    <a:pt x="17" y="41"/>
                    <a:pt x="8" y="23"/>
                    <a:pt x="5" y="3"/>
                  </a:cubicBezTo>
                  <a:cubicBezTo>
                    <a:pt x="5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9" name="Freeform 339"/>
            <p:cNvSpPr/>
            <p:nvPr/>
          </p:nvSpPr>
          <p:spPr bwMode="auto">
            <a:xfrm>
              <a:off x="8386298" y="648892"/>
              <a:ext cx="106454" cy="293609"/>
            </a:xfrm>
            <a:custGeom>
              <a:avLst/>
              <a:gdLst>
                <a:gd name="T0" fmla="*/ 0 w 102"/>
                <a:gd name="T1" fmla="*/ 3 h 283"/>
                <a:gd name="T2" fmla="*/ 37 w 102"/>
                <a:gd name="T3" fmla="*/ 130 h 283"/>
                <a:gd name="T4" fmla="*/ 97 w 102"/>
                <a:gd name="T5" fmla="*/ 282 h 283"/>
                <a:gd name="T6" fmla="*/ 101 w 102"/>
                <a:gd name="T7" fmla="*/ 281 h 283"/>
                <a:gd name="T8" fmla="*/ 43 w 102"/>
                <a:gd name="T9" fmla="*/ 133 h 283"/>
                <a:gd name="T10" fmla="*/ 5 w 102"/>
                <a:gd name="T11" fmla="*/ 1 h 283"/>
                <a:gd name="T12" fmla="*/ 0 w 102"/>
                <a:gd name="T13" fmla="*/ 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283">
                  <a:moveTo>
                    <a:pt x="0" y="3"/>
                  </a:moveTo>
                  <a:cubicBezTo>
                    <a:pt x="18" y="43"/>
                    <a:pt x="24" y="88"/>
                    <a:pt x="37" y="130"/>
                  </a:cubicBezTo>
                  <a:cubicBezTo>
                    <a:pt x="53" y="181"/>
                    <a:pt x="68" y="236"/>
                    <a:pt x="97" y="282"/>
                  </a:cubicBezTo>
                  <a:cubicBezTo>
                    <a:pt x="97" y="283"/>
                    <a:pt x="102" y="281"/>
                    <a:pt x="101" y="281"/>
                  </a:cubicBezTo>
                  <a:cubicBezTo>
                    <a:pt x="74" y="236"/>
                    <a:pt x="61" y="182"/>
                    <a:pt x="43" y="133"/>
                  </a:cubicBezTo>
                  <a:cubicBezTo>
                    <a:pt x="28" y="90"/>
                    <a:pt x="24" y="43"/>
                    <a:pt x="5" y="1"/>
                  </a:cubicBezTo>
                  <a:cubicBezTo>
                    <a:pt x="5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0" name="Freeform 340"/>
            <p:cNvSpPr/>
            <p:nvPr/>
          </p:nvSpPr>
          <p:spPr bwMode="auto">
            <a:xfrm>
              <a:off x="8382864" y="642024"/>
              <a:ext cx="127058" cy="274721"/>
            </a:xfrm>
            <a:custGeom>
              <a:avLst/>
              <a:gdLst>
                <a:gd name="T0" fmla="*/ 1 w 121"/>
                <a:gd name="T1" fmla="*/ 3 h 264"/>
                <a:gd name="T2" fmla="*/ 115 w 121"/>
                <a:gd name="T3" fmla="*/ 262 h 264"/>
                <a:gd name="T4" fmla="*/ 120 w 121"/>
                <a:gd name="T5" fmla="*/ 261 h 264"/>
                <a:gd name="T6" fmla="*/ 6 w 121"/>
                <a:gd name="T7" fmla="*/ 2 h 264"/>
                <a:gd name="T8" fmla="*/ 1 w 121"/>
                <a:gd name="T9" fmla="*/ 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64">
                  <a:moveTo>
                    <a:pt x="1" y="3"/>
                  </a:moveTo>
                  <a:cubicBezTo>
                    <a:pt x="44" y="87"/>
                    <a:pt x="72" y="178"/>
                    <a:pt x="115" y="262"/>
                  </a:cubicBezTo>
                  <a:cubicBezTo>
                    <a:pt x="116" y="264"/>
                    <a:pt x="121" y="262"/>
                    <a:pt x="120" y="261"/>
                  </a:cubicBezTo>
                  <a:cubicBezTo>
                    <a:pt x="76" y="177"/>
                    <a:pt x="48" y="86"/>
                    <a:pt x="6" y="2"/>
                  </a:cubicBezTo>
                  <a:cubicBezTo>
                    <a:pt x="5" y="0"/>
                    <a:pt x="0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1" name="Freeform 341"/>
            <p:cNvSpPr/>
            <p:nvPr/>
          </p:nvSpPr>
          <p:spPr bwMode="auto">
            <a:xfrm>
              <a:off x="8377714" y="648892"/>
              <a:ext cx="32624" cy="278155"/>
            </a:xfrm>
            <a:custGeom>
              <a:avLst/>
              <a:gdLst>
                <a:gd name="T0" fmla="*/ 8 w 32"/>
                <a:gd name="T1" fmla="*/ 3 h 268"/>
                <a:gd name="T2" fmla="*/ 7 w 32"/>
                <a:gd name="T3" fmla="*/ 135 h 268"/>
                <a:gd name="T4" fmla="*/ 27 w 32"/>
                <a:gd name="T5" fmla="*/ 266 h 268"/>
                <a:gd name="T6" fmla="*/ 32 w 32"/>
                <a:gd name="T7" fmla="*/ 265 h 268"/>
                <a:gd name="T8" fmla="*/ 11 w 32"/>
                <a:gd name="T9" fmla="*/ 133 h 268"/>
                <a:gd name="T10" fmla="*/ 12 w 32"/>
                <a:gd name="T11" fmla="*/ 1 h 268"/>
                <a:gd name="T12" fmla="*/ 8 w 32"/>
                <a:gd name="T13" fmla="*/ 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68">
                  <a:moveTo>
                    <a:pt x="8" y="3"/>
                  </a:moveTo>
                  <a:cubicBezTo>
                    <a:pt x="20" y="44"/>
                    <a:pt x="10" y="92"/>
                    <a:pt x="7" y="135"/>
                  </a:cubicBezTo>
                  <a:cubicBezTo>
                    <a:pt x="3" y="178"/>
                    <a:pt x="0" y="230"/>
                    <a:pt x="27" y="266"/>
                  </a:cubicBezTo>
                  <a:cubicBezTo>
                    <a:pt x="28" y="268"/>
                    <a:pt x="32" y="266"/>
                    <a:pt x="32" y="265"/>
                  </a:cubicBezTo>
                  <a:cubicBezTo>
                    <a:pt x="4" y="229"/>
                    <a:pt x="8" y="177"/>
                    <a:pt x="11" y="133"/>
                  </a:cubicBezTo>
                  <a:cubicBezTo>
                    <a:pt x="14" y="91"/>
                    <a:pt x="25" y="43"/>
                    <a:pt x="12" y="1"/>
                  </a:cubicBezTo>
                  <a:cubicBezTo>
                    <a:pt x="12" y="0"/>
                    <a:pt x="7" y="1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2" name="Freeform 342"/>
            <p:cNvSpPr/>
            <p:nvPr/>
          </p:nvSpPr>
          <p:spPr bwMode="auto">
            <a:xfrm>
              <a:off x="8386298" y="647174"/>
              <a:ext cx="139078" cy="248966"/>
            </a:xfrm>
            <a:custGeom>
              <a:avLst/>
              <a:gdLst>
                <a:gd name="T0" fmla="*/ 2 w 134"/>
                <a:gd name="T1" fmla="*/ 4 h 239"/>
                <a:gd name="T2" fmla="*/ 129 w 134"/>
                <a:gd name="T3" fmla="*/ 237 h 239"/>
                <a:gd name="T4" fmla="*/ 133 w 134"/>
                <a:gd name="T5" fmla="*/ 235 h 239"/>
                <a:gd name="T6" fmla="*/ 6 w 134"/>
                <a:gd name="T7" fmla="*/ 2 h 239"/>
                <a:gd name="T8" fmla="*/ 2 w 134"/>
                <a:gd name="T9" fmla="*/ 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39">
                  <a:moveTo>
                    <a:pt x="2" y="4"/>
                  </a:moveTo>
                  <a:cubicBezTo>
                    <a:pt x="50" y="77"/>
                    <a:pt x="101" y="153"/>
                    <a:pt x="129" y="237"/>
                  </a:cubicBezTo>
                  <a:cubicBezTo>
                    <a:pt x="129" y="239"/>
                    <a:pt x="134" y="237"/>
                    <a:pt x="133" y="235"/>
                  </a:cubicBezTo>
                  <a:cubicBezTo>
                    <a:pt x="105" y="151"/>
                    <a:pt x="55" y="75"/>
                    <a:pt x="6" y="2"/>
                  </a:cubicBezTo>
                  <a:cubicBezTo>
                    <a:pt x="5" y="0"/>
                    <a:pt x="0" y="2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3" name="Freeform 343"/>
            <p:cNvSpPr/>
            <p:nvPr/>
          </p:nvSpPr>
          <p:spPr bwMode="auto">
            <a:xfrm>
              <a:off x="8389732" y="652326"/>
              <a:ext cx="151097" cy="221494"/>
            </a:xfrm>
            <a:custGeom>
              <a:avLst/>
              <a:gdLst>
                <a:gd name="T0" fmla="*/ 1 w 146"/>
                <a:gd name="T1" fmla="*/ 4 h 213"/>
                <a:gd name="T2" fmla="*/ 140 w 146"/>
                <a:gd name="T3" fmla="*/ 211 h 213"/>
                <a:gd name="T4" fmla="*/ 145 w 146"/>
                <a:gd name="T5" fmla="*/ 210 h 213"/>
                <a:gd name="T6" fmla="*/ 6 w 146"/>
                <a:gd name="T7" fmla="*/ 2 h 213"/>
                <a:gd name="T8" fmla="*/ 1 w 146"/>
                <a:gd name="T9" fmla="*/ 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13">
                  <a:moveTo>
                    <a:pt x="1" y="4"/>
                  </a:moveTo>
                  <a:cubicBezTo>
                    <a:pt x="60" y="62"/>
                    <a:pt x="118" y="130"/>
                    <a:pt x="140" y="211"/>
                  </a:cubicBezTo>
                  <a:cubicBezTo>
                    <a:pt x="141" y="213"/>
                    <a:pt x="146" y="212"/>
                    <a:pt x="145" y="210"/>
                  </a:cubicBezTo>
                  <a:cubicBezTo>
                    <a:pt x="123" y="129"/>
                    <a:pt x="64" y="60"/>
                    <a:pt x="6" y="2"/>
                  </a:cubicBezTo>
                  <a:cubicBezTo>
                    <a:pt x="4" y="0"/>
                    <a:pt x="0" y="2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4" name="Freeform 344"/>
            <p:cNvSpPr/>
            <p:nvPr/>
          </p:nvSpPr>
          <p:spPr bwMode="auto">
            <a:xfrm>
              <a:off x="8401752" y="664344"/>
              <a:ext cx="157965" cy="194022"/>
            </a:xfrm>
            <a:custGeom>
              <a:avLst/>
              <a:gdLst>
                <a:gd name="T0" fmla="*/ 0 w 151"/>
                <a:gd name="T1" fmla="*/ 3 h 186"/>
                <a:gd name="T2" fmla="*/ 145 w 151"/>
                <a:gd name="T3" fmla="*/ 184 h 186"/>
                <a:gd name="T4" fmla="*/ 150 w 151"/>
                <a:gd name="T5" fmla="*/ 183 h 186"/>
                <a:gd name="T6" fmla="*/ 5 w 151"/>
                <a:gd name="T7" fmla="*/ 1 h 186"/>
                <a:gd name="T8" fmla="*/ 0 w 151"/>
                <a:gd name="T9" fmla="*/ 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86">
                  <a:moveTo>
                    <a:pt x="0" y="3"/>
                  </a:moveTo>
                  <a:cubicBezTo>
                    <a:pt x="56" y="53"/>
                    <a:pt x="122" y="110"/>
                    <a:pt x="145" y="184"/>
                  </a:cubicBezTo>
                  <a:cubicBezTo>
                    <a:pt x="146" y="186"/>
                    <a:pt x="151" y="184"/>
                    <a:pt x="150" y="183"/>
                  </a:cubicBezTo>
                  <a:cubicBezTo>
                    <a:pt x="127" y="109"/>
                    <a:pt x="61" y="51"/>
                    <a:pt x="5" y="1"/>
                  </a:cubicBezTo>
                  <a:cubicBezTo>
                    <a:pt x="4" y="0"/>
                    <a:pt x="0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146" name="图片 14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565" y="1391024"/>
            <a:ext cx="1324726" cy="132472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5015"/>
            <a:ext cx="12348159" cy="4382985"/>
          </a:xfrm>
          <a:prstGeom prst="rect">
            <a:avLst/>
          </a:prstGeom>
        </p:spPr>
      </p:pic>
      <p:pic>
        <p:nvPicPr>
          <p:cNvPr id="4" name="图片 3" descr="图片包含 鲜花, 餐桌, 花瓶, 室内&#10;&#10;已生成极高可信度的说明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0"/>
            <a:ext cx="2651760" cy="26517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89249" y="2474383"/>
            <a:ext cx="1569660" cy="3448475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4444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一江春水，静静如澈地，缓缓流向那远方。一只乌篷船，摇啊摇，摇醒一江春水的梦。</a:t>
            </a:r>
            <a:endParaRPr lang="zh-CN" altLang="en-US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236"/>
          <p:cNvGrpSpPr/>
          <p:nvPr>
            <p:custDataLst>
              <p:tags r:id="rId1"/>
            </p:custDataLst>
          </p:nvPr>
        </p:nvGrpSpPr>
        <p:grpSpPr>
          <a:xfrm>
            <a:off x="4985124" y="627104"/>
            <a:ext cx="2221751" cy="598636"/>
            <a:chOff x="3657660" y="1411076"/>
            <a:chExt cx="3163887" cy="852488"/>
          </a:xfrm>
          <a:solidFill>
            <a:srgbClr val="72202A"/>
          </a:solidFill>
        </p:grpSpPr>
        <p:sp>
          <p:nvSpPr>
            <p:cNvPr id="3" name="Freeform 5"/>
            <p:cNvSpPr>
              <a:spLocks noEditPoints="1"/>
            </p:cNvSpPr>
            <p:nvPr/>
          </p:nvSpPr>
          <p:spPr bwMode="auto">
            <a:xfrm>
              <a:off x="3657660" y="1457114"/>
              <a:ext cx="3163887" cy="773112"/>
            </a:xfrm>
            <a:custGeom>
              <a:avLst/>
              <a:gdLst>
                <a:gd name="T0" fmla="*/ 261 w 289"/>
                <a:gd name="T1" fmla="*/ 27 h 69"/>
                <a:gd name="T2" fmla="*/ 216 w 289"/>
                <a:gd name="T3" fmla="*/ 28 h 69"/>
                <a:gd name="T4" fmla="*/ 157 w 289"/>
                <a:gd name="T5" fmla="*/ 7 h 69"/>
                <a:gd name="T6" fmla="*/ 116 w 289"/>
                <a:gd name="T7" fmla="*/ 20 h 69"/>
                <a:gd name="T8" fmla="*/ 79 w 289"/>
                <a:gd name="T9" fmla="*/ 25 h 69"/>
                <a:gd name="T10" fmla="*/ 16 w 289"/>
                <a:gd name="T11" fmla="*/ 40 h 69"/>
                <a:gd name="T12" fmla="*/ 14 w 289"/>
                <a:gd name="T13" fmla="*/ 53 h 69"/>
                <a:gd name="T14" fmla="*/ 84 w 289"/>
                <a:gd name="T15" fmla="*/ 57 h 69"/>
                <a:gd name="T16" fmla="*/ 107 w 289"/>
                <a:gd name="T17" fmla="*/ 62 h 69"/>
                <a:gd name="T18" fmla="*/ 146 w 289"/>
                <a:gd name="T19" fmla="*/ 65 h 69"/>
                <a:gd name="T20" fmla="*/ 208 w 289"/>
                <a:gd name="T21" fmla="*/ 58 h 69"/>
                <a:gd name="T22" fmla="*/ 273 w 289"/>
                <a:gd name="T23" fmla="*/ 41 h 69"/>
                <a:gd name="T24" fmla="*/ 100 w 289"/>
                <a:gd name="T25" fmla="*/ 61 h 69"/>
                <a:gd name="T26" fmla="*/ 76 w 289"/>
                <a:gd name="T27" fmla="*/ 51 h 69"/>
                <a:gd name="T28" fmla="*/ 84 w 289"/>
                <a:gd name="T29" fmla="*/ 47 h 69"/>
                <a:gd name="T30" fmla="*/ 86 w 289"/>
                <a:gd name="T31" fmla="*/ 49 h 69"/>
                <a:gd name="T32" fmla="*/ 68 w 289"/>
                <a:gd name="T33" fmla="*/ 44 h 69"/>
                <a:gd name="T34" fmla="*/ 11 w 289"/>
                <a:gd name="T35" fmla="*/ 49 h 69"/>
                <a:gd name="T36" fmla="*/ 41 w 289"/>
                <a:gd name="T37" fmla="*/ 37 h 69"/>
                <a:gd name="T38" fmla="*/ 80 w 289"/>
                <a:gd name="T39" fmla="*/ 30 h 69"/>
                <a:gd name="T40" fmla="*/ 92 w 289"/>
                <a:gd name="T41" fmla="*/ 19 h 69"/>
                <a:gd name="T42" fmla="*/ 108 w 289"/>
                <a:gd name="T43" fmla="*/ 44 h 69"/>
                <a:gd name="T44" fmla="*/ 144 w 289"/>
                <a:gd name="T45" fmla="*/ 60 h 69"/>
                <a:gd name="T46" fmla="*/ 117 w 289"/>
                <a:gd name="T47" fmla="*/ 58 h 69"/>
                <a:gd name="T48" fmla="*/ 115 w 289"/>
                <a:gd name="T49" fmla="*/ 46 h 69"/>
                <a:gd name="T50" fmla="*/ 111 w 289"/>
                <a:gd name="T51" fmla="*/ 52 h 69"/>
                <a:gd name="T52" fmla="*/ 121 w 289"/>
                <a:gd name="T53" fmla="*/ 38 h 69"/>
                <a:gd name="T54" fmla="*/ 117 w 289"/>
                <a:gd name="T55" fmla="*/ 40 h 69"/>
                <a:gd name="T56" fmla="*/ 118 w 289"/>
                <a:gd name="T57" fmla="*/ 28 h 69"/>
                <a:gd name="T58" fmla="*/ 142 w 289"/>
                <a:gd name="T59" fmla="*/ 22 h 69"/>
                <a:gd name="T60" fmla="*/ 143 w 289"/>
                <a:gd name="T61" fmla="*/ 16 h 69"/>
                <a:gd name="T62" fmla="*/ 146 w 289"/>
                <a:gd name="T63" fmla="*/ 5 h 69"/>
                <a:gd name="T64" fmla="*/ 164 w 289"/>
                <a:gd name="T65" fmla="*/ 9 h 69"/>
                <a:gd name="T66" fmla="*/ 164 w 289"/>
                <a:gd name="T67" fmla="*/ 32 h 69"/>
                <a:gd name="T68" fmla="*/ 172 w 289"/>
                <a:gd name="T69" fmla="*/ 27 h 69"/>
                <a:gd name="T70" fmla="*/ 173 w 289"/>
                <a:gd name="T71" fmla="*/ 36 h 69"/>
                <a:gd name="T72" fmla="*/ 181 w 289"/>
                <a:gd name="T73" fmla="*/ 35 h 69"/>
                <a:gd name="T74" fmla="*/ 165 w 289"/>
                <a:gd name="T75" fmla="*/ 54 h 69"/>
                <a:gd name="T76" fmla="*/ 134 w 289"/>
                <a:gd name="T77" fmla="*/ 40 h 69"/>
                <a:gd name="T78" fmla="*/ 140 w 289"/>
                <a:gd name="T79" fmla="*/ 42 h 69"/>
                <a:gd name="T80" fmla="*/ 142 w 289"/>
                <a:gd name="T81" fmla="*/ 50 h 69"/>
                <a:gd name="T82" fmla="*/ 150 w 289"/>
                <a:gd name="T83" fmla="*/ 41 h 69"/>
                <a:gd name="T84" fmla="*/ 162 w 289"/>
                <a:gd name="T85" fmla="*/ 56 h 69"/>
                <a:gd name="T86" fmla="*/ 160 w 289"/>
                <a:gd name="T87" fmla="*/ 63 h 69"/>
                <a:gd name="T88" fmla="*/ 263 w 289"/>
                <a:gd name="T89" fmla="*/ 40 h 69"/>
                <a:gd name="T90" fmla="*/ 209 w 289"/>
                <a:gd name="T91" fmla="*/ 50 h 69"/>
                <a:gd name="T92" fmla="*/ 197 w 289"/>
                <a:gd name="T93" fmla="*/ 60 h 69"/>
                <a:gd name="T94" fmla="*/ 184 w 289"/>
                <a:gd name="T95" fmla="*/ 37 h 69"/>
                <a:gd name="T96" fmla="*/ 197 w 289"/>
                <a:gd name="T97" fmla="*/ 26 h 69"/>
                <a:gd name="T98" fmla="*/ 214 w 289"/>
                <a:gd name="T99" fmla="*/ 31 h 69"/>
                <a:gd name="T100" fmla="*/ 204 w 289"/>
                <a:gd name="T101" fmla="*/ 33 h 69"/>
                <a:gd name="T102" fmla="*/ 206 w 289"/>
                <a:gd name="T103" fmla="*/ 30 h 69"/>
                <a:gd name="T104" fmla="*/ 217 w 289"/>
                <a:gd name="T105" fmla="*/ 32 h 69"/>
                <a:gd name="T106" fmla="*/ 258 w 289"/>
                <a:gd name="T107" fmla="*/ 2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9" h="69">
                  <a:moveTo>
                    <a:pt x="289" y="40"/>
                  </a:moveTo>
                  <a:cubicBezTo>
                    <a:pt x="289" y="38"/>
                    <a:pt x="287" y="38"/>
                    <a:pt x="286" y="38"/>
                  </a:cubicBezTo>
                  <a:cubicBezTo>
                    <a:pt x="285" y="38"/>
                    <a:pt x="283" y="37"/>
                    <a:pt x="282" y="37"/>
                  </a:cubicBezTo>
                  <a:cubicBezTo>
                    <a:pt x="278" y="35"/>
                    <a:pt x="274" y="33"/>
                    <a:pt x="270" y="32"/>
                  </a:cubicBezTo>
                  <a:cubicBezTo>
                    <a:pt x="269" y="31"/>
                    <a:pt x="267" y="30"/>
                    <a:pt x="266" y="29"/>
                  </a:cubicBezTo>
                  <a:cubicBezTo>
                    <a:pt x="264" y="28"/>
                    <a:pt x="262" y="27"/>
                    <a:pt x="261" y="27"/>
                  </a:cubicBezTo>
                  <a:cubicBezTo>
                    <a:pt x="260" y="26"/>
                    <a:pt x="260" y="26"/>
                    <a:pt x="260" y="26"/>
                  </a:cubicBezTo>
                  <a:cubicBezTo>
                    <a:pt x="257" y="25"/>
                    <a:pt x="255" y="24"/>
                    <a:pt x="253" y="23"/>
                  </a:cubicBezTo>
                  <a:cubicBezTo>
                    <a:pt x="250" y="22"/>
                    <a:pt x="247" y="21"/>
                    <a:pt x="244" y="21"/>
                  </a:cubicBezTo>
                  <a:cubicBezTo>
                    <a:pt x="243" y="21"/>
                    <a:pt x="242" y="21"/>
                    <a:pt x="241" y="21"/>
                  </a:cubicBezTo>
                  <a:cubicBezTo>
                    <a:pt x="237" y="21"/>
                    <a:pt x="234" y="23"/>
                    <a:pt x="230" y="25"/>
                  </a:cubicBezTo>
                  <a:cubicBezTo>
                    <a:pt x="225" y="28"/>
                    <a:pt x="222" y="31"/>
                    <a:pt x="216" y="28"/>
                  </a:cubicBezTo>
                  <a:cubicBezTo>
                    <a:pt x="215" y="25"/>
                    <a:pt x="212" y="22"/>
                    <a:pt x="208" y="21"/>
                  </a:cubicBezTo>
                  <a:cubicBezTo>
                    <a:pt x="205" y="20"/>
                    <a:pt x="202" y="21"/>
                    <a:pt x="199" y="22"/>
                  </a:cubicBezTo>
                  <a:cubicBezTo>
                    <a:pt x="195" y="16"/>
                    <a:pt x="186" y="12"/>
                    <a:pt x="179" y="16"/>
                  </a:cubicBezTo>
                  <a:cubicBezTo>
                    <a:pt x="178" y="16"/>
                    <a:pt x="177" y="16"/>
                    <a:pt x="177" y="16"/>
                  </a:cubicBezTo>
                  <a:cubicBezTo>
                    <a:pt x="175" y="10"/>
                    <a:pt x="170" y="6"/>
                    <a:pt x="164" y="6"/>
                  </a:cubicBezTo>
                  <a:cubicBezTo>
                    <a:pt x="162" y="6"/>
                    <a:pt x="160" y="6"/>
                    <a:pt x="157" y="7"/>
                  </a:cubicBezTo>
                  <a:cubicBezTo>
                    <a:pt x="157" y="8"/>
                    <a:pt x="156" y="8"/>
                    <a:pt x="155" y="8"/>
                  </a:cubicBezTo>
                  <a:cubicBezTo>
                    <a:pt x="154" y="5"/>
                    <a:pt x="151" y="2"/>
                    <a:pt x="147" y="1"/>
                  </a:cubicBezTo>
                  <a:cubicBezTo>
                    <a:pt x="142" y="0"/>
                    <a:pt x="138" y="2"/>
                    <a:pt x="135" y="5"/>
                  </a:cubicBezTo>
                  <a:cubicBezTo>
                    <a:pt x="133" y="8"/>
                    <a:pt x="132" y="10"/>
                    <a:pt x="133" y="13"/>
                  </a:cubicBezTo>
                  <a:cubicBezTo>
                    <a:pt x="128" y="11"/>
                    <a:pt x="123" y="12"/>
                    <a:pt x="120" y="15"/>
                  </a:cubicBezTo>
                  <a:cubicBezTo>
                    <a:pt x="118" y="16"/>
                    <a:pt x="117" y="18"/>
                    <a:pt x="116" y="20"/>
                  </a:cubicBezTo>
                  <a:cubicBezTo>
                    <a:pt x="116" y="20"/>
                    <a:pt x="114" y="19"/>
                    <a:pt x="114" y="19"/>
                  </a:cubicBezTo>
                  <a:cubicBezTo>
                    <a:pt x="111" y="17"/>
                    <a:pt x="108" y="16"/>
                    <a:pt x="105" y="15"/>
                  </a:cubicBezTo>
                  <a:cubicBezTo>
                    <a:pt x="102" y="14"/>
                    <a:pt x="99" y="14"/>
                    <a:pt x="96" y="14"/>
                  </a:cubicBezTo>
                  <a:cubicBezTo>
                    <a:pt x="94" y="15"/>
                    <a:pt x="92" y="15"/>
                    <a:pt x="91" y="15"/>
                  </a:cubicBezTo>
                  <a:cubicBezTo>
                    <a:pt x="89" y="16"/>
                    <a:pt x="87" y="17"/>
                    <a:pt x="85" y="18"/>
                  </a:cubicBezTo>
                  <a:cubicBezTo>
                    <a:pt x="83" y="20"/>
                    <a:pt x="80" y="23"/>
                    <a:pt x="79" y="25"/>
                  </a:cubicBezTo>
                  <a:cubicBezTo>
                    <a:pt x="78" y="26"/>
                    <a:pt x="78" y="27"/>
                    <a:pt x="77" y="28"/>
                  </a:cubicBezTo>
                  <a:cubicBezTo>
                    <a:pt x="68" y="21"/>
                    <a:pt x="54" y="18"/>
                    <a:pt x="44" y="27"/>
                  </a:cubicBezTo>
                  <a:cubicBezTo>
                    <a:pt x="42" y="28"/>
                    <a:pt x="41" y="30"/>
                    <a:pt x="40" y="32"/>
                  </a:cubicBezTo>
                  <a:cubicBezTo>
                    <a:pt x="37" y="36"/>
                    <a:pt x="35" y="39"/>
                    <a:pt x="31" y="40"/>
                  </a:cubicBezTo>
                  <a:cubicBezTo>
                    <a:pt x="28" y="41"/>
                    <a:pt x="26" y="41"/>
                    <a:pt x="24" y="41"/>
                  </a:cubicBezTo>
                  <a:cubicBezTo>
                    <a:pt x="21" y="41"/>
                    <a:pt x="19" y="40"/>
                    <a:pt x="16" y="40"/>
                  </a:cubicBezTo>
                  <a:cubicBezTo>
                    <a:pt x="15" y="41"/>
                    <a:pt x="13" y="42"/>
                    <a:pt x="11" y="43"/>
                  </a:cubicBezTo>
                  <a:cubicBezTo>
                    <a:pt x="9" y="44"/>
                    <a:pt x="7" y="45"/>
                    <a:pt x="5" y="46"/>
                  </a:cubicBezTo>
                  <a:cubicBezTo>
                    <a:pt x="4" y="46"/>
                    <a:pt x="2" y="46"/>
                    <a:pt x="1" y="47"/>
                  </a:cubicBezTo>
                  <a:cubicBezTo>
                    <a:pt x="0" y="47"/>
                    <a:pt x="0" y="48"/>
                    <a:pt x="1" y="49"/>
                  </a:cubicBezTo>
                  <a:cubicBezTo>
                    <a:pt x="3" y="50"/>
                    <a:pt x="4" y="50"/>
                    <a:pt x="6" y="51"/>
                  </a:cubicBezTo>
                  <a:cubicBezTo>
                    <a:pt x="8" y="52"/>
                    <a:pt x="11" y="52"/>
                    <a:pt x="14" y="53"/>
                  </a:cubicBezTo>
                  <a:cubicBezTo>
                    <a:pt x="17" y="53"/>
                    <a:pt x="20" y="53"/>
                    <a:pt x="23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5" y="59"/>
                    <a:pt x="44" y="58"/>
                    <a:pt x="53" y="50"/>
                  </a:cubicBezTo>
                  <a:cubicBezTo>
                    <a:pt x="58" y="46"/>
                    <a:pt x="66" y="45"/>
                    <a:pt x="71" y="50"/>
                  </a:cubicBezTo>
                  <a:cubicBezTo>
                    <a:pt x="71" y="51"/>
                    <a:pt x="72" y="52"/>
                    <a:pt x="73" y="53"/>
                  </a:cubicBezTo>
                  <a:cubicBezTo>
                    <a:pt x="75" y="56"/>
                    <a:pt x="79" y="57"/>
                    <a:pt x="84" y="57"/>
                  </a:cubicBezTo>
                  <a:cubicBezTo>
                    <a:pt x="84" y="57"/>
                    <a:pt x="85" y="58"/>
                    <a:pt x="85" y="58"/>
                  </a:cubicBezTo>
                  <a:cubicBezTo>
                    <a:pt x="86" y="59"/>
                    <a:pt x="87" y="60"/>
                    <a:pt x="88" y="61"/>
                  </a:cubicBezTo>
                  <a:cubicBezTo>
                    <a:pt x="88" y="62"/>
                    <a:pt x="89" y="62"/>
                    <a:pt x="90" y="63"/>
                  </a:cubicBezTo>
                  <a:cubicBezTo>
                    <a:pt x="92" y="64"/>
                    <a:pt x="94" y="65"/>
                    <a:pt x="97" y="65"/>
                  </a:cubicBezTo>
                  <a:cubicBezTo>
                    <a:pt x="98" y="65"/>
                    <a:pt x="99" y="65"/>
                    <a:pt x="101" y="65"/>
                  </a:cubicBezTo>
                  <a:cubicBezTo>
                    <a:pt x="104" y="64"/>
                    <a:pt x="106" y="63"/>
                    <a:pt x="107" y="62"/>
                  </a:cubicBezTo>
                  <a:cubicBezTo>
                    <a:pt x="108" y="62"/>
                    <a:pt x="109" y="61"/>
                    <a:pt x="110" y="60"/>
                  </a:cubicBezTo>
                  <a:cubicBezTo>
                    <a:pt x="112" y="61"/>
                    <a:pt x="115" y="61"/>
                    <a:pt x="117" y="61"/>
                  </a:cubicBezTo>
                  <a:cubicBezTo>
                    <a:pt x="117" y="61"/>
                    <a:pt x="118" y="61"/>
                    <a:pt x="118" y="61"/>
                  </a:cubicBezTo>
                  <a:cubicBezTo>
                    <a:pt x="120" y="65"/>
                    <a:pt x="125" y="69"/>
                    <a:pt x="130" y="69"/>
                  </a:cubicBezTo>
                  <a:cubicBezTo>
                    <a:pt x="134" y="68"/>
                    <a:pt x="139" y="66"/>
                    <a:pt x="141" y="62"/>
                  </a:cubicBezTo>
                  <a:cubicBezTo>
                    <a:pt x="143" y="64"/>
                    <a:pt x="145" y="65"/>
                    <a:pt x="146" y="65"/>
                  </a:cubicBezTo>
                  <a:cubicBezTo>
                    <a:pt x="149" y="66"/>
                    <a:pt x="152" y="66"/>
                    <a:pt x="156" y="65"/>
                  </a:cubicBezTo>
                  <a:cubicBezTo>
                    <a:pt x="158" y="67"/>
                    <a:pt x="162" y="68"/>
                    <a:pt x="166" y="67"/>
                  </a:cubicBezTo>
                  <a:cubicBezTo>
                    <a:pt x="170" y="65"/>
                    <a:pt x="173" y="61"/>
                    <a:pt x="173" y="57"/>
                  </a:cubicBezTo>
                  <a:cubicBezTo>
                    <a:pt x="179" y="63"/>
                    <a:pt x="189" y="65"/>
                    <a:pt x="197" y="63"/>
                  </a:cubicBezTo>
                  <a:cubicBezTo>
                    <a:pt x="199" y="63"/>
                    <a:pt x="201" y="62"/>
                    <a:pt x="203" y="61"/>
                  </a:cubicBezTo>
                  <a:cubicBezTo>
                    <a:pt x="205" y="60"/>
                    <a:pt x="207" y="59"/>
                    <a:pt x="208" y="58"/>
                  </a:cubicBezTo>
                  <a:cubicBezTo>
                    <a:pt x="209" y="57"/>
                    <a:pt x="209" y="56"/>
                    <a:pt x="210" y="56"/>
                  </a:cubicBezTo>
                  <a:cubicBezTo>
                    <a:pt x="210" y="55"/>
                    <a:pt x="212" y="53"/>
                    <a:pt x="211" y="53"/>
                  </a:cubicBezTo>
                  <a:cubicBezTo>
                    <a:pt x="220" y="58"/>
                    <a:pt x="230" y="58"/>
                    <a:pt x="240" y="55"/>
                  </a:cubicBezTo>
                  <a:cubicBezTo>
                    <a:pt x="243" y="54"/>
                    <a:pt x="246" y="53"/>
                    <a:pt x="248" y="51"/>
                  </a:cubicBezTo>
                  <a:cubicBezTo>
                    <a:pt x="253" y="49"/>
                    <a:pt x="253" y="49"/>
                    <a:pt x="253" y="49"/>
                  </a:cubicBezTo>
                  <a:cubicBezTo>
                    <a:pt x="259" y="45"/>
                    <a:pt x="265" y="41"/>
                    <a:pt x="273" y="41"/>
                  </a:cubicBezTo>
                  <a:cubicBezTo>
                    <a:pt x="275" y="42"/>
                    <a:pt x="278" y="42"/>
                    <a:pt x="280" y="42"/>
                  </a:cubicBezTo>
                  <a:cubicBezTo>
                    <a:pt x="283" y="42"/>
                    <a:pt x="285" y="42"/>
                    <a:pt x="287" y="41"/>
                  </a:cubicBezTo>
                  <a:cubicBezTo>
                    <a:pt x="288" y="41"/>
                    <a:pt x="289" y="41"/>
                    <a:pt x="289" y="40"/>
                  </a:cubicBezTo>
                  <a:cubicBezTo>
                    <a:pt x="289" y="40"/>
                    <a:pt x="289" y="40"/>
                    <a:pt x="289" y="40"/>
                  </a:cubicBezTo>
                  <a:close/>
                  <a:moveTo>
                    <a:pt x="105" y="60"/>
                  </a:moveTo>
                  <a:cubicBezTo>
                    <a:pt x="104" y="60"/>
                    <a:pt x="103" y="61"/>
                    <a:pt x="100" y="61"/>
                  </a:cubicBezTo>
                  <a:cubicBezTo>
                    <a:pt x="98" y="62"/>
                    <a:pt x="96" y="62"/>
                    <a:pt x="94" y="61"/>
                  </a:cubicBezTo>
                  <a:cubicBezTo>
                    <a:pt x="92" y="60"/>
                    <a:pt x="90" y="59"/>
                    <a:pt x="89" y="57"/>
                  </a:cubicBezTo>
                  <a:cubicBezTo>
                    <a:pt x="89" y="57"/>
                    <a:pt x="88" y="56"/>
                    <a:pt x="88" y="56"/>
                  </a:cubicBezTo>
                  <a:cubicBezTo>
                    <a:pt x="88" y="55"/>
                    <a:pt x="87" y="54"/>
                    <a:pt x="87" y="54"/>
                  </a:cubicBezTo>
                  <a:cubicBezTo>
                    <a:pt x="86" y="53"/>
                    <a:pt x="85" y="53"/>
                    <a:pt x="85" y="54"/>
                  </a:cubicBezTo>
                  <a:cubicBezTo>
                    <a:pt x="82" y="54"/>
                    <a:pt x="78" y="54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5" y="50"/>
                    <a:pt x="74" y="49"/>
                    <a:pt x="74" y="48"/>
                  </a:cubicBezTo>
                  <a:cubicBezTo>
                    <a:pt x="74" y="46"/>
                    <a:pt x="75" y="45"/>
                    <a:pt x="76" y="43"/>
                  </a:cubicBezTo>
                  <a:cubicBezTo>
                    <a:pt x="78" y="42"/>
                    <a:pt x="81" y="41"/>
                    <a:pt x="83" y="43"/>
                  </a:cubicBezTo>
                  <a:cubicBezTo>
                    <a:pt x="84" y="43"/>
                    <a:pt x="84" y="44"/>
                    <a:pt x="84" y="45"/>
                  </a:cubicBezTo>
                  <a:cubicBezTo>
                    <a:pt x="84" y="45"/>
                    <a:pt x="84" y="46"/>
                    <a:pt x="84" y="47"/>
                  </a:cubicBezTo>
                  <a:cubicBezTo>
                    <a:pt x="83" y="47"/>
                    <a:pt x="82" y="47"/>
                    <a:pt x="81" y="47"/>
                  </a:cubicBezTo>
                  <a:cubicBezTo>
                    <a:pt x="81" y="47"/>
                    <a:pt x="81" y="47"/>
                    <a:pt x="81" y="46"/>
                  </a:cubicBezTo>
                  <a:cubicBezTo>
                    <a:pt x="81" y="45"/>
                    <a:pt x="80" y="43"/>
                    <a:pt x="78" y="43"/>
                  </a:cubicBezTo>
                  <a:cubicBezTo>
                    <a:pt x="76" y="43"/>
                    <a:pt x="74" y="47"/>
                    <a:pt x="76" y="49"/>
                  </a:cubicBezTo>
                  <a:cubicBezTo>
                    <a:pt x="76" y="49"/>
                    <a:pt x="77" y="50"/>
                    <a:pt x="78" y="50"/>
                  </a:cubicBezTo>
                  <a:cubicBezTo>
                    <a:pt x="80" y="52"/>
                    <a:pt x="84" y="51"/>
                    <a:pt x="86" y="49"/>
                  </a:cubicBezTo>
                  <a:cubicBezTo>
                    <a:pt x="87" y="48"/>
                    <a:pt x="88" y="46"/>
                    <a:pt x="87" y="44"/>
                  </a:cubicBezTo>
                  <a:cubicBezTo>
                    <a:pt x="87" y="42"/>
                    <a:pt x="86" y="41"/>
                    <a:pt x="85" y="40"/>
                  </a:cubicBezTo>
                  <a:cubicBezTo>
                    <a:pt x="82" y="38"/>
                    <a:pt x="77" y="38"/>
                    <a:pt x="74" y="41"/>
                  </a:cubicBezTo>
                  <a:cubicBezTo>
                    <a:pt x="73" y="42"/>
                    <a:pt x="72" y="44"/>
                    <a:pt x="71" y="46"/>
                  </a:cubicBezTo>
                  <a:cubicBezTo>
                    <a:pt x="71" y="46"/>
                    <a:pt x="70" y="45"/>
                    <a:pt x="69" y="45"/>
                  </a:cubicBezTo>
                  <a:cubicBezTo>
                    <a:pt x="69" y="45"/>
                    <a:pt x="68" y="44"/>
                    <a:pt x="68" y="44"/>
                  </a:cubicBezTo>
                  <a:cubicBezTo>
                    <a:pt x="66" y="44"/>
                    <a:pt x="65" y="44"/>
                    <a:pt x="64" y="43"/>
                  </a:cubicBezTo>
                  <a:cubicBezTo>
                    <a:pt x="61" y="43"/>
                    <a:pt x="59" y="43"/>
                    <a:pt x="56" y="44"/>
                  </a:cubicBezTo>
                  <a:cubicBezTo>
                    <a:pt x="54" y="45"/>
                    <a:pt x="52" y="46"/>
                    <a:pt x="50" y="48"/>
                  </a:cubicBezTo>
                  <a:cubicBezTo>
                    <a:pt x="43" y="54"/>
                    <a:pt x="35" y="55"/>
                    <a:pt x="26" y="5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0" y="50"/>
                    <a:pt x="14" y="49"/>
                    <a:pt x="11" y="49"/>
                  </a:cubicBezTo>
                  <a:cubicBezTo>
                    <a:pt x="10" y="49"/>
                    <a:pt x="9" y="49"/>
                    <a:pt x="8" y="48"/>
                  </a:cubicBezTo>
                  <a:cubicBezTo>
                    <a:pt x="11" y="47"/>
                    <a:pt x="13" y="46"/>
                    <a:pt x="15" y="44"/>
                  </a:cubicBezTo>
                  <a:cubicBezTo>
                    <a:pt x="17" y="43"/>
                    <a:pt x="19" y="44"/>
                    <a:pt x="20" y="44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9" y="45"/>
                    <a:pt x="31" y="44"/>
                    <a:pt x="34" y="43"/>
                  </a:cubicBezTo>
                  <a:cubicBezTo>
                    <a:pt x="36" y="41"/>
                    <a:pt x="39" y="39"/>
                    <a:pt x="41" y="37"/>
                  </a:cubicBezTo>
                  <a:cubicBezTo>
                    <a:pt x="41" y="36"/>
                    <a:pt x="42" y="35"/>
                    <a:pt x="42" y="35"/>
                  </a:cubicBezTo>
                  <a:cubicBezTo>
                    <a:pt x="44" y="33"/>
                    <a:pt x="45" y="31"/>
                    <a:pt x="47" y="29"/>
                  </a:cubicBezTo>
                  <a:cubicBezTo>
                    <a:pt x="55" y="21"/>
                    <a:pt x="67" y="25"/>
                    <a:pt x="76" y="31"/>
                  </a:cubicBezTo>
                  <a:cubicBezTo>
                    <a:pt x="76" y="32"/>
                    <a:pt x="77" y="32"/>
                    <a:pt x="78" y="33"/>
                  </a:cubicBezTo>
                  <a:cubicBezTo>
                    <a:pt x="78" y="33"/>
                    <a:pt x="79" y="33"/>
                    <a:pt x="79" y="32"/>
                  </a:cubicBezTo>
                  <a:cubicBezTo>
                    <a:pt x="80" y="31"/>
                    <a:pt x="80" y="31"/>
                    <a:pt x="80" y="30"/>
                  </a:cubicBezTo>
                  <a:cubicBezTo>
                    <a:pt x="80" y="30"/>
                    <a:pt x="81" y="29"/>
                    <a:pt x="81" y="29"/>
                  </a:cubicBezTo>
                  <a:cubicBezTo>
                    <a:pt x="81" y="28"/>
                    <a:pt x="82" y="27"/>
                    <a:pt x="83" y="26"/>
                  </a:cubicBezTo>
                  <a:cubicBezTo>
                    <a:pt x="83" y="25"/>
                    <a:pt x="84" y="24"/>
                    <a:pt x="85" y="23"/>
                  </a:cubicBezTo>
                  <a:cubicBezTo>
                    <a:pt x="86" y="22"/>
                    <a:pt x="87" y="21"/>
                    <a:pt x="88" y="21"/>
                  </a:cubicBezTo>
                  <a:cubicBezTo>
                    <a:pt x="89" y="20"/>
                    <a:pt x="90" y="19"/>
                    <a:pt x="91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9" y="16"/>
                    <a:pt x="109" y="19"/>
                    <a:pt x="115" y="24"/>
                  </a:cubicBezTo>
                  <a:cubicBezTo>
                    <a:pt x="115" y="24"/>
                    <a:pt x="115" y="24"/>
                    <a:pt x="115" y="25"/>
                  </a:cubicBezTo>
                  <a:cubicBezTo>
                    <a:pt x="112" y="25"/>
                    <a:pt x="108" y="26"/>
                    <a:pt x="106" y="29"/>
                  </a:cubicBezTo>
                  <a:cubicBezTo>
                    <a:pt x="103" y="32"/>
                    <a:pt x="103" y="36"/>
                    <a:pt x="105" y="40"/>
                  </a:cubicBezTo>
                  <a:cubicBezTo>
                    <a:pt x="106" y="42"/>
                    <a:pt x="107" y="43"/>
                    <a:pt x="109" y="44"/>
                  </a:cubicBezTo>
                  <a:cubicBezTo>
                    <a:pt x="109" y="44"/>
                    <a:pt x="109" y="44"/>
                    <a:pt x="108" y="44"/>
                  </a:cubicBezTo>
                  <a:cubicBezTo>
                    <a:pt x="106" y="46"/>
                    <a:pt x="105" y="49"/>
                    <a:pt x="105" y="52"/>
                  </a:cubicBezTo>
                  <a:cubicBezTo>
                    <a:pt x="105" y="54"/>
                    <a:pt x="106" y="56"/>
                    <a:pt x="107" y="58"/>
                  </a:cubicBezTo>
                  <a:cubicBezTo>
                    <a:pt x="107" y="59"/>
                    <a:pt x="106" y="59"/>
                    <a:pt x="105" y="60"/>
                  </a:cubicBezTo>
                  <a:close/>
                  <a:moveTo>
                    <a:pt x="153" y="63"/>
                  </a:moveTo>
                  <a:cubicBezTo>
                    <a:pt x="151" y="63"/>
                    <a:pt x="149" y="63"/>
                    <a:pt x="147" y="62"/>
                  </a:cubicBezTo>
                  <a:cubicBezTo>
                    <a:pt x="146" y="61"/>
                    <a:pt x="145" y="61"/>
                    <a:pt x="144" y="60"/>
                  </a:cubicBezTo>
                  <a:cubicBezTo>
                    <a:pt x="143" y="59"/>
                    <a:pt x="142" y="57"/>
                    <a:pt x="140" y="58"/>
                  </a:cubicBezTo>
                  <a:cubicBezTo>
                    <a:pt x="140" y="58"/>
                    <a:pt x="140" y="59"/>
                    <a:pt x="140" y="59"/>
                  </a:cubicBezTo>
                  <a:cubicBezTo>
                    <a:pt x="138" y="62"/>
                    <a:pt x="134" y="65"/>
                    <a:pt x="130" y="65"/>
                  </a:cubicBezTo>
                  <a:cubicBezTo>
                    <a:pt x="126" y="65"/>
                    <a:pt x="122" y="62"/>
                    <a:pt x="120" y="59"/>
                  </a:cubicBezTo>
                  <a:cubicBezTo>
                    <a:pt x="120" y="58"/>
                    <a:pt x="119" y="58"/>
                    <a:pt x="119" y="58"/>
                  </a:cubicBezTo>
                  <a:cubicBezTo>
                    <a:pt x="117" y="58"/>
                    <a:pt x="117" y="58"/>
                    <a:pt x="117" y="58"/>
                  </a:cubicBezTo>
                  <a:cubicBezTo>
                    <a:pt x="115" y="58"/>
                    <a:pt x="113" y="58"/>
                    <a:pt x="111" y="57"/>
                  </a:cubicBezTo>
                  <a:cubicBezTo>
                    <a:pt x="111" y="57"/>
                    <a:pt x="110" y="56"/>
                    <a:pt x="110" y="56"/>
                  </a:cubicBezTo>
                  <a:cubicBezTo>
                    <a:pt x="110" y="56"/>
                    <a:pt x="109" y="55"/>
                    <a:pt x="109" y="55"/>
                  </a:cubicBezTo>
                  <a:cubicBezTo>
                    <a:pt x="108" y="53"/>
                    <a:pt x="108" y="51"/>
                    <a:pt x="109" y="49"/>
                  </a:cubicBezTo>
                  <a:cubicBezTo>
                    <a:pt x="109" y="48"/>
                    <a:pt x="110" y="48"/>
                    <a:pt x="111" y="47"/>
                  </a:cubicBezTo>
                  <a:cubicBezTo>
                    <a:pt x="112" y="46"/>
                    <a:pt x="114" y="46"/>
                    <a:pt x="115" y="46"/>
                  </a:cubicBezTo>
                  <a:cubicBezTo>
                    <a:pt x="116" y="46"/>
                    <a:pt x="117" y="47"/>
                    <a:pt x="117" y="48"/>
                  </a:cubicBezTo>
                  <a:cubicBezTo>
                    <a:pt x="118" y="49"/>
                    <a:pt x="117" y="49"/>
                    <a:pt x="117" y="50"/>
                  </a:cubicBezTo>
                  <a:cubicBezTo>
                    <a:pt x="117" y="50"/>
                    <a:pt x="116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48"/>
                    <a:pt x="115" y="47"/>
                    <a:pt x="113" y="47"/>
                  </a:cubicBezTo>
                  <a:cubicBezTo>
                    <a:pt x="110" y="47"/>
                    <a:pt x="109" y="50"/>
                    <a:pt x="111" y="52"/>
                  </a:cubicBezTo>
                  <a:cubicBezTo>
                    <a:pt x="112" y="54"/>
                    <a:pt x="114" y="54"/>
                    <a:pt x="116" y="54"/>
                  </a:cubicBezTo>
                  <a:cubicBezTo>
                    <a:pt x="117" y="53"/>
                    <a:pt x="118" y="53"/>
                    <a:pt x="119" y="52"/>
                  </a:cubicBezTo>
                  <a:cubicBezTo>
                    <a:pt x="121" y="51"/>
                    <a:pt x="121" y="49"/>
                    <a:pt x="121" y="47"/>
                  </a:cubicBezTo>
                  <a:cubicBezTo>
                    <a:pt x="120" y="46"/>
                    <a:pt x="119" y="45"/>
                    <a:pt x="118" y="44"/>
                  </a:cubicBezTo>
                  <a:cubicBezTo>
                    <a:pt x="118" y="44"/>
                    <a:pt x="119" y="43"/>
                    <a:pt x="120" y="42"/>
                  </a:cubicBezTo>
                  <a:cubicBezTo>
                    <a:pt x="121" y="41"/>
                    <a:pt x="121" y="40"/>
                    <a:pt x="121" y="38"/>
                  </a:cubicBezTo>
                  <a:cubicBezTo>
                    <a:pt x="121" y="37"/>
                    <a:pt x="121" y="36"/>
                    <a:pt x="121" y="35"/>
                  </a:cubicBezTo>
                  <a:cubicBezTo>
                    <a:pt x="120" y="34"/>
                    <a:pt x="119" y="33"/>
                    <a:pt x="117" y="32"/>
                  </a:cubicBezTo>
                  <a:cubicBezTo>
                    <a:pt x="115" y="32"/>
                    <a:pt x="113" y="33"/>
                    <a:pt x="113" y="35"/>
                  </a:cubicBezTo>
                  <a:cubicBezTo>
                    <a:pt x="113" y="37"/>
                    <a:pt x="114" y="38"/>
                    <a:pt x="116" y="38"/>
                  </a:cubicBezTo>
                  <a:cubicBezTo>
                    <a:pt x="116" y="38"/>
                    <a:pt x="117" y="38"/>
                    <a:pt x="117" y="38"/>
                  </a:cubicBezTo>
                  <a:cubicBezTo>
                    <a:pt x="118" y="38"/>
                    <a:pt x="118" y="39"/>
                    <a:pt x="117" y="40"/>
                  </a:cubicBezTo>
                  <a:cubicBezTo>
                    <a:pt x="117" y="40"/>
                    <a:pt x="116" y="41"/>
                    <a:pt x="115" y="41"/>
                  </a:cubicBezTo>
                  <a:cubicBezTo>
                    <a:pt x="113" y="42"/>
                    <a:pt x="111" y="41"/>
                    <a:pt x="110" y="40"/>
                  </a:cubicBezTo>
                  <a:cubicBezTo>
                    <a:pt x="109" y="40"/>
                    <a:pt x="108" y="39"/>
                    <a:pt x="108" y="38"/>
                  </a:cubicBezTo>
                  <a:cubicBezTo>
                    <a:pt x="107" y="36"/>
                    <a:pt x="107" y="33"/>
                    <a:pt x="109" y="31"/>
                  </a:cubicBezTo>
                  <a:cubicBezTo>
                    <a:pt x="110" y="29"/>
                    <a:pt x="113" y="27"/>
                    <a:pt x="117" y="28"/>
                  </a:cubicBezTo>
                  <a:cubicBezTo>
                    <a:pt x="117" y="29"/>
                    <a:pt x="118" y="29"/>
                    <a:pt x="118" y="28"/>
                  </a:cubicBezTo>
                  <a:cubicBezTo>
                    <a:pt x="119" y="28"/>
                    <a:pt x="119" y="27"/>
                    <a:pt x="119" y="26"/>
                  </a:cubicBezTo>
                  <a:cubicBezTo>
                    <a:pt x="118" y="23"/>
                    <a:pt x="119" y="20"/>
                    <a:pt x="122" y="18"/>
                  </a:cubicBezTo>
                  <a:cubicBezTo>
                    <a:pt x="125" y="16"/>
                    <a:pt x="129" y="15"/>
                    <a:pt x="132" y="17"/>
                  </a:cubicBezTo>
                  <a:cubicBezTo>
                    <a:pt x="134" y="18"/>
                    <a:pt x="134" y="19"/>
                    <a:pt x="136" y="20"/>
                  </a:cubicBezTo>
                  <a:cubicBezTo>
                    <a:pt x="137" y="21"/>
                    <a:pt x="138" y="21"/>
                    <a:pt x="139" y="21"/>
                  </a:cubicBezTo>
                  <a:cubicBezTo>
                    <a:pt x="140" y="22"/>
                    <a:pt x="141" y="22"/>
                    <a:pt x="142" y="22"/>
                  </a:cubicBezTo>
                  <a:cubicBezTo>
                    <a:pt x="145" y="21"/>
                    <a:pt x="147" y="20"/>
                    <a:pt x="148" y="17"/>
                  </a:cubicBezTo>
                  <a:cubicBezTo>
                    <a:pt x="148" y="15"/>
                    <a:pt x="148" y="13"/>
                    <a:pt x="147" y="11"/>
                  </a:cubicBezTo>
                  <a:cubicBezTo>
                    <a:pt x="146" y="11"/>
                    <a:pt x="146" y="10"/>
                    <a:pt x="145" y="10"/>
                  </a:cubicBezTo>
                  <a:cubicBezTo>
                    <a:pt x="144" y="9"/>
                    <a:pt x="141" y="9"/>
                    <a:pt x="140" y="11"/>
                  </a:cubicBezTo>
                  <a:cubicBezTo>
                    <a:pt x="140" y="12"/>
                    <a:pt x="140" y="12"/>
                    <a:pt x="140" y="13"/>
                  </a:cubicBezTo>
                  <a:cubicBezTo>
                    <a:pt x="140" y="14"/>
                    <a:pt x="141" y="16"/>
                    <a:pt x="143" y="16"/>
                  </a:cubicBezTo>
                  <a:cubicBezTo>
                    <a:pt x="143" y="16"/>
                    <a:pt x="144" y="15"/>
                    <a:pt x="144" y="15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17"/>
                    <a:pt x="143" y="18"/>
                    <a:pt x="142" y="18"/>
                  </a:cubicBezTo>
                  <a:cubicBezTo>
                    <a:pt x="139" y="18"/>
                    <a:pt x="138" y="18"/>
                    <a:pt x="137" y="16"/>
                  </a:cubicBezTo>
                  <a:cubicBezTo>
                    <a:pt x="135" y="13"/>
                    <a:pt x="136" y="10"/>
                    <a:pt x="138" y="8"/>
                  </a:cubicBezTo>
                  <a:cubicBezTo>
                    <a:pt x="140" y="5"/>
                    <a:pt x="143" y="4"/>
                    <a:pt x="146" y="5"/>
                  </a:cubicBezTo>
                  <a:cubicBezTo>
                    <a:pt x="148" y="5"/>
                    <a:pt x="149" y="6"/>
                    <a:pt x="150" y="7"/>
                  </a:cubicBezTo>
                  <a:cubicBezTo>
                    <a:pt x="151" y="8"/>
                    <a:pt x="152" y="10"/>
                    <a:pt x="153" y="11"/>
                  </a:cubicBezTo>
                  <a:cubicBezTo>
                    <a:pt x="153" y="12"/>
                    <a:pt x="153" y="13"/>
                    <a:pt x="154" y="13"/>
                  </a:cubicBezTo>
                  <a:cubicBezTo>
                    <a:pt x="155" y="13"/>
                    <a:pt x="156" y="13"/>
                    <a:pt x="156" y="12"/>
                  </a:cubicBezTo>
                  <a:cubicBezTo>
                    <a:pt x="157" y="11"/>
                    <a:pt x="158" y="11"/>
                    <a:pt x="159" y="10"/>
                  </a:cubicBezTo>
                  <a:cubicBezTo>
                    <a:pt x="161" y="9"/>
                    <a:pt x="162" y="9"/>
                    <a:pt x="164" y="9"/>
                  </a:cubicBezTo>
                  <a:cubicBezTo>
                    <a:pt x="166" y="9"/>
                    <a:pt x="168" y="10"/>
                    <a:pt x="170" y="12"/>
                  </a:cubicBezTo>
                  <a:cubicBezTo>
                    <a:pt x="172" y="13"/>
                    <a:pt x="173" y="16"/>
                    <a:pt x="174" y="18"/>
                  </a:cubicBezTo>
                  <a:cubicBezTo>
                    <a:pt x="174" y="18"/>
                    <a:pt x="174" y="20"/>
                    <a:pt x="174" y="20"/>
                  </a:cubicBezTo>
                  <a:cubicBezTo>
                    <a:pt x="174" y="20"/>
                    <a:pt x="174" y="21"/>
                    <a:pt x="174" y="21"/>
                  </a:cubicBezTo>
                  <a:cubicBezTo>
                    <a:pt x="173" y="21"/>
                    <a:pt x="171" y="21"/>
                    <a:pt x="170" y="22"/>
                  </a:cubicBezTo>
                  <a:cubicBezTo>
                    <a:pt x="166" y="24"/>
                    <a:pt x="163" y="28"/>
                    <a:pt x="164" y="32"/>
                  </a:cubicBezTo>
                  <a:cubicBezTo>
                    <a:pt x="164" y="35"/>
                    <a:pt x="165" y="37"/>
                    <a:pt x="168" y="39"/>
                  </a:cubicBezTo>
                  <a:cubicBezTo>
                    <a:pt x="170" y="39"/>
                    <a:pt x="172" y="40"/>
                    <a:pt x="174" y="39"/>
                  </a:cubicBezTo>
                  <a:cubicBezTo>
                    <a:pt x="174" y="39"/>
                    <a:pt x="175" y="39"/>
                    <a:pt x="175" y="38"/>
                  </a:cubicBezTo>
                  <a:cubicBezTo>
                    <a:pt x="177" y="37"/>
                    <a:pt x="178" y="36"/>
                    <a:pt x="178" y="34"/>
                  </a:cubicBezTo>
                  <a:cubicBezTo>
                    <a:pt x="179" y="32"/>
                    <a:pt x="178" y="30"/>
                    <a:pt x="176" y="28"/>
                  </a:cubicBezTo>
                  <a:cubicBezTo>
                    <a:pt x="175" y="27"/>
                    <a:pt x="173" y="27"/>
                    <a:pt x="172" y="27"/>
                  </a:cubicBezTo>
                  <a:cubicBezTo>
                    <a:pt x="170" y="27"/>
                    <a:pt x="168" y="29"/>
                    <a:pt x="169" y="31"/>
                  </a:cubicBezTo>
                  <a:cubicBezTo>
                    <a:pt x="169" y="31"/>
                    <a:pt x="169" y="32"/>
                    <a:pt x="170" y="32"/>
                  </a:cubicBezTo>
                  <a:cubicBezTo>
                    <a:pt x="170" y="33"/>
                    <a:pt x="171" y="33"/>
                    <a:pt x="172" y="33"/>
                  </a:cubicBezTo>
                  <a:cubicBezTo>
                    <a:pt x="173" y="33"/>
                    <a:pt x="173" y="33"/>
                    <a:pt x="174" y="32"/>
                  </a:cubicBezTo>
                  <a:cubicBezTo>
                    <a:pt x="175" y="33"/>
                    <a:pt x="175" y="33"/>
                    <a:pt x="175" y="34"/>
                  </a:cubicBezTo>
                  <a:cubicBezTo>
                    <a:pt x="175" y="35"/>
                    <a:pt x="174" y="35"/>
                    <a:pt x="173" y="36"/>
                  </a:cubicBezTo>
                  <a:cubicBezTo>
                    <a:pt x="173" y="36"/>
                    <a:pt x="171" y="36"/>
                    <a:pt x="171" y="36"/>
                  </a:cubicBezTo>
                  <a:cubicBezTo>
                    <a:pt x="169" y="35"/>
                    <a:pt x="167" y="34"/>
                    <a:pt x="167" y="32"/>
                  </a:cubicBezTo>
                  <a:cubicBezTo>
                    <a:pt x="167" y="29"/>
                    <a:pt x="169" y="26"/>
                    <a:pt x="171" y="25"/>
                  </a:cubicBezTo>
                  <a:cubicBezTo>
                    <a:pt x="174" y="24"/>
                    <a:pt x="177" y="24"/>
                    <a:pt x="179" y="27"/>
                  </a:cubicBezTo>
                  <a:cubicBezTo>
                    <a:pt x="181" y="28"/>
                    <a:pt x="182" y="30"/>
                    <a:pt x="182" y="33"/>
                  </a:cubicBezTo>
                  <a:cubicBezTo>
                    <a:pt x="182" y="34"/>
                    <a:pt x="182" y="35"/>
                    <a:pt x="181" y="35"/>
                  </a:cubicBezTo>
                  <a:cubicBezTo>
                    <a:pt x="181" y="37"/>
                    <a:pt x="180" y="37"/>
                    <a:pt x="179" y="38"/>
                  </a:cubicBezTo>
                  <a:cubicBezTo>
                    <a:pt x="179" y="38"/>
                    <a:pt x="178" y="39"/>
                    <a:pt x="177" y="39"/>
                  </a:cubicBezTo>
                  <a:cubicBezTo>
                    <a:pt x="177" y="39"/>
                    <a:pt x="176" y="39"/>
                    <a:pt x="175" y="39"/>
                  </a:cubicBezTo>
                  <a:cubicBezTo>
                    <a:pt x="174" y="40"/>
                    <a:pt x="174" y="41"/>
                    <a:pt x="175" y="42"/>
                  </a:cubicBezTo>
                  <a:cubicBezTo>
                    <a:pt x="177" y="45"/>
                    <a:pt x="176" y="49"/>
                    <a:pt x="174" y="51"/>
                  </a:cubicBezTo>
                  <a:cubicBezTo>
                    <a:pt x="172" y="54"/>
                    <a:pt x="168" y="55"/>
                    <a:pt x="165" y="54"/>
                  </a:cubicBezTo>
                  <a:cubicBezTo>
                    <a:pt x="165" y="53"/>
                    <a:pt x="165" y="52"/>
                    <a:pt x="165" y="51"/>
                  </a:cubicBezTo>
                  <a:cubicBezTo>
                    <a:pt x="164" y="48"/>
                    <a:pt x="162" y="46"/>
                    <a:pt x="160" y="44"/>
                  </a:cubicBezTo>
                  <a:cubicBezTo>
                    <a:pt x="158" y="43"/>
                    <a:pt x="156" y="43"/>
                    <a:pt x="154" y="43"/>
                  </a:cubicBezTo>
                  <a:cubicBezTo>
                    <a:pt x="153" y="41"/>
                    <a:pt x="153" y="40"/>
                    <a:pt x="153" y="40"/>
                  </a:cubicBezTo>
                  <a:cubicBezTo>
                    <a:pt x="151" y="37"/>
                    <a:pt x="148" y="35"/>
                    <a:pt x="144" y="35"/>
                  </a:cubicBezTo>
                  <a:cubicBezTo>
                    <a:pt x="139" y="35"/>
                    <a:pt x="136" y="36"/>
                    <a:pt x="134" y="40"/>
                  </a:cubicBezTo>
                  <a:cubicBezTo>
                    <a:pt x="132" y="42"/>
                    <a:pt x="132" y="45"/>
                    <a:pt x="133" y="47"/>
                  </a:cubicBezTo>
                  <a:cubicBezTo>
                    <a:pt x="133" y="50"/>
                    <a:pt x="135" y="51"/>
                    <a:pt x="136" y="52"/>
                  </a:cubicBezTo>
                  <a:cubicBezTo>
                    <a:pt x="138" y="53"/>
                    <a:pt x="141" y="54"/>
                    <a:pt x="143" y="53"/>
                  </a:cubicBezTo>
                  <a:cubicBezTo>
                    <a:pt x="145" y="52"/>
                    <a:pt x="147" y="51"/>
                    <a:pt x="148" y="50"/>
                  </a:cubicBezTo>
                  <a:cubicBezTo>
                    <a:pt x="149" y="48"/>
                    <a:pt x="148" y="45"/>
                    <a:pt x="147" y="44"/>
                  </a:cubicBezTo>
                  <a:cubicBezTo>
                    <a:pt x="145" y="42"/>
                    <a:pt x="142" y="41"/>
                    <a:pt x="140" y="42"/>
                  </a:cubicBezTo>
                  <a:cubicBezTo>
                    <a:pt x="139" y="43"/>
                    <a:pt x="138" y="44"/>
                    <a:pt x="138" y="45"/>
                  </a:cubicBezTo>
                  <a:cubicBezTo>
                    <a:pt x="138" y="47"/>
                    <a:pt x="139" y="48"/>
                    <a:pt x="141" y="48"/>
                  </a:cubicBezTo>
                  <a:cubicBezTo>
                    <a:pt x="142" y="48"/>
                    <a:pt x="144" y="47"/>
                    <a:pt x="144" y="46"/>
                  </a:cubicBezTo>
                  <a:cubicBezTo>
                    <a:pt x="144" y="46"/>
                    <a:pt x="144" y="46"/>
                    <a:pt x="144" y="46"/>
                  </a:cubicBezTo>
                  <a:cubicBezTo>
                    <a:pt x="145" y="46"/>
                    <a:pt x="145" y="47"/>
                    <a:pt x="145" y="48"/>
                  </a:cubicBezTo>
                  <a:cubicBezTo>
                    <a:pt x="144" y="49"/>
                    <a:pt x="143" y="50"/>
                    <a:pt x="142" y="50"/>
                  </a:cubicBezTo>
                  <a:cubicBezTo>
                    <a:pt x="141" y="50"/>
                    <a:pt x="139" y="50"/>
                    <a:pt x="138" y="49"/>
                  </a:cubicBezTo>
                  <a:cubicBezTo>
                    <a:pt x="137" y="49"/>
                    <a:pt x="136" y="47"/>
                    <a:pt x="136" y="47"/>
                  </a:cubicBezTo>
                  <a:cubicBezTo>
                    <a:pt x="135" y="45"/>
                    <a:pt x="136" y="43"/>
                    <a:pt x="137" y="41"/>
                  </a:cubicBezTo>
                  <a:cubicBezTo>
                    <a:pt x="138" y="40"/>
                    <a:pt x="140" y="38"/>
                    <a:pt x="142" y="38"/>
                  </a:cubicBezTo>
                  <a:cubicBezTo>
                    <a:pt x="142" y="38"/>
                    <a:pt x="143" y="38"/>
                    <a:pt x="144" y="38"/>
                  </a:cubicBezTo>
                  <a:cubicBezTo>
                    <a:pt x="146" y="38"/>
                    <a:pt x="149" y="39"/>
                    <a:pt x="150" y="41"/>
                  </a:cubicBezTo>
                  <a:cubicBezTo>
                    <a:pt x="150" y="43"/>
                    <a:pt x="150" y="45"/>
                    <a:pt x="151" y="46"/>
                  </a:cubicBezTo>
                  <a:cubicBezTo>
                    <a:pt x="152" y="47"/>
                    <a:pt x="153" y="46"/>
                    <a:pt x="154" y="46"/>
                  </a:cubicBezTo>
                  <a:cubicBezTo>
                    <a:pt x="156" y="46"/>
                    <a:pt x="157" y="46"/>
                    <a:pt x="158" y="47"/>
                  </a:cubicBezTo>
                  <a:cubicBezTo>
                    <a:pt x="160" y="48"/>
                    <a:pt x="161" y="50"/>
                    <a:pt x="162" y="52"/>
                  </a:cubicBezTo>
                  <a:cubicBezTo>
                    <a:pt x="162" y="52"/>
                    <a:pt x="162" y="53"/>
                    <a:pt x="162" y="53"/>
                  </a:cubicBezTo>
                  <a:cubicBezTo>
                    <a:pt x="162" y="54"/>
                    <a:pt x="162" y="55"/>
                    <a:pt x="162" y="56"/>
                  </a:cubicBezTo>
                  <a:cubicBezTo>
                    <a:pt x="161" y="57"/>
                    <a:pt x="160" y="59"/>
                    <a:pt x="158" y="60"/>
                  </a:cubicBezTo>
                  <a:cubicBezTo>
                    <a:pt x="158" y="61"/>
                    <a:pt x="157" y="61"/>
                    <a:pt x="157" y="61"/>
                  </a:cubicBezTo>
                  <a:cubicBezTo>
                    <a:pt x="155" y="62"/>
                    <a:pt x="154" y="62"/>
                    <a:pt x="153" y="63"/>
                  </a:cubicBezTo>
                  <a:close/>
                  <a:moveTo>
                    <a:pt x="165" y="64"/>
                  </a:moveTo>
                  <a:cubicBezTo>
                    <a:pt x="163" y="64"/>
                    <a:pt x="161" y="64"/>
                    <a:pt x="159" y="64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62" y="61"/>
                    <a:pt x="164" y="59"/>
                    <a:pt x="165" y="57"/>
                  </a:cubicBezTo>
                  <a:cubicBezTo>
                    <a:pt x="166" y="58"/>
                    <a:pt x="168" y="58"/>
                    <a:pt x="169" y="58"/>
                  </a:cubicBezTo>
                  <a:cubicBezTo>
                    <a:pt x="169" y="60"/>
                    <a:pt x="167" y="63"/>
                    <a:pt x="165" y="64"/>
                  </a:cubicBezTo>
                  <a:close/>
                  <a:moveTo>
                    <a:pt x="280" y="39"/>
                  </a:moveTo>
                  <a:cubicBezTo>
                    <a:pt x="278" y="39"/>
                    <a:pt x="276" y="38"/>
                    <a:pt x="273" y="38"/>
                  </a:cubicBezTo>
                  <a:cubicBezTo>
                    <a:pt x="270" y="38"/>
                    <a:pt x="267" y="39"/>
                    <a:pt x="263" y="40"/>
                  </a:cubicBezTo>
                  <a:cubicBezTo>
                    <a:pt x="260" y="41"/>
                    <a:pt x="258" y="42"/>
                    <a:pt x="255" y="44"/>
                  </a:cubicBezTo>
                  <a:cubicBezTo>
                    <a:pt x="253" y="45"/>
                    <a:pt x="251" y="46"/>
                    <a:pt x="249" y="47"/>
                  </a:cubicBezTo>
                  <a:cubicBezTo>
                    <a:pt x="248" y="47"/>
                    <a:pt x="247" y="48"/>
                    <a:pt x="247" y="48"/>
                  </a:cubicBezTo>
                  <a:cubicBezTo>
                    <a:pt x="244" y="50"/>
                    <a:pt x="242" y="51"/>
                    <a:pt x="239" y="52"/>
                  </a:cubicBezTo>
                  <a:cubicBezTo>
                    <a:pt x="229" y="55"/>
                    <a:pt x="219" y="54"/>
                    <a:pt x="211" y="50"/>
                  </a:cubicBezTo>
                  <a:cubicBezTo>
                    <a:pt x="211" y="49"/>
                    <a:pt x="210" y="49"/>
                    <a:pt x="209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51"/>
                    <a:pt x="209" y="52"/>
                    <a:pt x="208" y="52"/>
                  </a:cubicBezTo>
                  <a:cubicBezTo>
                    <a:pt x="208" y="53"/>
                    <a:pt x="207" y="53"/>
                    <a:pt x="207" y="54"/>
                  </a:cubicBezTo>
                  <a:cubicBezTo>
                    <a:pt x="206" y="55"/>
                    <a:pt x="206" y="55"/>
                    <a:pt x="205" y="56"/>
                  </a:cubicBezTo>
                  <a:cubicBezTo>
                    <a:pt x="204" y="57"/>
                    <a:pt x="202" y="58"/>
                    <a:pt x="200" y="59"/>
                  </a:cubicBezTo>
                  <a:cubicBezTo>
                    <a:pt x="199" y="59"/>
                    <a:pt x="198" y="60"/>
                    <a:pt x="197" y="60"/>
                  </a:cubicBezTo>
                  <a:cubicBezTo>
                    <a:pt x="189" y="62"/>
                    <a:pt x="181" y="60"/>
                    <a:pt x="176" y="54"/>
                  </a:cubicBezTo>
                  <a:cubicBezTo>
                    <a:pt x="176" y="54"/>
                    <a:pt x="176" y="54"/>
                    <a:pt x="176" y="54"/>
                  </a:cubicBezTo>
                  <a:cubicBezTo>
                    <a:pt x="178" y="52"/>
                    <a:pt x="179" y="49"/>
                    <a:pt x="179" y="46"/>
                  </a:cubicBezTo>
                  <a:cubicBezTo>
                    <a:pt x="179" y="45"/>
                    <a:pt x="179" y="43"/>
                    <a:pt x="179" y="42"/>
                  </a:cubicBezTo>
                  <a:cubicBezTo>
                    <a:pt x="180" y="41"/>
                    <a:pt x="181" y="41"/>
                    <a:pt x="181" y="41"/>
                  </a:cubicBezTo>
                  <a:cubicBezTo>
                    <a:pt x="183" y="40"/>
                    <a:pt x="184" y="38"/>
                    <a:pt x="184" y="37"/>
                  </a:cubicBezTo>
                  <a:cubicBezTo>
                    <a:pt x="185" y="35"/>
                    <a:pt x="185" y="34"/>
                    <a:pt x="185" y="33"/>
                  </a:cubicBezTo>
                  <a:cubicBezTo>
                    <a:pt x="185" y="30"/>
                    <a:pt x="184" y="26"/>
                    <a:pt x="182" y="24"/>
                  </a:cubicBezTo>
                  <a:cubicBezTo>
                    <a:pt x="180" y="23"/>
                    <a:pt x="178" y="22"/>
                    <a:pt x="176" y="21"/>
                  </a:cubicBezTo>
                  <a:cubicBezTo>
                    <a:pt x="177" y="21"/>
                    <a:pt x="177" y="20"/>
                    <a:pt x="178" y="20"/>
                  </a:cubicBezTo>
                  <a:cubicBezTo>
                    <a:pt x="178" y="20"/>
                    <a:pt x="179" y="19"/>
                    <a:pt x="180" y="19"/>
                  </a:cubicBezTo>
                  <a:cubicBezTo>
                    <a:pt x="187" y="16"/>
                    <a:pt x="194" y="19"/>
                    <a:pt x="197" y="26"/>
                  </a:cubicBezTo>
                  <a:cubicBezTo>
                    <a:pt x="197" y="26"/>
                    <a:pt x="198" y="27"/>
                    <a:pt x="198" y="27"/>
                  </a:cubicBezTo>
                  <a:cubicBezTo>
                    <a:pt x="199" y="27"/>
                    <a:pt x="199" y="27"/>
                    <a:pt x="200" y="26"/>
                  </a:cubicBezTo>
                  <a:cubicBezTo>
                    <a:pt x="202" y="24"/>
                    <a:pt x="205" y="24"/>
                    <a:pt x="207" y="24"/>
                  </a:cubicBezTo>
                  <a:cubicBezTo>
                    <a:pt x="210" y="25"/>
                    <a:pt x="212" y="27"/>
                    <a:pt x="213" y="29"/>
                  </a:cubicBezTo>
                  <a:cubicBezTo>
                    <a:pt x="213" y="29"/>
                    <a:pt x="213" y="30"/>
                    <a:pt x="213" y="30"/>
                  </a:cubicBezTo>
                  <a:cubicBezTo>
                    <a:pt x="213" y="30"/>
                    <a:pt x="213" y="30"/>
                    <a:pt x="214" y="31"/>
                  </a:cubicBezTo>
                  <a:cubicBezTo>
                    <a:pt x="214" y="33"/>
                    <a:pt x="214" y="35"/>
                    <a:pt x="212" y="37"/>
                  </a:cubicBezTo>
                  <a:cubicBezTo>
                    <a:pt x="212" y="38"/>
                    <a:pt x="211" y="38"/>
                    <a:pt x="211" y="39"/>
                  </a:cubicBezTo>
                  <a:cubicBezTo>
                    <a:pt x="209" y="40"/>
                    <a:pt x="207" y="40"/>
                    <a:pt x="206" y="40"/>
                  </a:cubicBezTo>
                  <a:cubicBezTo>
                    <a:pt x="205" y="40"/>
                    <a:pt x="203" y="39"/>
                    <a:pt x="202" y="38"/>
                  </a:cubicBezTo>
                  <a:cubicBezTo>
                    <a:pt x="202" y="37"/>
                    <a:pt x="202" y="36"/>
                    <a:pt x="202" y="35"/>
                  </a:cubicBezTo>
                  <a:cubicBezTo>
                    <a:pt x="202" y="34"/>
                    <a:pt x="203" y="33"/>
                    <a:pt x="204" y="33"/>
                  </a:cubicBezTo>
                  <a:cubicBezTo>
                    <a:pt x="205" y="33"/>
                    <a:pt x="206" y="33"/>
                    <a:pt x="206" y="33"/>
                  </a:cubicBezTo>
                  <a:cubicBezTo>
                    <a:pt x="206" y="33"/>
                    <a:pt x="205" y="34"/>
                    <a:pt x="205" y="34"/>
                  </a:cubicBezTo>
                  <a:cubicBezTo>
                    <a:pt x="205" y="35"/>
                    <a:pt x="205" y="35"/>
                    <a:pt x="205" y="36"/>
                  </a:cubicBezTo>
                  <a:cubicBezTo>
                    <a:pt x="205" y="37"/>
                    <a:pt x="207" y="38"/>
                    <a:pt x="208" y="38"/>
                  </a:cubicBezTo>
                  <a:cubicBezTo>
                    <a:pt x="211" y="38"/>
                    <a:pt x="212" y="36"/>
                    <a:pt x="212" y="33"/>
                  </a:cubicBezTo>
                  <a:cubicBezTo>
                    <a:pt x="211" y="31"/>
                    <a:pt x="208" y="30"/>
                    <a:pt x="206" y="30"/>
                  </a:cubicBezTo>
                  <a:cubicBezTo>
                    <a:pt x="205" y="29"/>
                    <a:pt x="204" y="29"/>
                    <a:pt x="204" y="30"/>
                  </a:cubicBezTo>
                  <a:cubicBezTo>
                    <a:pt x="201" y="30"/>
                    <a:pt x="200" y="32"/>
                    <a:pt x="199" y="34"/>
                  </a:cubicBezTo>
                  <a:cubicBezTo>
                    <a:pt x="198" y="36"/>
                    <a:pt x="198" y="38"/>
                    <a:pt x="200" y="40"/>
                  </a:cubicBezTo>
                  <a:cubicBezTo>
                    <a:pt x="201" y="42"/>
                    <a:pt x="203" y="43"/>
                    <a:pt x="205" y="43"/>
                  </a:cubicBezTo>
                  <a:cubicBezTo>
                    <a:pt x="208" y="44"/>
                    <a:pt x="211" y="43"/>
                    <a:pt x="213" y="41"/>
                  </a:cubicBezTo>
                  <a:cubicBezTo>
                    <a:pt x="216" y="39"/>
                    <a:pt x="217" y="35"/>
                    <a:pt x="217" y="32"/>
                  </a:cubicBezTo>
                  <a:cubicBezTo>
                    <a:pt x="218" y="32"/>
                    <a:pt x="220" y="32"/>
                    <a:pt x="221" y="32"/>
                  </a:cubicBezTo>
                  <a:cubicBezTo>
                    <a:pt x="222" y="33"/>
                    <a:pt x="223" y="32"/>
                    <a:pt x="224" y="32"/>
                  </a:cubicBezTo>
                  <a:cubicBezTo>
                    <a:pt x="227" y="31"/>
                    <a:pt x="229" y="30"/>
                    <a:pt x="231" y="29"/>
                  </a:cubicBezTo>
                  <a:cubicBezTo>
                    <a:pt x="234" y="28"/>
                    <a:pt x="236" y="26"/>
                    <a:pt x="239" y="25"/>
                  </a:cubicBezTo>
                  <a:cubicBezTo>
                    <a:pt x="240" y="25"/>
                    <a:pt x="241" y="24"/>
                    <a:pt x="242" y="24"/>
                  </a:cubicBezTo>
                  <a:cubicBezTo>
                    <a:pt x="248" y="24"/>
                    <a:pt x="253" y="26"/>
                    <a:pt x="258" y="29"/>
                  </a:cubicBezTo>
                  <a:cubicBezTo>
                    <a:pt x="259" y="30"/>
                    <a:pt x="259" y="30"/>
                    <a:pt x="259" y="30"/>
                  </a:cubicBezTo>
                  <a:cubicBezTo>
                    <a:pt x="264" y="32"/>
                    <a:pt x="269" y="34"/>
                    <a:pt x="274" y="36"/>
                  </a:cubicBezTo>
                  <a:cubicBezTo>
                    <a:pt x="276" y="37"/>
                    <a:pt x="278" y="38"/>
                    <a:pt x="28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5924610" y="2117514"/>
              <a:ext cx="152400" cy="14605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7 h 13"/>
                <a:gd name="T4" fmla="*/ 7 w 14"/>
                <a:gd name="T5" fmla="*/ 13 h 13"/>
                <a:gd name="T6" fmla="*/ 14 w 14"/>
                <a:gd name="T7" fmla="*/ 7 h 13"/>
                <a:gd name="T8" fmla="*/ 7 w 14"/>
                <a:gd name="T9" fmla="*/ 0 h 13"/>
                <a:gd name="T10" fmla="*/ 7 w 14"/>
                <a:gd name="T11" fmla="*/ 10 h 13"/>
                <a:gd name="T12" fmla="*/ 4 w 14"/>
                <a:gd name="T13" fmla="*/ 7 h 13"/>
                <a:gd name="T14" fmla="*/ 7 w 14"/>
                <a:gd name="T15" fmla="*/ 3 h 13"/>
                <a:gd name="T16" fmla="*/ 10 w 14"/>
                <a:gd name="T17" fmla="*/ 7 h 13"/>
                <a:gd name="T18" fmla="*/ 7 w 14"/>
                <a:gd name="T1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11" y="13"/>
                    <a:pt x="14" y="10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8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0" y="5"/>
                    <a:pt x="10" y="7"/>
                  </a:cubicBezTo>
                  <a:cubicBezTo>
                    <a:pt x="10" y="8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4807010" y="1411076"/>
              <a:ext cx="142875" cy="157162"/>
            </a:xfrm>
            <a:custGeom>
              <a:avLst/>
              <a:gdLst>
                <a:gd name="T0" fmla="*/ 6 w 13"/>
                <a:gd name="T1" fmla="*/ 14 h 14"/>
                <a:gd name="T2" fmla="*/ 13 w 13"/>
                <a:gd name="T3" fmla="*/ 7 h 14"/>
                <a:gd name="T4" fmla="*/ 6 w 13"/>
                <a:gd name="T5" fmla="*/ 0 h 14"/>
                <a:gd name="T6" fmla="*/ 0 w 13"/>
                <a:gd name="T7" fmla="*/ 7 h 14"/>
                <a:gd name="T8" fmla="*/ 6 w 13"/>
                <a:gd name="T9" fmla="*/ 14 h 14"/>
                <a:gd name="T10" fmla="*/ 6 w 13"/>
                <a:gd name="T11" fmla="*/ 4 h 14"/>
                <a:gd name="T12" fmla="*/ 10 w 13"/>
                <a:gd name="T13" fmla="*/ 7 h 14"/>
                <a:gd name="T14" fmla="*/ 6 w 13"/>
                <a:gd name="T15" fmla="*/ 10 h 14"/>
                <a:gd name="T16" fmla="*/ 3 w 13"/>
                <a:gd name="T17" fmla="*/ 7 h 14"/>
                <a:gd name="T18" fmla="*/ 6 w 13"/>
                <a:gd name="T1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4">
                  <a:moveTo>
                    <a:pt x="6" y="14"/>
                  </a:moveTo>
                  <a:cubicBezTo>
                    <a:pt x="10" y="14"/>
                    <a:pt x="13" y="11"/>
                    <a:pt x="13" y="7"/>
                  </a:cubicBezTo>
                  <a:cubicBezTo>
                    <a:pt x="13" y="3"/>
                    <a:pt x="10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6" y="14"/>
                  </a:cubicBezTo>
                  <a:close/>
                  <a:moveTo>
                    <a:pt x="6" y="4"/>
                  </a:moveTo>
                  <a:cubicBezTo>
                    <a:pt x="8" y="4"/>
                    <a:pt x="10" y="5"/>
                    <a:pt x="10" y="7"/>
                  </a:cubicBezTo>
                  <a:cubicBezTo>
                    <a:pt x="10" y="9"/>
                    <a:pt x="8" y="10"/>
                    <a:pt x="6" y="10"/>
                  </a:cubicBezTo>
                  <a:cubicBezTo>
                    <a:pt x="4" y="10"/>
                    <a:pt x="3" y="9"/>
                    <a:pt x="3" y="7"/>
                  </a:cubicBezTo>
                  <a:cubicBezTo>
                    <a:pt x="3" y="5"/>
                    <a:pt x="4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4862573" y="1479339"/>
              <a:ext cx="20637" cy="22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4960998" y="1579351"/>
              <a:ext cx="601662" cy="582612"/>
            </a:xfrm>
            <a:custGeom>
              <a:avLst/>
              <a:gdLst>
                <a:gd name="T0" fmla="*/ 39 w 55"/>
                <a:gd name="T1" fmla="*/ 2 h 52"/>
                <a:gd name="T2" fmla="*/ 35 w 55"/>
                <a:gd name="T3" fmla="*/ 5 h 52"/>
                <a:gd name="T4" fmla="*/ 31 w 55"/>
                <a:gd name="T5" fmla="*/ 2 h 52"/>
                <a:gd name="T6" fmla="*/ 31 w 55"/>
                <a:gd name="T7" fmla="*/ 5 h 52"/>
                <a:gd name="T8" fmla="*/ 23 w 55"/>
                <a:gd name="T9" fmla="*/ 13 h 52"/>
                <a:gd name="T10" fmla="*/ 15 w 55"/>
                <a:gd name="T11" fmla="*/ 10 h 52"/>
                <a:gd name="T12" fmla="*/ 6 w 55"/>
                <a:gd name="T13" fmla="*/ 8 h 52"/>
                <a:gd name="T14" fmla="*/ 2 w 55"/>
                <a:gd name="T15" fmla="*/ 13 h 52"/>
                <a:gd name="T16" fmla="*/ 2 w 55"/>
                <a:gd name="T17" fmla="*/ 16 h 52"/>
                <a:gd name="T18" fmla="*/ 0 w 55"/>
                <a:gd name="T19" fmla="*/ 20 h 52"/>
                <a:gd name="T20" fmla="*/ 4 w 55"/>
                <a:gd name="T21" fmla="*/ 25 h 52"/>
                <a:gd name="T22" fmla="*/ 4 w 55"/>
                <a:gd name="T23" fmla="*/ 30 h 52"/>
                <a:gd name="T24" fmla="*/ 3 w 55"/>
                <a:gd name="T25" fmla="*/ 33 h 52"/>
                <a:gd name="T26" fmla="*/ 4 w 55"/>
                <a:gd name="T27" fmla="*/ 36 h 52"/>
                <a:gd name="T28" fmla="*/ 2 w 55"/>
                <a:gd name="T29" fmla="*/ 43 h 52"/>
                <a:gd name="T30" fmla="*/ 2 w 55"/>
                <a:gd name="T31" fmla="*/ 45 h 52"/>
                <a:gd name="T32" fmla="*/ 11 w 55"/>
                <a:gd name="T33" fmla="*/ 52 h 52"/>
                <a:gd name="T34" fmla="*/ 19 w 55"/>
                <a:gd name="T35" fmla="*/ 46 h 52"/>
                <a:gd name="T36" fmla="*/ 19 w 55"/>
                <a:gd name="T37" fmla="*/ 44 h 52"/>
                <a:gd name="T38" fmla="*/ 11 w 55"/>
                <a:gd name="T39" fmla="*/ 37 h 52"/>
                <a:gd name="T40" fmla="*/ 13 w 55"/>
                <a:gd name="T41" fmla="*/ 27 h 52"/>
                <a:gd name="T42" fmla="*/ 36 w 55"/>
                <a:gd name="T43" fmla="*/ 28 h 52"/>
                <a:gd name="T44" fmla="*/ 37 w 55"/>
                <a:gd name="T45" fmla="*/ 29 h 52"/>
                <a:gd name="T46" fmla="*/ 42 w 55"/>
                <a:gd name="T47" fmla="*/ 31 h 52"/>
                <a:gd name="T48" fmla="*/ 49 w 55"/>
                <a:gd name="T49" fmla="*/ 41 h 52"/>
                <a:gd name="T50" fmla="*/ 53 w 55"/>
                <a:gd name="T51" fmla="*/ 39 h 52"/>
                <a:gd name="T52" fmla="*/ 54 w 55"/>
                <a:gd name="T53" fmla="*/ 32 h 52"/>
                <a:gd name="T54" fmla="*/ 53 w 55"/>
                <a:gd name="T55" fmla="*/ 31 h 52"/>
                <a:gd name="T56" fmla="*/ 48 w 55"/>
                <a:gd name="T57" fmla="*/ 30 h 52"/>
                <a:gd name="T58" fmla="*/ 42 w 55"/>
                <a:gd name="T59" fmla="*/ 20 h 52"/>
                <a:gd name="T60" fmla="*/ 51 w 55"/>
                <a:gd name="T61" fmla="*/ 8 h 52"/>
                <a:gd name="T62" fmla="*/ 52 w 55"/>
                <a:gd name="T63" fmla="*/ 7 h 52"/>
                <a:gd name="T64" fmla="*/ 41 w 55"/>
                <a:gd name="T65" fmla="*/ 1 h 52"/>
                <a:gd name="T66" fmla="*/ 44 w 55"/>
                <a:gd name="T67" fmla="*/ 2 h 52"/>
                <a:gd name="T68" fmla="*/ 50 w 55"/>
                <a:gd name="T69" fmla="*/ 7 h 52"/>
                <a:gd name="T70" fmla="*/ 40 w 55"/>
                <a:gd name="T71" fmla="*/ 20 h 52"/>
                <a:gd name="T72" fmla="*/ 47 w 55"/>
                <a:gd name="T73" fmla="*/ 31 h 52"/>
                <a:gd name="T74" fmla="*/ 52 w 55"/>
                <a:gd name="T75" fmla="*/ 33 h 52"/>
                <a:gd name="T76" fmla="*/ 52 w 55"/>
                <a:gd name="T77" fmla="*/ 38 h 52"/>
                <a:gd name="T78" fmla="*/ 43 w 55"/>
                <a:gd name="T79" fmla="*/ 29 h 52"/>
                <a:gd name="T80" fmla="*/ 38 w 55"/>
                <a:gd name="T81" fmla="*/ 27 h 52"/>
                <a:gd name="T82" fmla="*/ 11 w 55"/>
                <a:gd name="T83" fmla="*/ 26 h 52"/>
                <a:gd name="T84" fmla="*/ 10 w 55"/>
                <a:gd name="T85" fmla="*/ 38 h 52"/>
                <a:gd name="T86" fmla="*/ 15 w 55"/>
                <a:gd name="T87" fmla="*/ 45 h 52"/>
                <a:gd name="T88" fmla="*/ 11 w 55"/>
                <a:gd name="T89" fmla="*/ 50 h 52"/>
                <a:gd name="T90" fmla="*/ 3 w 55"/>
                <a:gd name="T91" fmla="*/ 44 h 52"/>
                <a:gd name="T92" fmla="*/ 6 w 55"/>
                <a:gd name="T93" fmla="*/ 35 h 52"/>
                <a:gd name="T94" fmla="*/ 5 w 55"/>
                <a:gd name="T95" fmla="*/ 32 h 52"/>
                <a:gd name="T96" fmla="*/ 6 w 55"/>
                <a:gd name="T97" fmla="*/ 29 h 52"/>
                <a:gd name="T98" fmla="*/ 4 w 55"/>
                <a:gd name="T99" fmla="*/ 21 h 52"/>
                <a:gd name="T100" fmla="*/ 4 w 55"/>
                <a:gd name="T101" fmla="*/ 16 h 52"/>
                <a:gd name="T102" fmla="*/ 6 w 55"/>
                <a:gd name="T103" fmla="*/ 10 h 52"/>
                <a:gd name="T104" fmla="*/ 13 w 55"/>
                <a:gd name="T105" fmla="*/ 11 h 52"/>
                <a:gd name="T106" fmla="*/ 19 w 55"/>
                <a:gd name="T107" fmla="*/ 14 h 52"/>
                <a:gd name="T108" fmla="*/ 24 w 55"/>
                <a:gd name="T109" fmla="*/ 15 h 52"/>
                <a:gd name="T110" fmla="*/ 33 w 55"/>
                <a:gd name="T111" fmla="*/ 6 h 52"/>
                <a:gd name="T112" fmla="*/ 40 w 55"/>
                <a:gd name="T113" fmla="*/ 5 h 52"/>
                <a:gd name="T114" fmla="*/ 40 w 55"/>
                <a:gd name="T115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" h="52">
                  <a:moveTo>
                    <a:pt x="41" y="1"/>
                  </a:moveTo>
                  <a:cubicBezTo>
                    <a:pt x="40" y="2"/>
                    <a:pt x="40" y="2"/>
                    <a:pt x="39" y="2"/>
                  </a:cubicBezTo>
                  <a:cubicBezTo>
                    <a:pt x="39" y="3"/>
                    <a:pt x="39" y="3"/>
                    <a:pt x="38" y="4"/>
                  </a:cubicBezTo>
                  <a:cubicBezTo>
                    <a:pt x="37" y="4"/>
                    <a:pt x="36" y="5"/>
                    <a:pt x="35" y="5"/>
                  </a:cubicBezTo>
                  <a:cubicBezTo>
                    <a:pt x="34" y="5"/>
                    <a:pt x="33" y="4"/>
                    <a:pt x="33" y="4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3"/>
                    <a:pt x="31" y="4"/>
                  </a:cubicBezTo>
                  <a:cubicBezTo>
                    <a:pt x="31" y="4"/>
                    <a:pt x="31" y="4"/>
                    <a:pt x="31" y="5"/>
                  </a:cubicBezTo>
                  <a:cubicBezTo>
                    <a:pt x="31" y="5"/>
                    <a:pt x="31" y="6"/>
                    <a:pt x="31" y="7"/>
                  </a:cubicBezTo>
                  <a:cubicBezTo>
                    <a:pt x="30" y="10"/>
                    <a:pt x="27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0" y="13"/>
                    <a:pt x="17" y="13"/>
                    <a:pt x="15" y="10"/>
                  </a:cubicBezTo>
                  <a:cubicBezTo>
                    <a:pt x="13" y="9"/>
                    <a:pt x="13" y="8"/>
                    <a:pt x="11" y="8"/>
                  </a:cubicBezTo>
                  <a:cubicBezTo>
                    <a:pt x="9" y="7"/>
                    <a:pt x="8" y="7"/>
                    <a:pt x="6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7"/>
                    <a:pt x="2" y="18"/>
                    <a:pt x="1" y="19"/>
                  </a:cubicBezTo>
                  <a:cubicBezTo>
                    <a:pt x="1" y="19"/>
                    <a:pt x="0" y="20"/>
                    <a:pt x="0" y="20"/>
                  </a:cubicBezTo>
                  <a:cubicBezTo>
                    <a:pt x="0" y="20"/>
                    <a:pt x="1" y="20"/>
                    <a:pt x="1" y="21"/>
                  </a:cubicBezTo>
                  <a:cubicBezTo>
                    <a:pt x="2" y="22"/>
                    <a:pt x="3" y="23"/>
                    <a:pt x="4" y="25"/>
                  </a:cubicBezTo>
                  <a:cubicBezTo>
                    <a:pt x="4" y="26"/>
                    <a:pt x="4" y="27"/>
                    <a:pt x="4" y="28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1"/>
                    <a:pt x="4" y="32"/>
                    <a:pt x="3" y="32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4"/>
                    <a:pt x="4" y="35"/>
                    <a:pt x="4" y="36"/>
                  </a:cubicBezTo>
                  <a:cubicBezTo>
                    <a:pt x="4" y="36"/>
                    <a:pt x="4" y="37"/>
                    <a:pt x="4" y="38"/>
                  </a:cubicBezTo>
                  <a:cubicBezTo>
                    <a:pt x="4" y="40"/>
                    <a:pt x="3" y="42"/>
                    <a:pt x="2" y="43"/>
                  </a:cubicBezTo>
                  <a:cubicBezTo>
                    <a:pt x="2" y="43"/>
                    <a:pt x="0" y="44"/>
                    <a:pt x="0" y="44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3" y="45"/>
                    <a:pt x="3" y="46"/>
                    <a:pt x="4" y="46"/>
                  </a:cubicBezTo>
                  <a:cubicBezTo>
                    <a:pt x="5" y="49"/>
                    <a:pt x="8" y="52"/>
                    <a:pt x="11" y="52"/>
                  </a:cubicBezTo>
                  <a:cubicBezTo>
                    <a:pt x="14" y="52"/>
                    <a:pt x="16" y="50"/>
                    <a:pt x="17" y="48"/>
                  </a:cubicBezTo>
                  <a:cubicBezTo>
                    <a:pt x="18" y="47"/>
                    <a:pt x="18" y="47"/>
                    <a:pt x="19" y="46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7" y="44"/>
                    <a:pt x="16" y="44"/>
                  </a:cubicBezTo>
                  <a:cubicBezTo>
                    <a:pt x="14" y="42"/>
                    <a:pt x="12" y="40"/>
                    <a:pt x="11" y="37"/>
                  </a:cubicBezTo>
                  <a:cubicBezTo>
                    <a:pt x="11" y="36"/>
                    <a:pt x="11" y="35"/>
                    <a:pt x="11" y="34"/>
                  </a:cubicBezTo>
                  <a:cubicBezTo>
                    <a:pt x="11" y="32"/>
                    <a:pt x="11" y="29"/>
                    <a:pt x="13" y="27"/>
                  </a:cubicBezTo>
                  <a:cubicBezTo>
                    <a:pt x="15" y="23"/>
                    <a:pt x="20" y="21"/>
                    <a:pt x="25" y="21"/>
                  </a:cubicBezTo>
                  <a:cubicBezTo>
                    <a:pt x="30" y="21"/>
                    <a:pt x="34" y="24"/>
                    <a:pt x="36" y="28"/>
                  </a:cubicBezTo>
                  <a:cubicBezTo>
                    <a:pt x="36" y="28"/>
                    <a:pt x="36" y="29"/>
                    <a:pt x="36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9" y="30"/>
                    <a:pt x="41" y="30"/>
                    <a:pt x="42" y="31"/>
                  </a:cubicBezTo>
                  <a:cubicBezTo>
                    <a:pt x="47" y="33"/>
                    <a:pt x="48" y="40"/>
                    <a:pt x="48" y="40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2" y="40"/>
                    <a:pt x="53" y="39"/>
                    <a:pt x="53" y="39"/>
                  </a:cubicBezTo>
                  <a:cubicBezTo>
                    <a:pt x="53" y="38"/>
                    <a:pt x="55" y="37"/>
                    <a:pt x="55" y="35"/>
                  </a:cubicBezTo>
                  <a:cubicBezTo>
                    <a:pt x="55" y="34"/>
                    <a:pt x="54" y="33"/>
                    <a:pt x="54" y="32"/>
                  </a:cubicBezTo>
                  <a:cubicBezTo>
                    <a:pt x="54" y="32"/>
                    <a:pt x="53" y="32"/>
                    <a:pt x="53" y="32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49" y="31"/>
                    <a:pt x="48" y="30"/>
                  </a:cubicBezTo>
                  <a:cubicBezTo>
                    <a:pt x="45" y="28"/>
                    <a:pt x="42" y="25"/>
                    <a:pt x="42" y="21"/>
                  </a:cubicBezTo>
                  <a:cubicBezTo>
                    <a:pt x="42" y="21"/>
                    <a:pt x="42" y="20"/>
                    <a:pt x="42" y="20"/>
                  </a:cubicBezTo>
                  <a:cubicBezTo>
                    <a:pt x="42" y="16"/>
                    <a:pt x="45" y="11"/>
                    <a:pt x="50" y="9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5"/>
                    <a:pt x="51" y="4"/>
                    <a:pt x="50" y="3"/>
                  </a:cubicBezTo>
                  <a:cubicBezTo>
                    <a:pt x="47" y="1"/>
                    <a:pt x="44" y="0"/>
                    <a:pt x="41" y="1"/>
                  </a:cubicBezTo>
                  <a:close/>
                  <a:moveTo>
                    <a:pt x="42" y="3"/>
                  </a:moveTo>
                  <a:cubicBezTo>
                    <a:pt x="42" y="2"/>
                    <a:pt x="44" y="2"/>
                    <a:pt x="44" y="2"/>
                  </a:cubicBezTo>
                  <a:cubicBezTo>
                    <a:pt x="46" y="2"/>
                    <a:pt x="47" y="3"/>
                    <a:pt x="48" y="4"/>
                  </a:cubicBezTo>
                  <a:cubicBezTo>
                    <a:pt x="49" y="5"/>
                    <a:pt x="50" y="6"/>
                    <a:pt x="50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4" y="10"/>
                    <a:pt x="40" y="15"/>
                    <a:pt x="40" y="20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5"/>
                    <a:pt x="43" y="29"/>
                    <a:pt x="47" y="31"/>
                  </a:cubicBezTo>
                  <a:cubicBezTo>
                    <a:pt x="49" y="32"/>
                    <a:pt x="50" y="33"/>
                    <a:pt x="52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3" y="34"/>
                    <a:pt x="53" y="34"/>
                    <a:pt x="53" y="35"/>
                  </a:cubicBezTo>
                  <a:cubicBezTo>
                    <a:pt x="53" y="36"/>
                    <a:pt x="52" y="37"/>
                    <a:pt x="52" y="38"/>
                  </a:cubicBezTo>
                  <a:cubicBezTo>
                    <a:pt x="51" y="38"/>
                    <a:pt x="50" y="39"/>
                    <a:pt x="50" y="39"/>
                  </a:cubicBezTo>
                  <a:cubicBezTo>
                    <a:pt x="49" y="35"/>
                    <a:pt x="46" y="31"/>
                    <a:pt x="43" y="29"/>
                  </a:cubicBezTo>
                  <a:cubicBezTo>
                    <a:pt x="41" y="29"/>
                    <a:pt x="40" y="28"/>
                    <a:pt x="38" y="28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5" y="22"/>
                    <a:pt x="31" y="20"/>
                    <a:pt x="25" y="19"/>
                  </a:cubicBezTo>
                  <a:cubicBezTo>
                    <a:pt x="19" y="19"/>
                    <a:pt x="14" y="22"/>
                    <a:pt x="11" y="26"/>
                  </a:cubicBezTo>
                  <a:cubicBezTo>
                    <a:pt x="10" y="29"/>
                    <a:pt x="9" y="31"/>
                    <a:pt x="9" y="34"/>
                  </a:cubicBezTo>
                  <a:cubicBezTo>
                    <a:pt x="9" y="35"/>
                    <a:pt x="9" y="36"/>
                    <a:pt x="10" y="38"/>
                  </a:cubicBezTo>
                  <a:cubicBezTo>
                    <a:pt x="10" y="40"/>
                    <a:pt x="12" y="42"/>
                    <a:pt x="14" y="44"/>
                  </a:cubicBezTo>
                  <a:cubicBezTo>
                    <a:pt x="14" y="45"/>
                    <a:pt x="15" y="45"/>
                    <a:pt x="15" y="45"/>
                  </a:cubicBezTo>
                  <a:cubicBezTo>
                    <a:pt x="16" y="45"/>
                    <a:pt x="17" y="46"/>
                    <a:pt x="17" y="46"/>
                  </a:cubicBezTo>
                  <a:cubicBezTo>
                    <a:pt x="16" y="48"/>
                    <a:pt x="14" y="50"/>
                    <a:pt x="11" y="50"/>
                  </a:cubicBezTo>
                  <a:cubicBezTo>
                    <a:pt x="9" y="50"/>
                    <a:pt x="6" y="48"/>
                    <a:pt x="5" y="46"/>
                  </a:cubicBezTo>
                  <a:cubicBezTo>
                    <a:pt x="5" y="45"/>
                    <a:pt x="4" y="44"/>
                    <a:pt x="3" y="44"/>
                  </a:cubicBezTo>
                  <a:cubicBezTo>
                    <a:pt x="5" y="42"/>
                    <a:pt x="6" y="40"/>
                    <a:pt x="6" y="38"/>
                  </a:cubicBezTo>
                  <a:cubicBezTo>
                    <a:pt x="6" y="37"/>
                    <a:pt x="6" y="36"/>
                    <a:pt x="6" y="35"/>
                  </a:cubicBezTo>
                  <a:cubicBezTo>
                    <a:pt x="6" y="34"/>
                    <a:pt x="5" y="34"/>
                    <a:pt x="5" y="33"/>
                  </a:cubicBezTo>
                  <a:cubicBezTo>
                    <a:pt x="5" y="33"/>
                    <a:pt x="5" y="32"/>
                    <a:pt x="5" y="32"/>
                  </a:cubicBezTo>
                  <a:cubicBezTo>
                    <a:pt x="5" y="32"/>
                    <a:pt x="6" y="31"/>
                    <a:pt x="6" y="31"/>
                  </a:cubicBezTo>
                  <a:cubicBezTo>
                    <a:pt x="6" y="30"/>
                    <a:pt x="6" y="30"/>
                    <a:pt x="6" y="29"/>
                  </a:cubicBezTo>
                  <a:cubicBezTo>
                    <a:pt x="6" y="27"/>
                    <a:pt x="6" y="26"/>
                    <a:pt x="6" y="24"/>
                  </a:cubicBezTo>
                  <a:cubicBezTo>
                    <a:pt x="5" y="23"/>
                    <a:pt x="5" y="22"/>
                    <a:pt x="4" y="21"/>
                  </a:cubicBezTo>
                  <a:cubicBezTo>
                    <a:pt x="4" y="21"/>
                    <a:pt x="3" y="20"/>
                    <a:pt x="3" y="20"/>
                  </a:cubicBezTo>
                  <a:cubicBezTo>
                    <a:pt x="4" y="19"/>
                    <a:pt x="4" y="17"/>
                    <a:pt x="4" y="16"/>
                  </a:cubicBezTo>
                  <a:cubicBezTo>
                    <a:pt x="4" y="14"/>
                    <a:pt x="3" y="12"/>
                    <a:pt x="5" y="11"/>
                  </a:cubicBezTo>
                  <a:cubicBezTo>
                    <a:pt x="5" y="11"/>
                    <a:pt x="5" y="10"/>
                    <a:pt x="6" y="10"/>
                  </a:cubicBezTo>
                  <a:cubicBezTo>
                    <a:pt x="7" y="9"/>
                    <a:pt x="9" y="9"/>
                    <a:pt x="11" y="10"/>
                  </a:cubicBezTo>
                  <a:cubicBezTo>
                    <a:pt x="12" y="10"/>
                    <a:pt x="12" y="10"/>
                    <a:pt x="13" y="11"/>
                  </a:cubicBezTo>
                  <a:cubicBezTo>
                    <a:pt x="13" y="11"/>
                    <a:pt x="14" y="12"/>
                    <a:pt x="14" y="12"/>
                  </a:cubicBezTo>
                  <a:cubicBezTo>
                    <a:pt x="16" y="13"/>
                    <a:pt x="17" y="14"/>
                    <a:pt x="19" y="14"/>
                  </a:cubicBezTo>
                  <a:cubicBezTo>
                    <a:pt x="20" y="15"/>
                    <a:pt x="22" y="15"/>
                    <a:pt x="2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8" y="14"/>
                    <a:pt x="32" y="11"/>
                    <a:pt x="33" y="7"/>
                  </a:cubicBezTo>
                  <a:cubicBezTo>
                    <a:pt x="33" y="7"/>
                    <a:pt x="33" y="6"/>
                    <a:pt x="33" y="6"/>
                  </a:cubicBezTo>
                  <a:cubicBezTo>
                    <a:pt x="34" y="6"/>
                    <a:pt x="34" y="6"/>
                    <a:pt x="35" y="6"/>
                  </a:cubicBezTo>
                  <a:cubicBezTo>
                    <a:pt x="36" y="7"/>
                    <a:pt x="38" y="6"/>
                    <a:pt x="40" y="5"/>
                  </a:cubicBezTo>
                  <a:cubicBezTo>
                    <a:pt x="40" y="5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1" y="3"/>
                    <a:pt x="41" y="3"/>
                    <a:pt x="4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" name="Freeform 10"/>
            <p:cNvSpPr>
              <a:spLocks noEditPoints="1"/>
            </p:cNvSpPr>
            <p:nvPr/>
          </p:nvSpPr>
          <p:spPr bwMode="auto">
            <a:xfrm>
              <a:off x="5222935" y="2006389"/>
              <a:ext cx="187325" cy="122237"/>
            </a:xfrm>
            <a:custGeom>
              <a:avLst/>
              <a:gdLst>
                <a:gd name="T0" fmla="*/ 7 w 17"/>
                <a:gd name="T1" fmla="*/ 0 h 11"/>
                <a:gd name="T2" fmla="*/ 7 w 17"/>
                <a:gd name="T3" fmla="*/ 2 h 11"/>
                <a:gd name="T4" fmla="*/ 1 w 17"/>
                <a:gd name="T5" fmla="*/ 6 h 11"/>
                <a:gd name="T6" fmla="*/ 0 w 17"/>
                <a:gd name="T7" fmla="*/ 7 h 11"/>
                <a:gd name="T8" fmla="*/ 2 w 17"/>
                <a:gd name="T9" fmla="*/ 8 h 11"/>
                <a:gd name="T10" fmla="*/ 5 w 17"/>
                <a:gd name="T11" fmla="*/ 10 h 11"/>
                <a:gd name="T12" fmla="*/ 5 w 17"/>
                <a:gd name="T13" fmla="*/ 11 h 11"/>
                <a:gd name="T14" fmla="*/ 10 w 17"/>
                <a:gd name="T15" fmla="*/ 11 h 11"/>
                <a:gd name="T16" fmla="*/ 12 w 17"/>
                <a:gd name="T17" fmla="*/ 10 h 11"/>
                <a:gd name="T18" fmla="*/ 14 w 17"/>
                <a:gd name="T19" fmla="*/ 9 h 11"/>
                <a:gd name="T20" fmla="*/ 15 w 17"/>
                <a:gd name="T21" fmla="*/ 8 h 11"/>
                <a:gd name="T22" fmla="*/ 16 w 17"/>
                <a:gd name="T23" fmla="*/ 6 h 11"/>
                <a:gd name="T24" fmla="*/ 16 w 17"/>
                <a:gd name="T25" fmla="*/ 2 h 11"/>
                <a:gd name="T26" fmla="*/ 14 w 17"/>
                <a:gd name="T27" fmla="*/ 0 h 11"/>
                <a:gd name="T28" fmla="*/ 11 w 17"/>
                <a:gd name="T29" fmla="*/ 0 h 11"/>
                <a:gd name="T30" fmla="*/ 11 w 17"/>
                <a:gd name="T31" fmla="*/ 0 h 11"/>
                <a:gd name="T32" fmla="*/ 8 w 17"/>
                <a:gd name="T33" fmla="*/ 0 h 11"/>
                <a:gd name="T34" fmla="*/ 8 w 17"/>
                <a:gd name="T35" fmla="*/ 0 h 11"/>
                <a:gd name="T36" fmla="*/ 7 w 17"/>
                <a:gd name="T37" fmla="*/ 0 h 11"/>
                <a:gd name="T38" fmla="*/ 11 w 17"/>
                <a:gd name="T39" fmla="*/ 1 h 11"/>
                <a:gd name="T40" fmla="*/ 11 w 17"/>
                <a:gd name="T41" fmla="*/ 1 h 11"/>
                <a:gd name="T42" fmla="*/ 13 w 17"/>
                <a:gd name="T43" fmla="*/ 2 h 11"/>
                <a:gd name="T44" fmla="*/ 15 w 17"/>
                <a:gd name="T45" fmla="*/ 5 h 11"/>
                <a:gd name="T46" fmla="*/ 13 w 17"/>
                <a:gd name="T47" fmla="*/ 8 h 11"/>
                <a:gd name="T48" fmla="*/ 11 w 17"/>
                <a:gd name="T49" fmla="*/ 9 h 11"/>
                <a:gd name="T50" fmla="*/ 9 w 17"/>
                <a:gd name="T51" fmla="*/ 9 h 11"/>
                <a:gd name="T52" fmla="*/ 6 w 17"/>
                <a:gd name="T53" fmla="*/ 9 h 11"/>
                <a:gd name="T54" fmla="*/ 4 w 17"/>
                <a:gd name="T55" fmla="*/ 8 h 11"/>
                <a:gd name="T56" fmla="*/ 3 w 17"/>
                <a:gd name="T57" fmla="*/ 7 h 11"/>
                <a:gd name="T58" fmla="*/ 8 w 17"/>
                <a:gd name="T59" fmla="*/ 3 h 11"/>
                <a:gd name="T60" fmla="*/ 9 w 17"/>
                <a:gd name="T61" fmla="*/ 2 h 11"/>
                <a:gd name="T62" fmla="*/ 11 w 17"/>
                <a:gd name="T6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" h="11">
                  <a:moveTo>
                    <a:pt x="7" y="0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6" y="4"/>
                    <a:pt x="4" y="5"/>
                    <a:pt x="1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4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7" y="11"/>
                    <a:pt x="8" y="11"/>
                    <a:pt x="10" y="11"/>
                  </a:cubicBezTo>
                  <a:cubicBezTo>
                    <a:pt x="10" y="11"/>
                    <a:pt x="11" y="11"/>
                    <a:pt x="12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5" y="8"/>
                    <a:pt x="15" y="8"/>
                  </a:cubicBezTo>
                  <a:cubicBezTo>
                    <a:pt x="15" y="7"/>
                    <a:pt x="16" y="7"/>
                    <a:pt x="16" y="6"/>
                  </a:cubicBezTo>
                  <a:cubicBezTo>
                    <a:pt x="17" y="5"/>
                    <a:pt x="16" y="3"/>
                    <a:pt x="16" y="2"/>
                  </a:cubicBezTo>
                  <a:cubicBezTo>
                    <a:pt x="15" y="1"/>
                    <a:pt x="14" y="1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7" y="0"/>
                  </a:lnTo>
                  <a:close/>
                  <a:moveTo>
                    <a:pt x="11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3" y="2"/>
                  </a:cubicBezTo>
                  <a:cubicBezTo>
                    <a:pt x="14" y="2"/>
                    <a:pt x="15" y="3"/>
                    <a:pt x="15" y="5"/>
                  </a:cubicBezTo>
                  <a:cubicBezTo>
                    <a:pt x="14" y="6"/>
                    <a:pt x="14" y="7"/>
                    <a:pt x="13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0" y="9"/>
                    <a:pt x="9" y="9"/>
                  </a:cubicBezTo>
                  <a:cubicBezTo>
                    <a:pt x="8" y="10"/>
                    <a:pt x="7" y="9"/>
                    <a:pt x="6" y="9"/>
                  </a:cubicBezTo>
                  <a:cubicBezTo>
                    <a:pt x="6" y="9"/>
                    <a:pt x="4" y="8"/>
                    <a:pt x="4" y="8"/>
                  </a:cubicBezTo>
                  <a:cubicBezTo>
                    <a:pt x="4" y="8"/>
                    <a:pt x="3" y="7"/>
                    <a:pt x="3" y="7"/>
                  </a:cubicBezTo>
                  <a:cubicBezTo>
                    <a:pt x="6" y="6"/>
                    <a:pt x="7" y="5"/>
                    <a:pt x="8" y="3"/>
                  </a:cubicBezTo>
                  <a:cubicBezTo>
                    <a:pt x="8" y="3"/>
                    <a:pt x="9" y="2"/>
                    <a:pt x="9" y="2"/>
                  </a:cubicBezTo>
                  <a:cubicBezTo>
                    <a:pt x="10" y="2"/>
                    <a:pt x="10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" name="Freeform 11"/>
            <p:cNvSpPr>
              <a:spLocks noEditPoints="1"/>
            </p:cNvSpPr>
            <p:nvPr/>
          </p:nvSpPr>
          <p:spPr bwMode="auto">
            <a:xfrm>
              <a:off x="3919598" y="1680951"/>
              <a:ext cx="942975" cy="436562"/>
            </a:xfrm>
            <a:custGeom>
              <a:avLst/>
              <a:gdLst>
                <a:gd name="T0" fmla="*/ 86 w 86"/>
                <a:gd name="T1" fmla="*/ 3 h 39"/>
                <a:gd name="T2" fmla="*/ 69 w 86"/>
                <a:gd name="T3" fmla="*/ 1 h 39"/>
                <a:gd name="T4" fmla="*/ 60 w 86"/>
                <a:gd name="T5" fmla="*/ 8 h 39"/>
                <a:gd name="T6" fmla="*/ 55 w 86"/>
                <a:gd name="T7" fmla="*/ 16 h 39"/>
                <a:gd name="T8" fmla="*/ 50 w 86"/>
                <a:gd name="T9" fmla="*/ 13 h 39"/>
                <a:gd name="T10" fmla="*/ 20 w 86"/>
                <a:gd name="T11" fmla="*/ 16 h 39"/>
                <a:gd name="T12" fmla="*/ 18 w 86"/>
                <a:gd name="T13" fmla="*/ 18 h 39"/>
                <a:gd name="T14" fmla="*/ 3 w 86"/>
                <a:gd name="T15" fmla="*/ 27 h 39"/>
                <a:gd name="T16" fmla="*/ 1 w 86"/>
                <a:gd name="T17" fmla="*/ 28 h 39"/>
                <a:gd name="T18" fmla="*/ 6 w 86"/>
                <a:gd name="T19" fmla="*/ 31 h 39"/>
                <a:gd name="T20" fmla="*/ 20 w 86"/>
                <a:gd name="T21" fmla="*/ 29 h 39"/>
                <a:gd name="T22" fmla="*/ 32 w 86"/>
                <a:gd name="T23" fmla="*/ 22 h 39"/>
                <a:gd name="T24" fmla="*/ 44 w 86"/>
                <a:gd name="T25" fmla="*/ 22 h 39"/>
                <a:gd name="T26" fmla="*/ 46 w 86"/>
                <a:gd name="T27" fmla="*/ 22 h 39"/>
                <a:gd name="T28" fmla="*/ 53 w 86"/>
                <a:gd name="T29" fmla="*/ 17 h 39"/>
                <a:gd name="T30" fmla="*/ 57 w 86"/>
                <a:gd name="T31" fmla="*/ 16 h 39"/>
                <a:gd name="T32" fmla="*/ 66 w 86"/>
                <a:gd name="T33" fmla="*/ 24 h 39"/>
                <a:gd name="T34" fmla="*/ 64 w 86"/>
                <a:gd name="T35" fmla="*/ 30 h 39"/>
                <a:gd name="T36" fmla="*/ 63 w 86"/>
                <a:gd name="T37" fmla="*/ 31 h 39"/>
                <a:gd name="T38" fmla="*/ 66 w 86"/>
                <a:gd name="T39" fmla="*/ 34 h 39"/>
                <a:gd name="T40" fmla="*/ 67 w 86"/>
                <a:gd name="T41" fmla="*/ 36 h 39"/>
                <a:gd name="T42" fmla="*/ 76 w 86"/>
                <a:gd name="T43" fmla="*/ 39 h 39"/>
                <a:gd name="T44" fmla="*/ 80 w 86"/>
                <a:gd name="T45" fmla="*/ 38 h 39"/>
                <a:gd name="T46" fmla="*/ 78 w 86"/>
                <a:gd name="T47" fmla="*/ 32 h 39"/>
                <a:gd name="T48" fmla="*/ 81 w 86"/>
                <a:gd name="T49" fmla="*/ 25 h 39"/>
                <a:gd name="T50" fmla="*/ 81 w 86"/>
                <a:gd name="T51" fmla="*/ 24 h 39"/>
                <a:gd name="T52" fmla="*/ 77 w 86"/>
                <a:gd name="T53" fmla="*/ 15 h 39"/>
                <a:gd name="T54" fmla="*/ 84 w 86"/>
                <a:gd name="T55" fmla="*/ 4 h 39"/>
                <a:gd name="T56" fmla="*/ 45 w 86"/>
                <a:gd name="T57" fmla="*/ 20 h 39"/>
                <a:gd name="T58" fmla="*/ 40 w 86"/>
                <a:gd name="T59" fmla="*/ 19 h 39"/>
                <a:gd name="T60" fmla="*/ 24 w 86"/>
                <a:gd name="T61" fmla="*/ 24 h 39"/>
                <a:gd name="T62" fmla="*/ 12 w 86"/>
                <a:gd name="T63" fmla="*/ 27 h 39"/>
                <a:gd name="T64" fmla="*/ 22 w 86"/>
                <a:gd name="T65" fmla="*/ 17 h 39"/>
                <a:gd name="T66" fmla="*/ 26 w 86"/>
                <a:gd name="T67" fmla="*/ 12 h 39"/>
                <a:gd name="T68" fmla="*/ 50 w 86"/>
                <a:gd name="T69" fmla="*/ 15 h 39"/>
                <a:gd name="T70" fmla="*/ 47 w 86"/>
                <a:gd name="T71" fmla="*/ 18 h 39"/>
                <a:gd name="T72" fmla="*/ 75 w 86"/>
                <a:gd name="T73" fmla="*/ 15 h 39"/>
                <a:gd name="T74" fmla="*/ 79 w 86"/>
                <a:gd name="T75" fmla="*/ 24 h 39"/>
                <a:gd name="T76" fmla="*/ 77 w 86"/>
                <a:gd name="T77" fmla="*/ 32 h 39"/>
                <a:gd name="T78" fmla="*/ 76 w 86"/>
                <a:gd name="T79" fmla="*/ 37 h 39"/>
                <a:gd name="T80" fmla="*/ 68 w 86"/>
                <a:gd name="T81" fmla="*/ 35 h 39"/>
                <a:gd name="T82" fmla="*/ 67 w 86"/>
                <a:gd name="T83" fmla="*/ 33 h 39"/>
                <a:gd name="T84" fmla="*/ 68 w 86"/>
                <a:gd name="T85" fmla="*/ 25 h 39"/>
                <a:gd name="T86" fmla="*/ 63 w 86"/>
                <a:gd name="T87" fmla="*/ 16 h 39"/>
                <a:gd name="T88" fmla="*/ 59 w 86"/>
                <a:gd name="T89" fmla="*/ 14 h 39"/>
                <a:gd name="T90" fmla="*/ 60 w 86"/>
                <a:gd name="T91" fmla="*/ 11 h 39"/>
                <a:gd name="T92" fmla="*/ 66 w 86"/>
                <a:gd name="T93" fmla="*/ 4 h 39"/>
                <a:gd name="T94" fmla="*/ 82 w 86"/>
                <a:gd name="T95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6" h="39">
                  <a:moveTo>
                    <a:pt x="84" y="4"/>
                  </a:moveTo>
                  <a:cubicBezTo>
                    <a:pt x="86" y="3"/>
                    <a:pt x="86" y="3"/>
                    <a:pt x="86" y="3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79" y="0"/>
                    <a:pt x="73" y="0"/>
                    <a:pt x="69" y="1"/>
                  </a:cubicBezTo>
                  <a:cubicBezTo>
                    <a:pt x="67" y="2"/>
                    <a:pt x="65" y="3"/>
                    <a:pt x="63" y="5"/>
                  </a:cubicBezTo>
                  <a:cubicBezTo>
                    <a:pt x="62" y="6"/>
                    <a:pt x="61" y="7"/>
                    <a:pt x="60" y="8"/>
                  </a:cubicBezTo>
                  <a:cubicBezTo>
                    <a:pt x="59" y="10"/>
                    <a:pt x="59" y="11"/>
                    <a:pt x="58" y="13"/>
                  </a:cubicBezTo>
                  <a:cubicBezTo>
                    <a:pt x="57" y="14"/>
                    <a:pt x="56" y="15"/>
                    <a:pt x="55" y="16"/>
                  </a:cubicBezTo>
                  <a:cubicBezTo>
                    <a:pt x="54" y="16"/>
                    <a:pt x="53" y="15"/>
                    <a:pt x="53" y="15"/>
                  </a:cubicBezTo>
                  <a:cubicBezTo>
                    <a:pt x="52" y="15"/>
                    <a:pt x="51" y="14"/>
                    <a:pt x="50" y="13"/>
                  </a:cubicBezTo>
                  <a:cubicBezTo>
                    <a:pt x="47" y="11"/>
                    <a:pt x="34" y="2"/>
                    <a:pt x="24" y="11"/>
                  </a:cubicBezTo>
                  <a:cubicBezTo>
                    <a:pt x="23" y="13"/>
                    <a:pt x="22" y="14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6" y="22"/>
                    <a:pt x="13" y="24"/>
                    <a:pt x="11" y="25"/>
                  </a:cubicBezTo>
                  <a:cubicBezTo>
                    <a:pt x="8" y="26"/>
                    <a:pt x="6" y="27"/>
                    <a:pt x="3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1" y="28"/>
                    <a:pt x="1" y="28"/>
                  </a:cubicBezTo>
                  <a:cubicBezTo>
                    <a:pt x="2" y="29"/>
                    <a:pt x="3" y="29"/>
                    <a:pt x="3" y="30"/>
                  </a:cubicBezTo>
                  <a:cubicBezTo>
                    <a:pt x="4" y="30"/>
                    <a:pt x="5" y="30"/>
                    <a:pt x="6" y="31"/>
                  </a:cubicBezTo>
                  <a:cubicBezTo>
                    <a:pt x="8" y="31"/>
                    <a:pt x="9" y="31"/>
                    <a:pt x="11" y="31"/>
                  </a:cubicBezTo>
                  <a:cubicBezTo>
                    <a:pt x="14" y="32"/>
                    <a:pt x="17" y="31"/>
                    <a:pt x="20" y="29"/>
                  </a:cubicBezTo>
                  <a:cubicBezTo>
                    <a:pt x="22" y="28"/>
                    <a:pt x="23" y="27"/>
                    <a:pt x="25" y="26"/>
                  </a:cubicBezTo>
                  <a:cubicBezTo>
                    <a:pt x="27" y="24"/>
                    <a:pt x="29" y="23"/>
                    <a:pt x="32" y="22"/>
                  </a:cubicBezTo>
                  <a:cubicBezTo>
                    <a:pt x="34" y="21"/>
                    <a:pt x="37" y="21"/>
                    <a:pt x="40" y="21"/>
                  </a:cubicBezTo>
                  <a:cubicBezTo>
                    <a:pt x="42" y="21"/>
                    <a:pt x="43" y="21"/>
                    <a:pt x="44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7" y="21"/>
                    <a:pt x="48" y="20"/>
                    <a:pt x="48" y="19"/>
                  </a:cubicBezTo>
                  <a:cubicBezTo>
                    <a:pt x="50" y="18"/>
                    <a:pt x="51" y="17"/>
                    <a:pt x="53" y="17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9" y="16"/>
                    <a:pt x="61" y="17"/>
                    <a:pt x="62" y="18"/>
                  </a:cubicBezTo>
                  <a:cubicBezTo>
                    <a:pt x="64" y="19"/>
                    <a:pt x="66" y="21"/>
                    <a:pt x="66" y="24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27"/>
                    <a:pt x="65" y="29"/>
                    <a:pt x="64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5" y="32"/>
                    <a:pt x="66" y="34"/>
                    <a:pt x="66" y="34"/>
                  </a:cubicBezTo>
                  <a:cubicBezTo>
                    <a:pt x="66" y="34"/>
                    <a:pt x="66" y="35"/>
                    <a:pt x="66" y="35"/>
                  </a:cubicBezTo>
                  <a:cubicBezTo>
                    <a:pt x="67" y="35"/>
                    <a:pt x="67" y="36"/>
                    <a:pt x="67" y="36"/>
                  </a:cubicBezTo>
                  <a:cubicBezTo>
                    <a:pt x="67" y="36"/>
                    <a:pt x="68" y="37"/>
                    <a:pt x="71" y="38"/>
                  </a:cubicBezTo>
                  <a:cubicBezTo>
                    <a:pt x="72" y="39"/>
                    <a:pt x="74" y="39"/>
                    <a:pt x="76" y="39"/>
                  </a:cubicBezTo>
                  <a:cubicBezTo>
                    <a:pt x="77" y="39"/>
                    <a:pt x="78" y="38"/>
                    <a:pt x="79" y="38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5"/>
                    <a:pt x="78" y="34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9" y="29"/>
                    <a:pt x="79" y="27"/>
                    <a:pt x="81" y="25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0" y="23"/>
                    <a:pt x="79" y="22"/>
                    <a:pt x="79" y="21"/>
                  </a:cubicBezTo>
                  <a:cubicBezTo>
                    <a:pt x="78" y="19"/>
                    <a:pt x="77" y="17"/>
                    <a:pt x="77" y="15"/>
                  </a:cubicBezTo>
                  <a:cubicBezTo>
                    <a:pt x="77" y="12"/>
                    <a:pt x="78" y="10"/>
                    <a:pt x="80" y="7"/>
                  </a:cubicBezTo>
                  <a:cubicBezTo>
                    <a:pt x="81" y="6"/>
                    <a:pt x="83" y="5"/>
                    <a:pt x="84" y="4"/>
                  </a:cubicBezTo>
                  <a:close/>
                  <a:moveTo>
                    <a:pt x="47" y="18"/>
                  </a:moveTo>
                  <a:cubicBezTo>
                    <a:pt x="46" y="18"/>
                    <a:pt x="46" y="19"/>
                    <a:pt x="45" y="2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4" y="20"/>
                    <a:pt x="42" y="19"/>
                    <a:pt x="40" y="19"/>
                  </a:cubicBezTo>
                  <a:cubicBezTo>
                    <a:pt x="37" y="19"/>
                    <a:pt x="34" y="19"/>
                    <a:pt x="31" y="20"/>
                  </a:cubicBezTo>
                  <a:cubicBezTo>
                    <a:pt x="28" y="21"/>
                    <a:pt x="26" y="23"/>
                    <a:pt x="24" y="24"/>
                  </a:cubicBezTo>
                  <a:cubicBezTo>
                    <a:pt x="17" y="30"/>
                    <a:pt x="12" y="31"/>
                    <a:pt x="6" y="28"/>
                  </a:cubicBezTo>
                  <a:cubicBezTo>
                    <a:pt x="8" y="28"/>
                    <a:pt x="10" y="28"/>
                    <a:pt x="12" y="27"/>
                  </a:cubicBezTo>
                  <a:cubicBezTo>
                    <a:pt x="15" y="25"/>
                    <a:pt x="17" y="23"/>
                    <a:pt x="20" y="20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3" y="15"/>
                    <a:pt x="24" y="14"/>
                    <a:pt x="26" y="12"/>
                  </a:cubicBezTo>
                  <a:cubicBezTo>
                    <a:pt x="34" y="5"/>
                    <a:pt x="46" y="12"/>
                    <a:pt x="49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6"/>
                  </a:cubicBezTo>
                  <a:cubicBezTo>
                    <a:pt x="49" y="16"/>
                    <a:pt x="48" y="17"/>
                    <a:pt x="47" y="18"/>
                  </a:cubicBezTo>
                  <a:close/>
                  <a:moveTo>
                    <a:pt x="79" y="6"/>
                  </a:moveTo>
                  <a:cubicBezTo>
                    <a:pt x="76" y="9"/>
                    <a:pt x="75" y="12"/>
                    <a:pt x="75" y="15"/>
                  </a:cubicBezTo>
                  <a:cubicBezTo>
                    <a:pt x="75" y="18"/>
                    <a:pt x="76" y="20"/>
                    <a:pt x="77" y="22"/>
                  </a:cubicBezTo>
                  <a:cubicBezTo>
                    <a:pt x="78" y="23"/>
                    <a:pt x="78" y="24"/>
                    <a:pt x="79" y="24"/>
                  </a:cubicBezTo>
                  <a:cubicBezTo>
                    <a:pt x="78" y="26"/>
                    <a:pt x="77" y="29"/>
                    <a:pt x="77" y="31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7" y="34"/>
                    <a:pt x="77" y="35"/>
                    <a:pt x="78" y="37"/>
                  </a:cubicBezTo>
                  <a:cubicBezTo>
                    <a:pt x="77" y="37"/>
                    <a:pt x="77" y="37"/>
                    <a:pt x="76" y="37"/>
                  </a:cubicBezTo>
                  <a:cubicBezTo>
                    <a:pt x="74" y="37"/>
                    <a:pt x="73" y="37"/>
                    <a:pt x="71" y="37"/>
                  </a:cubicBezTo>
                  <a:cubicBezTo>
                    <a:pt x="70" y="36"/>
                    <a:pt x="69" y="36"/>
                    <a:pt x="68" y="35"/>
                  </a:cubicBezTo>
                  <a:cubicBezTo>
                    <a:pt x="68" y="35"/>
                    <a:pt x="68" y="34"/>
                    <a:pt x="68" y="34"/>
                  </a:cubicBezTo>
                  <a:cubicBezTo>
                    <a:pt x="68" y="34"/>
                    <a:pt x="67" y="33"/>
                    <a:pt x="67" y="33"/>
                  </a:cubicBezTo>
                  <a:cubicBezTo>
                    <a:pt x="67" y="33"/>
                    <a:pt x="67" y="32"/>
                    <a:pt x="66" y="31"/>
                  </a:cubicBezTo>
                  <a:cubicBezTo>
                    <a:pt x="67" y="29"/>
                    <a:pt x="68" y="27"/>
                    <a:pt x="68" y="25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7" y="21"/>
                    <a:pt x="66" y="18"/>
                    <a:pt x="63" y="16"/>
                  </a:cubicBezTo>
                  <a:cubicBezTo>
                    <a:pt x="62" y="16"/>
                    <a:pt x="60" y="15"/>
                    <a:pt x="59" y="15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14"/>
                    <a:pt x="59" y="13"/>
                    <a:pt x="59" y="13"/>
                  </a:cubicBezTo>
                  <a:cubicBezTo>
                    <a:pt x="60" y="12"/>
                    <a:pt x="60" y="12"/>
                    <a:pt x="60" y="11"/>
                  </a:cubicBezTo>
                  <a:cubicBezTo>
                    <a:pt x="61" y="11"/>
                    <a:pt x="61" y="10"/>
                    <a:pt x="62" y="9"/>
                  </a:cubicBezTo>
                  <a:cubicBezTo>
                    <a:pt x="63" y="7"/>
                    <a:pt x="64" y="6"/>
                    <a:pt x="66" y="4"/>
                  </a:cubicBezTo>
                  <a:cubicBezTo>
                    <a:pt x="67" y="4"/>
                    <a:pt x="68" y="3"/>
                    <a:pt x="69" y="3"/>
                  </a:cubicBezTo>
                  <a:cubicBezTo>
                    <a:pt x="73" y="2"/>
                    <a:pt x="78" y="2"/>
                    <a:pt x="82" y="3"/>
                  </a:cubicBezTo>
                  <a:cubicBezTo>
                    <a:pt x="81" y="4"/>
                    <a:pt x="80" y="5"/>
                    <a:pt x="7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" name="Freeform 12"/>
            <p:cNvSpPr>
              <a:spLocks noEditPoints="1"/>
            </p:cNvSpPr>
            <p:nvPr/>
          </p:nvSpPr>
          <p:spPr bwMode="auto">
            <a:xfrm>
              <a:off x="5618223" y="1680951"/>
              <a:ext cx="963612" cy="436562"/>
            </a:xfrm>
            <a:custGeom>
              <a:avLst/>
              <a:gdLst>
                <a:gd name="T0" fmla="*/ 79 w 88"/>
                <a:gd name="T1" fmla="*/ 12 h 39"/>
                <a:gd name="T2" fmla="*/ 63 w 88"/>
                <a:gd name="T3" fmla="*/ 7 h 39"/>
                <a:gd name="T4" fmla="*/ 55 w 88"/>
                <a:gd name="T5" fmla="*/ 10 h 39"/>
                <a:gd name="T6" fmla="*/ 46 w 88"/>
                <a:gd name="T7" fmla="*/ 15 h 39"/>
                <a:gd name="T8" fmla="*/ 40 w 88"/>
                <a:gd name="T9" fmla="*/ 15 h 39"/>
                <a:gd name="T10" fmla="*/ 36 w 88"/>
                <a:gd name="T11" fmla="*/ 23 h 39"/>
                <a:gd name="T12" fmla="*/ 32 w 88"/>
                <a:gd name="T13" fmla="*/ 25 h 39"/>
                <a:gd name="T14" fmla="*/ 26 w 88"/>
                <a:gd name="T15" fmla="*/ 26 h 39"/>
                <a:gd name="T16" fmla="*/ 17 w 88"/>
                <a:gd name="T17" fmla="*/ 16 h 39"/>
                <a:gd name="T18" fmla="*/ 19 w 88"/>
                <a:gd name="T19" fmla="*/ 10 h 39"/>
                <a:gd name="T20" fmla="*/ 18 w 88"/>
                <a:gd name="T21" fmla="*/ 9 h 39"/>
                <a:gd name="T22" fmla="*/ 4 w 88"/>
                <a:gd name="T23" fmla="*/ 0 h 39"/>
                <a:gd name="T24" fmla="*/ 6 w 88"/>
                <a:gd name="T25" fmla="*/ 5 h 39"/>
                <a:gd name="T26" fmla="*/ 9 w 88"/>
                <a:gd name="T27" fmla="*/ 13 h 39"/>
                <a:gd name="T28" fmla="*/ 4 w 88"/>
                <a:gd name="T29" fmla="*/ 23 h 39"/>
                <a:gd name="T30" fmla="*/ 3 w 88"/>
                <a:gd name="T31" fmla="*/ 24 h 39"/>
                <a:gd name="T32" fmla="*/ 1 w 88"/>
                <a:gd name="T33" fmla="*/ 33 h 39"/>
                <a:gd name="T34" fmla="*/ 1 w 88"/>
                <a:gd name="T35" fmla="*/ 35 h 39"/>
                <a:gd name="T36" fmla="*/ 20 w 88"/>
                <a:gd name="T37" fmla="*/ 37 h 39"/>
                <a:gd name="T38" fmla="*/ 27 w 88"/>
                <a:gd name="T39" fmla="*/ 30 h 39"/>
                <a:gd name="T40" fmla="*/ 30 w 88"/>
                <a:gd name="T41" fmla="*/ 27 h 39"/>
                <a:gd name="T42" fmla="*/ 34 w 88"/>
                <a:gd name="T43" fmla="*/ 27 h 39"/>
                <a:gd name="T44" fmla="*/ 66 w 88"/>
                <a:gd name="T45" fmla="*/ 26 h 39"/>
                <a:gd name="T46" fmla="*/ 71 w 88"/>
                <a:gd name="T47" fmla="*/ 23 h 39"/>
                <a:gd name="T48" fmla="*/ 84 w 88"/>
                <a:gd name="T49" fmla="*/ 17 h 39"/>
                <a:gd name="T50" fmla="*/ 88 w 88"/>
                <a:gd name="T51" fmla="*/ 16 h 39"/>
                <a:gd name="T52" fmla="*/ 26 w 88"/>
                <a:gd name="T53" fmla="*/ 29 h 39"/>
                <a:gd name="T54" fmla="*/ 23 w 88"/>
                <a:gd name="T55" fmla="*/ 33 h 39"/>
                <a:gd name="T56" fmla="*/ 17 w 88"/>
                <a:gd name="T57" fmla="*/ 36 h 39"/>
                <a:gd name="T58" fmla="*/ 5 w 88"/>
                <a:gd name="T59" fmla="*/ 26 h 39"/>
                <a:gd name="T60" fmla="*/ 5 w 88"/>
                <a:gd name="T61" fmla="*/ 24 h 39"/>
                <a:gd name="T62" fmla="*/ 11 w 88"/>
                <a:gd name="T63" fmla="*/ 13 h 39"/>
                <a:gd name="T64" fmla="*/ 14 w 88"/>
                <a:gd name="T65" fmla="*/ 7 h 39"/>
                <a:gd name="T66" fmla="*/ 16 w 88"/>
                <a:gd name="T67" fmla="*/ 12 h 39"/>
                <a:gd name="T68" fmla="*/ 17 w 88"/>
                <a:gd name="T69" fmla="*/ 22 h 39"/>
                <a:gd name="T70" fmla="*/ 27 w 88"/>
                <a:gd name="T71" fmla="*/ 27 h 39"/>
                <a:gd name="T72" fmla="*/ 74 w 88"/>
                <a:gd name="T73" fmla="*/ 20 h 39"/>
                <a:gd name="T74" fmla="*/ 68 w 88"/>
                <a:gd name="T75" fmla="*/ 23 h 39"/>
                <a:gd name="T76" fmla="*/ 65 w 88"/>
                <a:gd name="T77" fmla="*/ 25 h 39"/>
                <a:gd name="T78" fmla="*/ 35 w 88"/>
                <a:gd name="T79" fmla="*/ 26 h 39"/>
                <a:gd name="T80" fmla="*/ 37 w 88"/>
                <a:gd name="T81" fmla="*/ 25 h 39"/>
                <a:gd name="T82" fmla="*/ 47 w 88"/>
                <a:gd name="T83" fmla="*/ 16 h 39"/>
                <a:gd name="T84" fmla="*/ 56 w 88"/>
                <a:gd name="T85" fmla="*/ 12 h 39"/>
                <a:gd name="T86" fmla="*/ 63 w 88"/>
                <a:gd name="T87" fmla="*/ 9 h 39"/>
                <a:gd name="T88" fmla="*/ 78 w 88"/>
                <a:gd name="T89" fmla="*/ 14 h 39"/>
                <a:gd name="T90" fmla="*/ 74 w 88"/>
                <a:gd name="T9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" h="39">
                  <a:moveTo>
                    <a:pt x="86" y="15"/>
                  </a:moveTo>
                  <a:cubicBezTo>
                    <a:pt x="79" y="12"/>
                    <a:pt x="79" y="12"/>
                    <a:pt x="79" y="12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3" y="9"/>
                    <a:pt x="68" y="6"/>
                    <a:pt x="63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59" y="8"/>
                    <a:pt x="57" y="9"/>
                    <a:pt x="55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1" y="13"/>
                    <a:pt x="49" y="14"/>
                    <a:pt x="46" y="15"/>
                  </a:cubicBezTo>
                  <a:cubicBezTo>
                    <a:pt x="45" y="15"/>
                    <a:pt x="43" y="15"/>
                    <a:pt x="42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9"/>
                    <a:pt x="38" y="21"/>
                    <a:pt x="36" y="23"/>
                  </a:cubicBezTo>
                  <a:cubicBezTo>
                    <a:pt x="35" y="24"/>
                    <a:pt x="34" y="24"/>
                    <a:pt x="33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6"/>
                    <a:pt x="31" y="26"/>
                    <a:pt x="30" y="26"/>
                  </a:cubicBezTo>
                  <a:cubicBezTo>
                    <a:pt x="29" y="26"/>
                    <a:pt x="26" y="26"/>
                    <a:pt x="26" y="26"/>
                  </a:cubicBezTo>
                  <a:cubicBezTo>
                    <a:pt x="23" y="25"/>
                    <a:pt x="20" y="24"/>
                    <a:pt x="19" y="21"/>
                  </a:cubicBezTo>
                  <a:cubicBezTo>
                    <a:pt x="18" y="20"/>
                    <a:pt x="17" y="18"/>
                    <a:pt x="17" y="16"/>
                  </a:cubicBezTo>
                  <a:cubicBezTo>
                    <a:pt x="17" y="15"/>
                    <a:pt x="17" y="14"/>
                    <a:pt x="18" y="13"/>
                  </a:cubicBezTo>
                  <a:cubicBezTo>
                    <a:pt x="18" y="12"/>
                    <a:pt x="18" y="11"/>
                    <a:pt x="19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6" y="8"/>
                    <a:pt x="16" y="7"/>
                  </a:cubicBezTo>
                  <a:cubicBezTo>
                    <a:pt x="14" y="2"/>
                    <a:pt x="9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2"/>
                    <a:pt x="5" y="3"/>
                    <a:pt x="6" y="5"/>
                  </a:cubicBezTo>
                  <a:cubicBezTo>
                    <a:pt x="7" y="6"/>
                    <a:pt x="8" y="8"/>
                    <a:pt x="8" y="10"/>
                  </a:cubicBezTo>
                  <a:cubicBezTo>
                    <a:pt x="9" y="11"/>
                    <a:pt x="9" y="12"/>
                    <a:pt x="9" y="13"/>
                  </a:cubicBezTo>
                  <a:cubicBezTo>
                    <a:pt x="9" y="14"/>
                    <a:pt x="8" y="16"/>
                    <a:pt x="8" y="18"/>
                  </a:cubicBezTo>
                  <a:cubicBezTo>
                    <a:pt x="7" y="20"/>
                    <a:pt x="5" y="22"/>
                    <a:pt x="4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8"/>
                    <a:pt x="2" y="31"/>
                    <a:pt x="1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6" y="38"/>
                    <a:pt x="12" y="39"/>
                    <a:pt x="17" y="38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2" y="36"/>
                    <a:pt x="25" y="34"/>
                    <a:pt x="26" y="32"/>
                  </a:cubicBezTo>
                  <a:cubicBezTo>
                    <a:pt x="27" y="32"/>
                    <a:pt x="27" y="31"/>
                    <a:pt x="27" y="30"/>
                  </a:cubicBezTo>
                  <a:cubicBezTo>
                    <a:pt x="28" y="29"/>
                    <a:pt x="28" y="29"/>
                    <a:pt x="29" y="28"/>
                  </a:cubicBezTo>
                  <a:cubicBezTo>
                    <a:pt x="29" y="28"/>
                    <a:pt x="29" y="27"/>
                    <a:pt x="30" y="27"/>
                  </a:cubicBezTo>
                  <a:cubicBezTo>
                    <a:pt x="30" y="27"/>
                    <a:pt x="30" y="27"/>
                    <a:pt x="31" y="27"/>
                  </a:cubicBezTo>
                  <a:cubicBezTo>
                    <a:pt x="32" y="27"/>
                    <a:pt x="33" y="27"/>
                    <a:pt x="34" y="27"/>
                  </a:cubicBezTo>
                  <a:cubicBezTo>
                    <a:pt x="41" y="32"/>
                    <a:pt x="50" y="32"/>
                    <a:pt x="59" y="29"/>
                  </a:cubicBezTo>
                  <a:cubicBezTo>
                    <a:pt x="62" y="29"/>
                    <a:pt x="64" y="28"/>
                    <a:pt x="66" y="26"/>
                  </a:cubicBezTo>
                  <a:cubicBezTo>
                    <a:pt x="66" y="26"/>
                    <a:pt x="69" y="25"/>
                    <a:pt x="69" y="25"/>
                  </a:cubicBezTo>
                  <a:cubicBezTo>
                    <a:pt x="69" y="25"/>
                    <a:pt x="71" y="23"/>
                    <a:pt x="71" y="23"/>
                  </a:cubicBezTo>
                  <a:cubicBezTo>
                    <a:pt x="71" y="23"/>
                    <a:pt x="74" y="21"/>
                    <a:pt x="74" y="21"/>
                  </a:cubicBezTo>
                  <a:cubicBezTo>
                    <a:pt x="78" y="19"/>
                    <a:pt x="81" y="18"/>
                    <a:pt x="84" y="17"/>
                  </a:cubicBezTo>
                  <a:cubicBezTo>
                    <a:pt x="85" y="17"/>
                    <a:pt x="85" y="17"/>
                    <a:pt x="85" y="17"/>
                  </a:cubicBezTo>
                  <a:cubicBezTo>
                    <a:pt x="88" y="16"/>
                    <a:pt x="88" y="16"/>
                    <a:pt x="88" y="16"/>
                  </a:cubicBezTo>
                  <a:lnTo>
                    <a:pt x="86" y="15"/>
                  </a:lnTo>
                  <a:close/>
                  <a:moveTo>
                    <a:pt x="26" y="29"/>
                  </a:moveTo>
                  <a:cubicBezTo>
                    <a:pt x="26" y="30"/>
                    <a:pt x="25" y="31"/>
                    <a:pt x="25" y="31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2" y="34"/>
                    <a:pt x="21" y="34"/>
                    <a:pt x="19" y="35"/>
                  </a:cubicBezTo>
                  <a:cubicBezTo>
                    <a:pt x="18" y="35"/>
                    <a:pt x="18" y="36"/>
                    <a:pt x="17" y="36"/>
                  </a:cubicBezTo>
                  <a:cubicBezTo>
                    <a:pt x="12" y="37"/>
                    <a:pt x="7" y="36"/>
                    <a:pt x="3" y="34"/>
                  </a:cubicBezTo>
                  <a:cubicBezTo>
                    <a:pt x="4" y="31"/>
                    <a:pt x="5" y="28"/>
                    <a:pt x="5" y="26"/>
                  </a:cubicBezTo>
                  <a:cubicBezTo>
                    <a:pt x="5" y="26"/>
                    <a:pt x="5" y="25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7" y="23"/>
                    <a:pt x="8" y="21"/>
                    <a:pt x="9" y="18"/>
                  </a:cubicBezTo>
                  <a:cubicBezTo>
                    <a:pt x="10" y="17"/>
                    <a:pt x="11" y="15"/>
                    <a:pt x="11" y="13"/>
                  </a:cubicBezTo>
                  <a:cubicBezTo>
                    <a:pt x="11" y="9"/>
                    <a:pt x="9" y="5"/>
                    <a:pt x="6" y="2"/>
                  </a:cubicBezTo>
                  <a:cubicBezTo>
                    <a:pt x="10" y="2"/>
                    <a:pt x="13" y="4"/>
                    <a:pt x="14" y="7"/>
                  </a:cubicBezTo>
                  <a:cubicBezTo>
                    <a:pt x="15" y="9"/>
                    <a:pt x="16" y="10"/>
                    <a:pt x="17" y="10"/>
                  </a:cubicBezTo>
                  <a:cubicBezTo>
                    <a:pt x="17" y="11"/>
                    <a:pt x="16" y="11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ubicBezTo>
                    <a:pt x="15" y="18"/>
                    <a:pt x="16" y="20"/>
                    <a:pt x="17" y="22"/>
                  </a:cubicBezTo>
                  <a:cubicBezTo>
                    <a:pt x="19" y="25"/>
                    <a:pt x="22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6" y="28"/>
                    <a:pt x="26" y="29"/>
                    <a:pt x="26" y="29"/>
                  </a:cubicBezTo>
                  <a:close/>
                  <a:moveTo>
                    <a:pt x="74" y="20"/>
                  </a:moveTo>
                  <a:cubicBezTo>
                    <a:pt x="70" y="22"/>
                    <a:pt x="70" y="22"/>
                    <a:pt x="70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7" y="24"/>
                    <a:pt x="65" y="25"/>
                  </a:cubicBezTo>
                  <a:cubicBezTo>
                    <a:pt x="63" y="26"/>
                    <a:pt x="61" y="27"/>
                    <a:pt x="59" y="28"/>
                  </a:cubicBezTo>
                  <a:cubicBezTo>
                    <a:pt x="50" y="31"/>
                    <a:pt x="41" y="30"/>
                    <a:pt x="35" y="26"/>
                  </a:cubicBezTo>
                  <a:cubicBezTo>
                    <a:pt x="35" y="26"/>
                    <a:pt x="35" y="26"/>
                    <a:pt x="34" y="26"/>
                  </a:cubicBezTo>
                  <a:cubicBezTo>
                    <a:pt x="35" y="26"/>
                    <a:pt x="36" y="25"/>
                    <a:pt x="37" y="25"/>
                  </a:cubicBezTo>
                  <a:cubicBezTo>
                    <a:pt x="39" y="23"/>
                    <a:pt x="41" y="20"/>
                    <a:pt x="42" y="17"/>
                  </a:cubicBezTo>
                  <a:cubicBezTo>
                    <a:pt x="43" y="17"/>
                    <a:pt x="45" y="17"/>
                    <a:pt x="47" y="16"/>
                  </a:cubicBezTo>
                  <a:cubicBezTo>
                    <a:pt x="49" y="15"/>
                    <a:pt x="52" y="14"/>
                    <a:pt x="54" y="13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8" y="11"/>
                    <a:pt x="60" y="9"/>
                    <a:pt x="62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8" y="8"/>
                    <a:pt x="72" y="10"/>
                    <a:pt x="77" y="13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1" y="15"/>
                    <a:pt x="83" y="16"/>
                  </a:cubicBezTo>
                  <a:cubicBezTo>
                    <a:pt x="80" y="17"/>
                    <a:pt x="77" y="18"/>
                    <a:pt x="7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5989698" y="2185776"/>
              <a:ext cx="22225" cy="22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3" name="PA_组合 248"/>
          <p:cNvGrpSpPr/>
          <p:nvPr>
            <p:custDataLst>
              <p:tags r:id="rId2"/>
            </p:custDataLst>
          </p:nvPr>
        </p:nvGrpSpPr>
        <p:grpSpPr>
          <a:xfrm>
            <a:off x="1666979" y="1886641"/>
            <a:ext cx="693644" cy="693644"/>
            <a:chOff x="4353788" y="1068386"/>
            <a:chExt cx="592774" cy="592774"/>
          </a:xfrm>
        </p:grpSpPr>
        <p:sp>
          <p:nvSpPr>
            <p:cNvPr id="34" name="文本框 33"/>
            <p:cNvSpPr txBox="1"/>
            <p:nvPr/>
          </p:nvSpPr>
          <p:spPr>
            <a:xfrm>
              <a:off x="4374004" y="1068386"/>
              <a:ext cx="552341" cy="552342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</a:rPr>
                <a:t>壹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35" name="菱形 34"/>
            <p:cNvSpPr/>
            <p:nvPr/>
          </p:nvSpPr>
          <p:spPr>
            <a:xfrm>
              <a:off x="4353788" y="1068386"/>
              <a:ext cx="592774" cy="592774"/>
            </a:xfrm>
            <a:prstGeom prst="diamond">
              <a:avLst/>
            </a:prstGeom>
            <a:noFill/>
            <a:ln>
              <a:solidFill>
                <a:srgbClr val="4253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6" name="PA_组合 248"/>
          <p:cNvGrpSpPr/>
          <p:nvPr>
            <p:custDataLst>
              <p:tags r:id="rId3"/>
            </p:custDataLst>
          </p:nvPr>
        </p:nvGrpSpPr>
        <p:grpSpPr>
          <a:xfrm>
            <a:off x="4064739" y="2475921"/>
            <a:ext cx="693644" cy="693644"/>
            <a:chOff x="4353788" y="1068386"/>
            <a:chExt cx="592774" cy="592774"/>
          </a:xfrm>
        </p:grpSpPr>
        <p:sp>
          <p:nvSpPr>
            <p:cNvPr id="37" name="文本框 36"/>
            <p:cNvSpPr txBox="1"/>
            <p:nvPr/>
          </p:nvSpPr>
          <p:spPr>
            <a:xfrm>
              <a:off x="4374004" y="1068387"/>
              <a:ext cx="552341" cy="55234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</a:rPr>
                <a:t>贰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38" name="菱形 37"/>
            <p:cNvSpPr/>
            <p:nvPr/>
          </p:nvSpPr>
          <p:spPr>
            <a:xfrm>
              <a:off x="4353788" y="1068386"/>
              <a:ext cx="592774" cy="592774"/>
            </a:xfrm>
            <a:prstGeom prst="diamond">
              <a:avLst/>
            </a:prstGeom>
            <a:noFill/>
            <a:ln>
              <a:solidFill>
                <a:srgbClr val="4253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9" name="PA_组合 248"/>
          <p:cNvGrpSpPr/>
          <p:nvPr>
            <p:custDataLst>
              <p:tags r:id="rId4"/>
            </p:custDataLst>
          </p:nvPr>
        </p:nvGrpSpPr>
        <p:grpSpPr>
          <a:xfrm>
            <a:off x="6513231" y="1862985"/>
            <a:ext cx="693644" cy="693644"/>
            <a:chOff x="4353788" y="1068386"/>
            <a:chExt cx="592774" cy="592774"/>
          </a:xfrm>
        </p:grpSpPr>
        <p:sp>
          <p:nvSpPr>
            <p:cNvPr id="40" name="文本框 39"/>
            <p:cNvSpPr txBox="1"/>
            <p:nvPr/>
          </p:nvSpPr>
          <p:spPr>
            <a:xfrm>
              <a:off x="4374004" y="1068387"/>
              <a:ext cx="552342" cy="55234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叁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41" name="菱形 40"/>
            <p:cNvSpPr/>
            <p:nvPr/>
          </p:nvSpPr>
          <p:spPr>
            <a:xfrm>
              <a:off x="4353788" y="1068386"/>
              <a:ext cx="592774" cy="592774"/>
            </a:xfrm>
            <a:prstGeom prst="diamond">
              <a:avLst/>
            </a:prstGeom>
            <a:noFill/>
            <a:ln>
              <a:solidFill>
                <a:srgbClr val="4253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2" name="PA_组合 248"/>
          <p:cNvGrpSpPr/>
          <p:nvPr>
            <p:custDataLst>
              <p:tags r:id="rId5"/>
            </p:custDataLst>
          </p:nvPr>
        </p:nvGrpSpPr>
        <p:grpSpPr>
          <a:xfrm>
            <a:off x="9195471" y="2475921"/>
            <a:ext cx="693644" cy="693644"/>
            <a:chOff x="4353788" y="1068386"/>
            <a:chExt cx="592774" cy="592774"/>
          </a:xfrm>
        </p:grpSpPr>
        <p:sp>
          <p:nvSpPr>
            <p:cNvPr id="43" name="文本框 42"/>
            <p:cNvSpPr txBox="1"/>
            <p:nvPr/>
          </p:nvSpPr>
          <p:spPr>
            <a:xfrm>
              <a:off x="4356639" y="1094434"/>
              <a:ext cx="552341" cy="55234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</a:rPr>
                <a:t>肆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44" name="菱形 43"/>
            <p:cNvSpPr/>
            <p:nvPr/>
          </p:nvSpPr>
          <p:spPr>
            <a:xfrm>
              <a:off x="4353788" y="1068386"/>
              <a:ext cx="592774" cy="592774"/>
            </a:xfrm>
            <a:prstGeom prst="diamond">
              <a:avLst/>
            </a:prstGeom>
            <a:noFill/>
            <a:ln>
              <a:solidFill>
                <a:srgbClr val="4253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45" name="任意多边形 22"/>
          <p:cNvSpPr/>
          <p:nvPr/>
        </p:nvSpPr>
        <p:spPr>
          <a:xfrm>
            <a:off x="332560" y="5350682"/>
            <a:ext cx="2716149" cy="1557311"/>
          </a:xfrm>
          <a:custGeom>
            <a:avLst/>
            <a:gdLst>
              <a:gd name="connsiteX0" fmla="*/ 263311 w 3278889"/>
              <a:gd name="connsiteY0" fmla="*/ 933095 h 1879959"/>
              <a:gd name="connsiteX1" fmla="*/ 1051102 w 3278889"/>
              <a:gd name="connsiteY1" fmla="*/ 4627 h 1879959"/>
              <a:gd name="connsiteX2" fmla="*/ 1656013 w 3278889"/>
              <a:gd name="connsiteY2" fmla="*/ 567335 h 1879959"/>
              <a:gd name="connsiteX3" fmla="*/ 2232788 w 3278889"/>
              <a:gd name="connsiteY3" fmla="*/ 384455 h 1879959"/>
              <a:gd name="connsiteX4" fmla="*/ 3104985 w 3278889"/>
              <a:gd name="connsiteY4" fmla="*/ 806485 h 1879959"/>
              <a:gd name="connsiteX5" fmla="*/ 2992444 w 3278889"/>
              <a:gd name="connsiteY5" fmla="*/ 1805291 h 1879959"/>
              <a:gd name="connsiteX6" fmla="*/ 221108 w 3278889"/>
              <a:gd name="connsiteY6" fmla="*/ 1706818 h 1879959"/>
              <a:gd name="connsiteX7" fmla="*/ 263311 w 3278889"/>
              <a:gd name="connsiteY7" fmla="*/ 933095 h 1879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8889" h="1879959">
                <a:moveTo>
                  <a:pt x="263311" y="933095"/>
                </a:moveTo>
                <a:cubicBezTo>
                  <a:pt x="401643" y="649397"/>
                  <a:pt x="818985" y="65587"/>
                  <a:pt x="1051102" y="4627"/>
                </a:cubicBezTo>
                <a:cubicBezTo>
                  <a:pt x="1283219" y="-56333"/>
                  <a:pt x="1459065" y="504030"/>
                  <a:pt x="1656013" y="567335"/>
                </a:cubicBezTo>
                <a:cubicBezTo>
                  <a:pt x="1852961" y="630640"/>
                  <a:pt x="1991293" y="344597"/>
                  <a:pt x="2232788" y="384455"/>
                </a:cubicBezTo>
                <a:cubicBezTo>
                  <a:pt x="2474283" y="424313"/>
                  <a:pt x="2978376" y="569679"/>
                  <a:pt x="3104985" y="806485"/>
                </a:cubicBezTo>
                <a:cubicBezTo>
                  <a:pt x="3231594" y="1043291"/>
                  <a:pt x="3473090" y="1655236"/>
                  <a:pt x="2992444" y="1805291"/>
                </a:cubicBezTo>
                <a:cubicBezTo>
                  <a:pt x="2511798" y="1955347"/>
                  <a:pt x="671274" y="1856873"/>
                  <a:pt x="221108" y="1706818"/>
                </a:cubicBezTo>
                <a:cubicBezTo>
                  <a:pt x="-229058" y="1556763"/>
                  <a:pt x="124979" y="1216793"/>
                  <a:pt x="263311" y="933095"/>
                </a:cubicBezTo>
                <a:close/>
              </a:path>
            </a:pathLst>
          </a:custGeom>
          <a:gradFill>
            <a:gsLst>
              <a:gs pos="0">
                <a:srgbClr val="42536F"/>
              </a:gs>
              <a:gs pos="64000">
                <a:srgbClr val="FFFFFF">
                  <a:alpha val="0"/>
                </a:srgbClr>
              </a:gs>
              <a:gs pos="100000">
                <a:schemeClr val="bg1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6" name="任意多边形 22"/>
          <p:cNvSpPr/>
          <p:nvPr/>
        </p:nvSpPr>
        <p:spPr>
          <a:xfrm>
            <a:off x="9788514" y="5023165"/>
            <a:ext cx="1922960" cy="1102534"/>
          </a:xfrm>
          <a:custGeom>
            <a:avLst/>
            <a:gdLst>
              <a:gd name="connsiteX0" fmla="*/ 263311 w 3278889"/>
              <a:gd name="connsiteY0" fmla="*/ 933095 h 1879959"/>
              <a:gd name="connsiteX1" fmla="*/ 1051102 w 3278889"/>
              <a:gd name="connsiteY1" fmla="*/ 4627 h 1879959"/>
              <a:gd name="connsiteX2" fmla="*/ 1656013 w 3278889"/>
              <a:gd name="connsiteY2" fmla="*/ 567335 h 1879959"/>
              <a:gd name="connsiteX3" fmla="*/ 2232788 w 3278889"/>
              <a:gd name="connsiteY3" fmla="*/ 384455 h 1879959"/>
              <a:gd name="connsiteX4" fmla="*/ 3104985 w 3278889"/>
              <a:gd name="connsiteY4" fmla="*/ 806485 h 1879959"/>
              <a:gd name="connsiteX5" fmla="*/ 2992444 w 3278889"/>
              <a:gd name="connsiteY5" fmla="*/ 1805291 h 1879959"/>
              <a:gd name="connsiteX6" fmla="*/ 221108 w 3278889"/>
              <a:gd name="connsiteY6" fmla="*/ 1706818 h 1879959"/>
              <a:gd name="connsiteX7" fmla="*/ 263311 w 3278889"/>
              <a:gd name="connsiteY7" fmla="*/ 933095 h 1879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8889" h="1879959">
                <a:moveTo>
                  <a:pt x="263311" y="933095"/>
                </a:moveTo>
                <a:cubicBezTo>
                  <a:pt x="401643" y="649397"/>
                  <a:pt x="818985" y="65587"/>
                  <a:pt x="1051102" y="4627"/>
                </a:cubicBezTo>
                <a:cubicBezTo>
                  <a:pt x="1283219" y="-56333"/>
                  <a:pt x="1459065" y="504030"/>
                  <a:pt x="1656013" y="567335"/>
                </a:cubicBezTo>
                <a:cubicBezTo>
                  <a:pt x="1852961" y="630640"/>
                  <a:pt x="1991293" y="344597"/>
                  <a:pt x="2232788" y="384455"/>
                </a:cubicBezTo>
                <a:cubicBezTo>
                  <a:pt x="2474283" y="424313"/>
                  <a:pt x="2978376" y="569679"/>
                  <a:pt x="3104985" y="806485"/>
                </a:cubicBezTo>
                <a:cubicBezTo>
                  <a:pt x="3231594" y="1043291"/>
                  <a:pt x="3473090" y="1655236"/>
                  <a:pt x="2992444" y="1805291"/>
                </a:cubicBezTo>
                <a:cubicBezTo>
                  <a:pt x="2511798" y="1955347"/>
                  <a:pt x="671274" y="1856873"/>
                  <a:pt x="221108" y="1706818"/>
                </a:cubicBezTo>
                <a:cubicBezTo>
                  <a:pt x="-229058" y="1556763"/>
                  <a:pt x="124979" y="1216793"/>
                  <a:pt x="263311" y="933095"/>
                </a:cubicBezTo>
                <a:close/>
              </a:path>
            </a:pathLst>
          </a:custGeom>
          <a:gradFill>
            <a:gsLst>
              <a:gs pos="0">
                <a:srgbClr val="42536F"/>
              </a:gs>
              <a:gs pos="64000">
                <a:srgbClr val="FFFFFF">
                  <a:alpha val="0"/>
                </a:srgbClr>
              </a:gs>
              <a:gs pos="100000">
                <a:schemeClr val="bg1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165338" y="3262052"/>
            <a:ext cx="492443" cy="201112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000" b="1" dirty="0">
                <a:solidFill>
                  <a:srgbClr val="42536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请添加标题文字</a:t>
            </a:r>
            <a:endParaRPr lang="zh-CN" altLang="en-US" sz="2000" dirty="0">
              <a:solidFill>
                <a:srgbClr val="42536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767578" y="2655538"/>
            <a:ext cx="492443" cy="201112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000" b="1" dirty="0">
                <a:solidFill>
                  <a:srgbClr val="42536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请添加标题文字</a:t>
            </a:r>
            <a:endParaRPr lang="zh-CN" altLang="en-US" sz="2000" dirty="0">
              <a:solidFill>
                <a:srgbClr val="42536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613831" y="2655538"/>
            <a:ext cx="492443" cy="201112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000" b="1" dirty="0">
                <a:solidFill>
                  <a:srgbClr val="42536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请添加标题文字</a:t>
            </a:r>
            <a:endParaRPr lang="zh-CN" altLang="en-US" sz="2000" dirty="0">
              <a:solidFill>
                <a:srgbClr val="42536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296071" y="3234303"/>
            <a:ext cx="492443" cy="201112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000" b="1" dirty="0">
                <a:solidFill>
                  <a:srgbClr val="42536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请添加标题文字</a:t>
            </a:r>
            <a:endParaRPr lang="zh-CN" altLang="en-US" sz="2000" dirty="0">
              <a:solidFill>
                <a:srgbClr val="42536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/>
      <p:bldP spid="48" grpId="0"/>
      <p:bldP spid="49" grpId="0"/>
      <p:bldP spid="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8" y="3169914"/>
            <a:ext cx="4251184" cy="436018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84" y="2761481"/>
            <a:ext cx="4251184" cy="4360189"/>
          </a:xfrm>
          <a:prstGeom prst="rect">
            <a:avLst/>
          </a:prstGeom>
        </p:spPr>
      </p:pic>
      <p:grpSp>
        <p:nvGrpSpPr>
          <p:cNvPr id="11" name="PA_组合 236"/>
          <p:cNvGrpSpPr/>
          <p:nvPr>
            <p:custDataLst>
              <p:tags r:id="rId2"/>
            </p:custDataLst>
          </p:nvPr>
        </p:nvGrpSpPr>
        <p:grpSpPr>
          <a:xfrm>
            <a:off x="4985124" y="435606"/>
            <a:ext cx="2221751" cy="598636"/>
            <a:chOff x="3657660" y="1411076"/>
            <a:chExt cx="3163887" cy="852488"/>
          </a:xfrm>
          <a:solidFill>
            <a:srgbClr val="72202A"/>
          </a:solid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3657660" y="1457114"/>
              <a:ext cx="3163887" cy="773112"/>
            </a:xfrm>
            <a:custGeom>
              <a:avLst/>
              <a:gdLst>
                <a:gd name="T0" fmla="*/ 261 w 289"/>
                <a:gd name="T1" fmla="*/ 27 h 69"/>
                <a:gd name="T2" fmla="*/ 216 w 289"/>
                <a:gd name="T3" fmla="*/ 28 h 69"/>
                <a:gd name="T4" fmla="*/ 157 w 289"/>
                <a:gd name="T5" fmla="*/ 7 h 69"/>
                <a:gd name="T6" fmla="*/ 116 w 289"/>
                <a:gd name="T7" fmla="*/ 20 h 69"/>
                <a:gd name="T8" fmla="*/ 79 w 289"/>
                <a:gd name="T9" fmla="*/ 25 h 69"/>
                <a:gd name="T10" fmla="*/ 16 w 289"/>
                <a:gd name="T11" fmla="*/ 40 h 69"/>
                <a:gd name="T12" fmla="*/ 14 w 289"/>
                <a:gd name="T13" fmla="*/ 53 h 69"/>
                <a:gd name="T14" fmla="*/ 84 w 289"/>
                <a:gd name="T15" fmla="*/ 57 h 69"/>
                <a:gd name="T16" fmla="*/ 107 w 289"/>
                <a:gd name="T17" fmla="*/ 62 h 69"/>
                <a:gd name="T18" fmla="*/ 146 w 289"/>
                <a:gd name="T19" fmla="*/ 65 h 69"/>
                <a:gd name="T20" fmla="*/ 208 w 289"/>
                <a:gd name="T21" fmla="*/ 58 h 69"/>
                <a:gd name="T22" fmla="*/ 273 w 289"/>
                <a:gd name="T23" fmla="*/ 41 h 69"/>
                <a:gd name="T24" fmla="*/ 100 w 289"/>
                <a:gd name="T25" fmla="*/ 61 h 69"/>
                <a:gd name="T26" fmla="*/ 76 w 289"/>
                <a:gd name="T27" fmla="*/ 51 h 69"/>
                <a:gd name="T28" fmla="*/ 84 w 289"/>
                <a:gd name="T29" fmla="*/ 47 h 69"/>
                <a:gd name="T30" fmla="*/ 86 w 289"/>
                <a:gd name="T31" fmla="*/ 49 h 69"/>
                <a:gd name="T32" fmla="*/ 68 w 289"/>
                <a:gd name="T33" fmla="*/ 44 h 69"/>
                <a:gd name="T34" fmla="*/ 11 w 289"/>
                <a:gd name="T35" fmla="*/ 49 h 69"/>
                <a:gd name="T36" fmla="*/ 41 w 289"/>
                <a:gd name="T37" fmla="*/ 37 h 69"/>
                <a:gd name="T38" fmla="*/ 80 w 289"/>
                <a:gd name="T39" fmla="*/ 30 h 69"/>
                <a:gd name="T40" fmla="*/ 92 w 289"/>
                <a:gd name="T41" fmla="*/ 19 h 69"/>
                <a:gd name="T42" fmla="*/ 108 w 289"/>
                <a:gd name="T43" fmla="*/ 44 h 69"/>
                <a:gd name="T44" fmla="*/ 144 w 289"/>
                <a:gd name="T45" fmla="*/ 60 h 69"/>
                <a:gd name="T46" fmla="*/ 117 w 289"/>
                <a:gd name="T47" fmla="*/ 58 h 69"/>
                <a:gd name="T48" fmla="*/ 115 w 289"/>
                <a:gd name="T49" fmla="*/ 46 h 69"/>
                <a:gd name="T50" fmla="*/ 111 w 289"/>
                <a:gd name="T51" fmla="*/ 52 h 69"/>
                <a:gd name="T52" fmla="*/ 121 w 289"/>
                <a:gd name="T53" fmla="*/ 38 h 69"/>
                <a:gd name="T54" fmla="*/ 117 w 289"/>
                <a:gd name="T55" fmla="*/ 40 h 69"/>
                <a:gd name="T56" fmla="*/ 118 w 289"/>
                <a:gd name="T57" fmla="*/ 28 h 69"/>
                <a:gd name="T58" fmla="*/ 142 w 289"/>
                <a:gd name="T59" fmla="*/ 22 h 69"/>
                <a:gd name="T60" fmla="*/ 143 w 289"/>
                <a:gd name="T61" fmla="*/ 16 h 69"/>
                <a:gd name="T62" fmla="*/ 146 w 289"/>
                <a:gd name="T63" fmla="*/ 5 h 69"/>
                <a:gd name="T64" fmla="*/ 164 w 289"/>
                <a:gd name="T65" fmla="*/ 9 h 69"/>
                <a:gd name="T66" fmla="*/ 164 w 289"/>
                <a:gd name="T67" fmla="*/ 32 h 69"/>
                <a:gd name="T68" fmla="*/ 172 w 289"/>
                <a:gd name="T69" fmla="*/ 27 h 69"/>
                <a:gd name="T70" fmla="*/ 173 w 289"/>
                <a:gd name="T71" fmla="*/ 36 h 69"/>
                <a:gd name="T72" fmla="*/ 181 w 289"/>
                <a:gd name="T73" fmla="*/ 35 h 69"/>
                <a:gd name="T74" fmla="*/ 165 w 289"/>
                <a:gd name="T75" fmla="*/ 54 h 69"/>
                <a:gd name="T76" fmla="*/ 134 w 289"/>
                <a:gd name="T77" fmla="*/ 40 h 69"/>
                <a:gd name="T78" fmla="*/ 140 w 289"/>
                <a:gd name="T79" fmla="*/ 42 h 69"/>
                <a:gd name="T80" fmla="*/ 142 w 289"/>
                <a:gd name="T81" fmla="*/ 50 h 69"/>
                <a:gd name="T82" fmla="*/ 150 w 289"/>
                <a:gd name="T83" fmla="*/ 41 h 69"/>
                <a:gd name="T84" fmla="*/ 162 w 289"/>
                <a:gd name="T85" fmla="*/ 56 h 69"/>
                <a:gd name="T86" fmla="*/ 160 w 289"/>
                <a:gd name="T87" fmla="*/ 63 h 69"/>
                <a:gd name="T88" fmla="*/ 263 w 289"/>
                <a:gd name="T89" fmla="*/ 40 h 69"/>
                <a:gd name="T90" fmla="*/ 209 w 289"/>
                <a:gd name="T91" fmla="*/ 50 h 69"/>
                <a:gd name="T92" fmla="*/ 197 w 289"/>
                <a:gd name="T93" fmla="*/ 60 h 69"/>
                <a:gd name="T94" fmla="*/ 184 w 289"/>
                <a:gd name="T95" fmla="*/ 37 h 69"/>
                <a:gd name="T96" fmla="*/ 197 w 289"/>
                <a:gd name="T97" fmla="*/ 26 h 69"/>
                <a:gd name="T98" fmla="*/ 214 w 289"/>
                <a:gd name="T99" fmla="*/ 31 h 69"/>
                <a:gd name="T100" fmla="*/ 204 w 289"/>
                <a:gd name="T101" fmla="*/ 33 h 69"/>
                <a:gd name="T102" fmla="*/ 206 w 289"/>
                <a:gd name="T103" fmla="*/ 30 h 69"/>
                <a:gd name="T104" fmla="*/ 217 w 289"/>
                <a:gd name="T105" fmla="*/ 32 h 69"/>
                <a:gd name="T106" fmla="*/ 258 w 289"/>
                <a:gd name="T107" fmla="*/ 2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9" h="69">
                  <a:moveTo>
                    <a:pt x="289" y="40"/>
                  </a:moveTo>
                  <a:cubicBezTo>
                    <a:pt x="289" y="38"/>
                    <a:pt x="287" y="38"/>
                    <a:pt x="286" y="38"/>
                  </a:cubicBezTo>
                  <a:cubicBezTo>
                    <a:pt x="285" y="38"/>
                    <a:pt x="283" y="37"/>
                    <a:pt x="282" y="37"/>
                  </a:cubicBezTo>
                  <a:cubicBezTo>
                    <a:pt x="278" y="35"/>
                    <a:pt x="274" y="33"/>
                    <a:pt x="270" y="32"/>
                  </a:cubicBezTo>
                  <a:cubicBezTo>
                    <a:pt x="269" y="31"/>
                    <a:pt x="267" y="30"/>
                    <a:pt x="266" y="29"/>
                  </a:cubicBezTo>
                  <a:cubicBezTo>
                    <a:pt x="264" y="28"/>
                    <a:pt x="262" y="27"/>
                    <a:pt x="261" y="27"/>
                  </a:cubicBezTo>
                  <a:cubicBezTo>
                    <a:pt x="260" y="26"/>
                    <a:pt x="260" y="26"/>
                    <a:pt x="260" y="26"/>
                  </a:cubicBezTo>
                  <a:cubicBezTo>
                    <a:pt x="257" y="25"/>
                    <a:pt x="255" y="24"/>
                    <a:pt x="253" y="23"/>
                  </a:cubicBezTo>
                  <a:cubicBezTo>
                    <a:pt x="250" y="22"/>
                    <a:pt x="247" y="21"/>
                    <a:pt x="244" y="21"/>
                  </a:cubicBezTo>
                  <a:cubicBezTo>
                    <a:pt x="243" y="21"/>
                    <a:pt x="242" y="21"/>
                    <a:pt x="241" y="21"/>
                  </a:cubicBezTo>
                  <a:cubicBezTo>
                    <a:pt x="237" y="21"/>
                    <a:pt x="234" y="23"/>
                    <a:pt x="230" y="25"/>
                  </a:cubicBezTo>
                  <a:cubicBezTo>
                    <a:pt x="225" y="28"/>
                    <a:pt x="222" y="31"/>
                    <a:pt x="216" y="28"/>
                  </a:cubicBezTo>
                  <a:cubicBezTo>
                    <a:pt x="215" y="25"/>
                    <a:pt x="212" y="22"/>
                    <a:pt x="208" y="21"/>
                  </a:cubicBezTo>
                  <a:cubicBezTo>
                    <a:pt x="205" y="20"/>
                    <a:pt x="202" y="21"/>
                    <a:pt x="199" y="22"/>
                  </a:cubicBezTo>
                  <a:cubicBezTo>
                    <a:pt x="195" y="16"/>
                    <a:pt x="186" y="12"/>
                    <a:pt x="179" y="16"/>
                  </a:cubicBezTo>
                  <a:cubicBezTo>
                    <a:pt x="178" y="16"/>
                    <a:pt x="177" y="16"/>
                    <a:pt x="177" y="16"/>
                  </a:cubicBezTo>
                  <a:cubicBezTo>
                    <a:pt x="175" y="10"/>
                    <a:pt x="170" y="6"/>
                    <a:pt x="164" y="6"/>
                  </a:cubicBezTo>
                  <a:cubicBezTo>
                    <a:pt x="162" y="6"/>
                    <a:pt x="160" y="6"/>
                    <a:pt x="157" y="7"/>
                  </a:cubicBezTo>
                  <a:cubicBezTo>
                    <a:pt x="157" y="8"/>
                    <a:pt x="156" y="8"/>
                    <a:pt x="155" y="8"/>
                  </a:cubicBezTo>
                  <a:cubicBezTo>
                    <a:pt x="154" y="5"/>
                    <a:pt x="151" y="2"/>
                    <a:pt x="147" y="1"/>
                  </a:cubicBezTo>
                  <a:cubicBezTo>
                    <a:pt x="142" y="0"/>
                    <a:pt x="138" y="2"/>
                    <a:pt x="135" y="5"/>
                  </a:cubicBezTo>
                  <a:cubicBezTo>
                    <a:pt x="133" y="8"/>
                    <a:pt x="132" y="10"/>
                    <a:pt x="133" y="13"/>
                  </a:cubicBezTo>
                  <a:cubicBezTo>
                    <a:pt x="128" y="11"/>
                    <a:pt x="123" y="12"/>
                    <a:pt x="120" y="15"/>
                  </a:cubicBezTo>
                  <a:cubicBezTo>
                    <a:pt x="118" y="16"/>
                    <a:pt x="117" y="18"/>
                    <a:pt x="116" y="20"/>
                  </a:cubicBezTo>
                  <a:cubicBezTo>
                    <a:pt x="116" y="20"/>
                    <a:pt x="114" y="19"/>
                    <a:pt x="114" y="19"/>
                  </a:cubicBezTo>
                  <a:cubicBezTo>
                    <a:pt x="111" y="17"/>
                    <a:pt x="108" y="16"/>
                    <a:pt x="105" y="15"/>
                  </a:cubicBezTo>
                  <a:cubicBezTo>
                    <a:pt x="102" y="14"/>
                    <a:pt x="99" y="14"/>
                    <a:pt x="96" y="14"/>
                  </a:cubicBezTo>
                  <a:cubicBezTo>
                    <a:pt x="94" y="15"/>
                    <a:pt x="92" y="15"/>
                    <a:pt x="91" y="15"/>
                  </a:cubicBezTo>
                  <a:cubicBezTo>
                    <a:pt x="89" y="16"/>
                    <a:pt x="87" y="17"/>
                    <a:pt x="85" y="18"/>
                  </a:cubicBezTo>
                  <a:cubicBezTo>
                    <a:pt x="83" y="20"/>
                    <a:pt x="80" y="23"/>
                    <a:pt x="79" y="25"/>
                  </a:cubicBezTo>
                  <a:cubicBezTo>
                    <a:pt x="78" y="26"/>
                    <a:pt x="78" y="27"/>
                    <a:pt x="77" y="28"/>
                  </a:cubicBezTo>
                  <a:cubicBezTo>
                    <a:pt x="68" y="21"/>
                    <a:pt x="54" y="18"/>
                    <a:pt x="44" y="27"/>
                  </a:cubicBezTo>
                  <a:cubicBezTo>
                    <a:pt x="42" y="28"/>
                    <a:pt x="41" y="30"/>
                    <a:pt x="40" y="32"/>
                  </a:cubicBezTo>
                  <a:cubicBezTo>
                    <a:pt x="37" y="36"/>
                    <a:pt x="35" y="39"/>
                    <a:pt x="31" y="40"/>
                  </a:cubicBezTo>
                  <a:cubicBezTo>
                    <a:pt x="28" y="41"/>
                    <a:pt x="26" y="41"/>
                    <a:pt x="24" y="41"/>
                  </a:cubicBezTo>
                  <a:cubicBezTo>
                    <a:pt x="21" y="41"/>
                    <a:pt x="19" y="40"/>
                    <a:pt x="16" y="40"/>
                  </a:cubicBezTo>
                  <a:cubicBezTo>
                    <a:pt x="15" y="41"/>
                    <a:pt x="13" y="42"/>
                    <a:pt x="11" y="43"/>
                  </a:cubicBezTo>
                  <a:cubicBezTo>
                    <a:pt x="9" y="44"/>
                    <a:pt x="7" y="45"/>
                    <a:pt x="5" y="46"/>
                  </a:cubicBezTo>
                  <a:cubicBezTo>
                    <a:pt x="4" y="46"/>
                    <a:pt x="2" y="46"/>
                    <a:pt x="1" y="47"/>
                  </a:cubicBezTo>
                  <a:cubicBezTo>
                    <a:pt x="0" y="47"/>
                    <a:pt x="0" y="48"/>
                    <a:pt x="1" y="49"/>
                  </a:cubicBezTo>
                  <a:cubicBezTo>
                    <a:pt x="3" y="50"/>
                    <a:pt x="4" y="50"/>
                    <a:pt x="6" y="51"/>
                  </a:cubicBezTo>
                  <a:cubicBezTo>
                    <a:pt x="8" y="52"/>
                    <a:pt x="11" y="52"/>
                    <a:pt x="14" y="53"/>
                  </a:cubicBezTo>
                  <a:cubicBezTo>
                    <a:pt x="17" y="53"/>
                    <a:pt x="20" y="53"/>
                    <a:pt x="23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5" y="59"/>
                    <a:pt x="44" y="58"/>
                    <a:pt x="53" y="50"/>
                  </a:cubicBezTo>
                  <a:cubicBezTo>
                    <a:pt x="58" y="46"/>
                    <a:pt x="66" y="45"/>
                    <a:pt x="71" y="50"/>
                  </a:cubicBezTo>
                  <a:cubicBezTo>
                    <a:pt x="71" y="51"/>
                    <a:pt x="72" y="52"/>
                    <a:pt x="73" y="53"/>
                  </a:cubicBezTo>
                  <a:cubicBezTo>
                    <a:pt x="75" y="56"/>
                    <a:pt x="79" y="57"/>
                    <a:pt x="84" y="57"/>
                  </a:cubicBezTo>
                  <a:cubicBezTo>
                    <a:pt x="84" y="57"/>
                    <a:pt x="85" y="58"/>
                    <a:pt x="85" y="58"/>
                  </a:cubicBezTo>
                  <a:cubicBezTo>
                    <a:pt x="86" y="59"/>
                    <a:pt x="87" y="60"/>
                    <a:pt x="88" y="61"/>
                  </a:cubicBezTo>
                  <a:cubicBezTo>
                    <a:pt x="88" y="62"/>
                    <a:pt x="89" y="62"/>
                    <a:pt x="90" y="63"/>
                  </a:cubicBezTo>
                  <a:cubicBezTo>
                    <a:pt x="92" y="64"/>
                    <a:pt x="94" y="65"/>
                    <a:pt x="97" y="65"/>
                  </a:cubicBezTo>
                  <a:cubicBezTo>
                    <a:pt x="98" y="65"/>
                    <a:pt x="99" y="65"/>
                    <a:pt x="101" y="65"/>
                  </a:cubicBezTo>
                  <a:cubicBezTo>
                    <a:pt x="104" y="64"/>
                    <a:pt x="106" y="63"/>
                    <a:pt x="107" y="62"/>
                  </a:cubicBezTo>
                  <a:cubicBezTo>
                    <a:pt x="108" y="62"/>
                    <a:pt x="109" y="61"/>
                    <a:pt x="110" y="60"/>
                  </a:cubicBezTo>
                  <a:cubicBezTo>
                    <a:pt x="112" y="61"/>
                    <a:pt x="115" y="61"/>
                    <a:pt x="117" y="61"/>
                  </a:cubicBezTo>
                  <a:cubicBezTo>
                    <a:pt x="117" y="61"/>
                    <a:pt x="118" y="61"/>
                    <a:pt x="118" y="61"/>
                  </a:cubicBezTo>
                  <a:cubicBezTo>
                    <a:pt x="120" y="65"/>
                    <a:pt x="125" y="69"/>
                    <a:pt x="130" y="69"/>
                  </a:cubicBezTo>
                  <a:cubicBezTo>
                    <a:pt x="134" y="68"/>
                    <a:pt x="139" y="66"/>
                    <a:pt x="141" y="62"/>
                  </a:cubicBezTo>
                  <a:cubicBezTo>
                    <a:pt x="143" y="64"/>
                    <a:pt x="145" y="65"/>
                    <a:pt x="146" y="65"/>
                  </a:cubicBezTo>
                  <a:cubicBezTo>
                    <a:pt x="149" y="66"/>
                    <a:pt x="152" y="66"/>
                    <a:pt x="156" y="65"/>
                  </a:cubicBezTo>
                  <a:cubicBezTo>
                    <a:pt x="158" y="67"/>
                    <a:pt x="162" y="68"/>
                    <a:pt x="166" y="67"/>
                  </a:cubicBezTo>
                  <a:cubicBezTo>
                    <a:pt x="170" y="65"/>
                    <a:pt x="173" y="61"/>
                    <a:pt x="173" y="57"/>
                  </a:cubicBezTo>
                  <a:cubicBezTo>
                    <a:pt x="179" y="63"/>
                    <a:pt x="189" y="65"/>
                    <a:pt x="197" y="63"/>
                  </a:cubicBezTo>
                  <a:cubicBezTo>
                    <a:pt x="199" y="63"/>
                    <a:pt x="201" y="62"/>
                    <a:pt x="203" y="61"/>
                  </a:cubicBezTo>
                  <a:cubicBezTo>
                    <a:pt x="205" y="60"/>
                    <a:pt x="207" y="59"/>
                    <a:pt x="208" y="58"/>
                  </a:cubicBezTo>
                  <a:cubicBezTo>
                    <a:pt x="209" y="57"/>
                    <a:pt x="209" y="56"/>
                    <a:pt x="210" y="56"/>
                  </a:cubicBezTo>
                  <a:cubicBezTo>
                    <a:pt x="210" y="55"/>
                    <a:pt x="212" y="53"/>
                    <a:pt x="211" y="53"/>
                  </a:cubicBezTo>
                  <a:cubicBezTo>
                    <a:pt x="220" y="58"/>
                    <a:pt x="230" y="58"/>
                    <a:pt x="240" y="55"/>
                  </a:cubicBezTo>
                  <a:cubicBezTo>
                    <a:pt x="243" y="54"/>
                    <a:pt x="246" y="53"/>
                    <a:pt x="248" y="51"/>
                  </a:cubicBezTo>
                  <a:cubicBezTo>
                    <a:pt x="253" y="49"/>
                    <a:pt x="253" y="49"/>
                    <a:pt x="253" y="49"/>
                  </a:cubicBezTo>
                  <a:cubicBezTo>
                    <a:pt x="259" y="45"/>
                    <a:pt x="265" y="41"/>
                    <a:pt x="273" y="41"/>
                  </a:cubicBezTo>
                  <a:cubicBezTo>
                    <a:pt x="275" y="42"/>
                    <a:pt x="278" y="42"/>
                    <a:pt x="280" y="42"/>
                  </a:cubicBezTo>
                  <a:cubicBezTo>
                    <a:pt x="283" y="42"/>
                    <a:pt x="285" y="42"/>
                    <a:pt x="287" y="41"/>
                  </a:cubicBezTo>
                  <a:cubicBezTo>
                    <a:pt x="288" y="41"/>
                    <a:pt x="289" y="41"/>
                    <a:pt x="289" y="40"/>
                  </a:cubicBezTo>
                  <a:cubicBezTo>
                    <a:pt x="289" y="40"/>
                    <a:pt x="289" y="40"/>
                    <a:pt x="289" y="40"/>
                  </a:cubicBezTo>
                  <a:close/>
                  <a:moveTo>
                    <a:pt x="105" y="60"/>
                  </a:moveTo>
                  <a:cubicBezTo>
                    <a:pt x="104" y="60"/>
                    <a:pt x="103" y="61"/>
                    <a:pt x="100" y="61"/>
                  </a:cubicBezTo>
                  <a:cubicBezTo>
                    <a:pt x="98" y="62"/>
                    <a:pt x="96" y="62"/>
                    <a:pt x="94" y="61"/>
                  </a:cubicBezTo>
                  <a:cubicBezTo>
                    <a:pt x="92" y="60"/>
                    <a:pt x="90" y="59"/>
                    <a:pt x="89" y="57"/>
                  </a:cubicBezTo>
                  <a:cubicBezTo>
                    <a:pt x="89" y="57"/>
                    <a:pt x="88" y="56"/>
                    <a:pt x="88" y="56"/>
                  </a:cubicBezTo>
                  <a:cubicBezTo>
                    <a:pt x="88" y="55"/>
                    <a:pt x="87" y="54"/>
                    <a:pt x="87" y="54"/>
                  </a:cubicBezTo>
                  <a:cubicBezTo>
                    <a:pt x="86" y="53"/>
                    <a:pt x="85" y="53"/>
                    <a:pt x="85" y="54"/>
                  </a:cubicBezTo>
                  <a:cubicBezTo>
                    <a:pt x="82" y="54"/>
                    <a:pt x="78" y="54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5" y="50"/>
                    <a:pt x="74" y="49"/>
                    <a:pt x="74" y="48"/>
                  </a:cubicBezTo>
                  <a:cubicBezTo>
                    <a:pt x="74" y="46"/>
                    <a:pt x="75" y="45"/>
                    <a:pt x="76" y="43"/>
                  </a:cubicBezTo>
                  <a:cubicBezTo>
                    <a:pt x="78" y="42"/>
                    <a:pt x="81" y="41"/>
                    <a:pt x="83" y="43"/>
                  </a:cubicBezTo>
                  <a:cubicBezTo>
                    <a:pt x="84" y="43"/>
                    <a:pt x="84" y="44"/>
                    <a:pt x="84" y="45"/>
                  </a:cubicBezTo>
                  <a:cubicBezTo>
                    <a:pt x="84" y="45"/>
                    <a:pt x="84" y="46"/>
                    <a:pt x="84" y="47"/>
                  </a:cubicBezTo>
                  <a:cubicBezTo>
                    <a:pt x="83" y="47"/>
                    <a:pt x="82" y="47"/>
                    <a:pt x="81" y="47"/>
                  </a:cubicBezTo>
                  <a:cubicBezTo>
                    <a:pt x="81" y="47"/>
                    <a:pt x="81" y="47"/>
                    <a:pt x="81" y="46"/>
                  </a:cubicBezTo>
                  <a:cubicBezTo>
                    <a:pt x="81" y="45"/>
                    <a:pt x="80" y="43"/>
                    <a:pt x="78" y="43"/>
                  </a:cubicBezTo>
                  <a:cubicBezTo>
                    <a:pt x="76" y="43"/>
                    <a:pt x="74" y="47"/>
                    <a:pt x="76" y="49"/>
                  </a:cubicBezTo>
                  <a:cubicBezTo>
                    <a:pt x="76" y="49"/>
                    <a:pt x="77" y="50"/>
                    <a:pt x="78" y="50"/>
                  </a:cubicBezTo>
                  <a:cubicBezTo>
                    <a:pt x="80" y="52"/>
                    <a:pt x="84" y="51"/>
                    <a:pt x="86" y="49"/>
                  </a:cubicBezTo>
                  <a:cubicBezTo>
                    <a:pt x="87" y="48"/>
                    <a:pt x="88" y="46"/>
                    <a:pt x="87" y="44"/>
                  </a:cubicBezTo>
                  <a:cubicBezTo>
                    <a:pt x="87" y="42"/>
                    <a:pt x="86" y="41"/>
                    <a:pt x="85" y="40"/>
                  </a:cubicBezTo>
                  <a:cubicBezTo>
                    <a:pt x="82" y="38"/>
                    <a:pt x="77" y="38"/>
                    <a:pt x="74" y="41"/>
                  </a:cubicBezTo>
                  <a:cubicBezTo>
                    <a:pt x="73" y="42"/>
                    <a:pt x="72" y="44"/>
                    <a:pt x="71" y="46"/>
                  </a:cubicBezTo>
                  <a:cubicBezTo>
                    <a:pt x="71" y="46"/>
                    <a:pt x="70" y="45"/>
                    <a:pt x="69" y="45"/>
                  </a:cubicBezTo>
                  <a:cubicBezTo>
                    <a:pt x="69" y="45"/>
                    <a:pt x="68" y="44"/>
                    <a:pt x="68" y="44"/>
                  </a:cubicBezTo>
                  <a:cubicBezTo>
                    <a:pt x="66" y="44"/>
                    <a:pt x="65" y="44"/>
                    <a:pt x="64" y="43"/>
                  </a:cubicBezTo>
                  <a:cubicBezTo>
                    <a:pt x="61" y="43"/>
                    <a:pt x="59" y="43"/>
                    <a:pt x="56" y="44"/>
                  </a:cubicBezTo>
                  <a:cubicBezTo>
                    <a:pt x="54" y="45"/>
                    <a:pt x="52" y="46"/>
                    <a:pt x="50" y="48"/>
                  </a:cubicBezTo>
                  <a:cubicBezTo>
                    <a:pt x="43" y="54"/>
                    <a:pt x="35" y="55"/>
                    <a:pt x="26" y="5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0" y="50"/>
                    <a:pt x="14" y="49"/>
                    <a:pt x="11" y="49"/>
                  </a:cubicBezTo>
                  <a:cubicBezTo>
                    <a:pt x="10" y="49"/>
                    <a:pt x="9" y="49"/>
                    <a:pt x="8" y="48"/>
                  </a:cubicBezTo>
                  <a:cubicBezTo>
                    <a:pt x="11" y="47"/>
                    <a:pt x="13" y="46"/>
                    <a:pt x="15" y="44"/>
                  </a:cubicBezTo>
                  <a:cubicBezTo>
                    <a:pt x="17" y="43"/>
                    <a:pt x="19" y="44"/>
                    <a:pt x="20" y="44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9" y="45"/>
                    <a:pt x="31" y="44"/>
                    <a:pt x="34" y="43"/>
                  </a:cubicBezTo>
                  <a:cubicBezTo>
                    <a:pt x="36" y="41"/>
                    <a:pt x="39" y="39"/>
                    <a:pt x="41" y="37"/>
                  </a:cubicBezTo>
                  <a:cubicBezTo>
                    <a:pt x="41" y="36"/>
                    <a:pt x="42" y="35"/>
                    <a:pt x="42" y="35"/>
                  </a:cubicBezTo>
                  <a:cubicBezTo>
                    <a:pt x="44" y="33"/>
                    <a:pt x="45" y="31"/>
                    <a:pt x="47" y="29"/>
                  </a:cubicBezTo>
                  <a:cubicBezTo>
                    <a:pt x="55" y="21"/>
                    <a:pt x="67" y="25"/>
                    <a:pt x="76" y="31"/>
                  </a:cubicBezTo>
                  <a:cubicBezTo>
                    <a:pt x="76" y="32"/>
                    <a:pt x="77" y="32"/>
                    <a:pt x="78" y="33"/>
                  </a:cubicBezTo>
                  <a:cubicBezTo>
                    <a:pt x="78" y="33"/>
                    <a:pt x="79" y="33"/>
                    <a:pt x="79" y="32"/>
                  </a:cubicBezTo>
                  <a:cubicBezTo>
                    <a:pt x="80" y="31"/>
                    <a:pt x="80" y="31"/>
                    <a:pt x="80" y="30"/>
                  </a:cubicBezTo>
                  <a:cubicBezTo>
                    <a:pt x="80" y="30"/>
                    <a:pt x="81" y="29"/>
                    <a:pt x="81" y="29"/>
                  </a:cubicBezTo>
                  <a:cubicBezTo>
                    <a:pt x="81" y="28"/>
                    <a:pt x="82" y="27"/>
                    <a:pt x="83" y="26"/>
                  </a:cubicBezTo>
                  <a:cubicBezTo>
                    <a:pt x="83" y="25"/>
                    <a:pt x="84" y="24"/>
                    <a:pt x="85" y="23"/>
                  </a:cubicBezTo>
                  <a:cubicBezTo>
                    <a:pt x="86" y="22"/>
                    <a:pt x="87" y="21"/>
                    <a:pt x="88" y="21"/>
                  </a:cubicBezTo>
                  <a:cubicBezTo>
                    <a:pt x="89" y="20"/>
                    <a:pt x="90" y="19"/>
                    <a:pt x="91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9" y="16"/>
                    <a:pt x="109" y="19"/>
                    <a:pt x="115" y="24"/>
                  </a:cubicBezTo>
                  <a:cubicBezTo>
                    <a:pt x="115" y="24"/>
                    <a:pt x="115" y="24"/>
                    <a:pt x="115" y="25"/>
                  </a:cubicBezTo>
                  <a:cubicBezTo>
                    <a:pt x="112" y="25"/>
                    <a:pt x="108" y="26"/>
                    <a:pt x="106" y="29"/>
                  </a:cubicBezTo>
                  <a:cubicBezTo>
                    <a:pt x="103" y="32"/>
                    <a:pt x="103" y="36"/>
                    <a:pt x="105" y="40"/>
                  </a:cubicBezTo>
                  <a:cubicBezTo>
                    <a:pt x="106" y="42"/>
                    <a:pt x="107" y="43"/>
                    <a:pt x="109" y="44"/>
                  </a:cubicBezTo>
                  <a:cubicBezTo>
                    <a:pt x="109" y="44"/>
                    <a:pt x="109" y="44"/>
                    <a:pt x="108" y="44"/>
                  </a:cubicBezTo>
                  <a:cubicBezTo>
                    <a:pt x="106" y="46"/>
                    <a:pt x="105" y="49"/>
                    <a:pt x="105" y="52"/>
                  </a:cubicBezTo>
                  <a:cubicBezTo>
                    <a:pt x="105" y="54"/>
                    <a:pt x="106" y="56"/>
                    <a:pt x="107" y="58"/>
                  </a:cubicBezTo>
                  <a:cubicBezTo>
                    <a:pt x="107" y="59"/>
                    <a:pt x="106" y="59"/>
                    <a:pt x="105" y="60"/>
                  </a:cubicBezTo>
                  <a:close/>
                  <a:moveTo>
                    <a:pt x="153" y="63"/>
                  </a:moveTo>
                  <a:cubicBezTo>
                    <a:pt x="151" y="63"/>
                    <a:pt x="149" y="63"/>
                    <a:pt x="147" y="62"/>
                  </a:cubicBezTo>
                  <a:cubicBezTo>
                    <a:pt x="146" y="61"/>
                    <a:pt x="145" y="61"/>
                    <a:pt x="144" y="60"/>
                  </a:cubicBezTo>
                  <a:cubicBezTo>
                    <a:pt x="143" y="59"/>
                    <a:pt x="142" y="57"/>
                    <a:pt x="140" y="58"/>
                  </a:cubicBezTo>
                  <a:cubicBezTo>
                    <a:pt x="140" y="58"/>
                    <a:pt x="140" y="59"/>
                    <a:pt x="140" y="59"/>
                  </a:cubicBezTo>
                  <a:cubicBezTo>
                    <a:pt x="138" y="62"/>
                    <a:pt x="134" y="65"/>
                    <a:pt x="130" y="65"/>
                  </a:cubicBezTo>
                  <a:cubicBezTo>
                    <a:pt x="126" y="65"/>
                    <a:pt x="122" y="62"/>
                    <a:pt x="120" y="59"/>
                  </a:cubicBezTo>
                  <a:cubicBezTo>
                    <a:pt x="120" y="58"/>
                    <a:pt x="119" y="58"/>
                    <a:pt x="119" y="58"/>
                  </a:cubicBezTo>
                  <a:cubicBezTo>
                    <a:pt x="117" y="58"/>
                    <a:pt x="117" y="58"/>
                    <a:pt x="117" y="58"/>
                  </a:cubicBezTo>
                  <a:cubicBezTo>
                    <a:pt x="115" y="58"/>
                    <a:pt x="113" y="58"/>
                    <a:pt x="111" y="57"/>
                  </a:cubicBezTo>
                  <a:cubicBezTo>
                    <a:pt x="111" y="57"/>
                    <a:pt x="110" y="56"/>
                    <a:pt x="110" y="56"/>
                  </a:cubicBezTo>
                  <a:cubicBezTo>
                    <a:pt x="110" y="56"/>
                    <a:pt x="109" y="55"/>
                    <a:pt x="109" y="55"/>
                  </a:cubicBezTo>
                  <a:cubicBezTo>
                    <a:pt x="108" y="53"/>
                    <a:pt x="108" y="51"/>
                    <a:pt x="109" y="49"/>
                  </a:cubicBezTo>
                  <a:cubicBezTo>
                    <a:pt x="109" y="48"/>
                    <a:pt x="110" y="48"/>
                    <a:pt x="111" y="47"/>
                  </a:cubicBezTo>
                  <a:cubicBezTo>
                    <a:pt x="112" y="46"/>
                    <a:pt x="114" y="46"/>
                    <a:pt x="115" y="46"/>
                  </a:cubicBezTo>
                  <a:cubicBezTo>
                    <a:pt x="116" y="46"/>
                    <a:pt x="117" y="47"/>
                    <a:pt x="117" y="48"/>
                  </a:cubicBezTo>
                  <a:cubicBezTo>
                    <a:pt x="118" y="49"/>
                    <a:pt x="117" y="49"/>
                    <a:pt x="117" y="50"/>
                  </a:cubicBezTo>
                  <a:cubicBezTo>
                    <a:pt x="117" y="50"/>
                    <a:pt x="116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48"/>
                    <a:pt x="115" y="47"/>
                    <a:pt x="113" y="47"/>
                  </a:cubicBezTo>
                  <a:cubicBezTo>
                    <a:pt x="110" y="47"/>
                    <a:pt x="109" y="50"/>
                    <a:pt x="111" y="52"/>
                  </a:cubicBezTo>
                  <a:cubicBezTo>
                    <a:pt x="112" y="54"/>
                    <a:pt x="114" y="54"/>
                    <a:pt x="116" y="54"/>
                  </a:cubicBezTo>
                  <a:cubicBezTo>
                    <a:pt x="117" y="53"/>
                    <a:pt x="118" y="53"/>
                    <a:pt x="119" y="52"/>
                  </a:cubicBezTo>
                  <a:cubicBezTo>
                    <a:pt x="121" y="51"/>
                    <a:pt x="121" y="49"/>
                    <a:pt x="121" y="47"/>
                  </a:cubicBezTo>
                  <a:cubicBezTo>
                    <a:pt x="120" y="46"/>
                    <a:pt x="119" y="45"/>
                    <a:pt x="118" y="44"/>
                  </a:cubicBezTo>
                  <a:cubicBezTo>
                    <a:pt x="118" y="44"/>
                    <a:pt x="119" y="43"/>
                    <a:pt x="120" y="42"/>
                  </a:cubicBezTo>
                  <a:cubicBezTo>
                    <a:pt x="121" y="41"/>
                    <a:pt x="121" y="40"/>
                    <a:pt x="121" y="38"/>
                  </a:cubicBezTo>
                  <a:cubicBezTo>
                    <a:pt x="121" y="37"/>
                    <a:pt x="121" y="36"/>
                    <a:pt x="121" y="35"/>
                  </a:cubicBezTo>
                  <a:cubicBezTo>
                    <a:pt x="120" y="34"/>
                    <a:pt x="119" y="33"/>
                    <a:pt x="117" y="32"/>
                  </a:cubicBezTo>
                  <a:cubicBezTo>
                    <a:pt x="115" y="32"/>
                    <a:pt x="113" y="33"/>
                    <a:pt x="113" y="35"/>
                  </a:cubicBezTo>
                  <a:cubicBezTo>
                    <a:pt x="113" y="37"/>
                    <a:pt x="114" y="38"/>
                    <a:pt x="116" y="38"/>
                  </a:cubicBezTo>
                  <a:cubicBezTo>
                    <a:pt x="116" y="38"/>
                    <a:pt x="117" y="38"/>
                    <a:pt x="117" y="38"/>
                  </a:cubicBezTo>
                  <a:cubicBezTo>
                    <a:pt x="118" y="38"/>
                    <a:pt x="118" y="39"/>
                    <a:pt x="117" y="40"/>
                  </a:cubicBezTo>
                  <a:cubicBezTo>
                    <a:pt x="117" y="40"/>
                    <a:pt x="116" y="41"/>
                    <a:pt x="115" y="41"/>
                  </a:cubicBezTo>
                  <a:cubicBezTo>
                    <a:pt x="113" y="42"/>
                    <a:pt x="111" y="41"/>
                    <a:pt x="110" y="40"/>
                  </a:cubicBezTo>
                  <a:cubicBezTo>
                    <a:pt x="109" y="40"/>
                    <a:pt x="108" y="39"/>
                    <a:pt x="108" y="38"/>
                  </a:cubicBezTo>
                  <a:cubicBezTo>
                    <a:pt x="107" y="36"/>
                    <a:pt x="107" y="33"/>
                    <a:pt x="109" y="31"/>
                  </a:cubicBezTo>
                  <a:cubicBezTo>
                    <a:pt x="110" y="29"/>
                    <a:pt x="113" y="27"/>
                    <a:pt x="117" y="28"/>
                  </a:cubicBezTo>
                  <a:cubicBezTo>
                    <a:pt x="117" y="29"/>
                    <a:pt x="118" y="29"/>
                    <a:pt x="118" y="28"/>
                  </a:cubicBezTo>
                  <a:cubicBezTo>
                    <a:pt x="119" y="28"/>
                    <a:pt x="119" y="27"/>
                    <a:pt x="119" y="26"/>
                  </a:cubicBezTo>
                  <a:cubicBezTo>
                    <a:pt x="118" y="23"/>
                    <a:pt x="119" y="20"/>
                    <a:pt x="122" y="18"/>
                  </a:cubicBezTo>
                  <a:cubicBezTo>
                    <a:pt x="125" y="16"/>
                    <a:pt x="129" y="15"/>
                    <a:pt x="132" y="17"/>
                  </a:cubicBezTo>
                  <a:cubicBezTo>
                    <a:pt x="134" y="18"/>
                    <a:pt x="134" y="19"/>
                    <a:pt x="136" y="20"/>
                  </a:cubicBezTo>
                  <a:cubicBezTo>
                    <a:pt x="137" y="21"/>
                    <a:pt x="138" y="21"/>
                    <a:pt x="139" y="21"/>
                  </a:cubicBezTo>
                  <a:cubicBezTo>
                    <a:pt x="140" y="22"/>
                    <a:pt x="141" y="22"/>
                    <a:pt x="142" y="22"/>
                  </a:cubicBezTo>
                  <a:cubicBezTo>
                    <a:pt x="145" y="21"/>
                    <a:pt x="147" y="20"/>
                    <a:pt x="148" y="17"/>
                  </a:cubicBezTo>
                  <a:cubicBezTo>
                    <a:pt x="148" y="15"/>
                    <a:pt x="148" y="13"/>
                    <a:pt x="147" y="11"/>
                  </a:cubicBezTo>
                  <a:cubicBezTo>
                    <a:pt x="146" y="11"/>
                    <a:pt x="146" y="10"/>
                    <a:pt x="145" y="10"/>
                  </a:cubicBezTo>
                  <a:cubicBezTo>
                    <a:pt x="144" y="9"/>
                    <a:pt x="141" y="9"/>
                    <a:pt x="140" y="11"/>
                  </a:cubicBezTo>
                  <a:cubicBezTo>
                    <a:pt x="140" y="12"/>
                    <a:pt x="140" y="12"/>
                    <a:pt x="140" y="13"/>
                  </a:cubicBezTo>
                  <a:cubicBezTo>
                    <a:pt x="140" y="14"/>
                    <a:pt x="141" y="16"/>
                    <a:pt x="143" y="16"/>
                  </a:cubicBezTo>
                  <a:cubicBezTo>
                    <a:pt x="143" y="16"/>
                    <a:pt x="144" y="15"/>
                    <a:pt x="144" y="15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17"/>
                    <a:pt x="143" y="18"/>
                    <a:pt x="142" y="18"/>
                  </a:cubicBezTo>
                  <a:cubicBezTo>
                    <a:pt x="139" y="18"/>
                    <a:pt x="138" y="18"/>
                    <a:pt x="137" y="16"/>
                  </a:cubicBezTo>
                  <a:cubicBezTo>
                    <a:pt x="135" y="13"/>
                    <a:pt x="136" y="10"/>
                    <a:pt x="138" y="8"/>
                  </a:cubicBezTo>
                  <a:cubicBezTo>
                    <a:pt x="140" y="5"/>
                    <a:pt x="143" y="4"/>
                    <a:pt x="146" y="5"/>
                  </a:cubicBezTo>
                  <a:cubicBezTo>
                    <a:pt x="148" y="5"/>
                    <a:pt x="149" y="6"/>
                    <a:pt x="150" y="7"/>
                  </a:cubicBezTo>
                  <a:cubicBezTo>
                    <a:pt x="151" y="8"/>
                    <a:pt x="152" y="10"/>
                    <a:pt x="153" y="11"/>
                  </a:cubicBezTo>
                  <a:cubicBezTo>
                    <a:pt x="153" y="12"/>
                    <a:pt x="153" y="13"/>
                    <a:pt x="154" y="13"/>
                  </a:cubicBezTo>
                  <a:cubicBezTo>
                    <a:pt x="155" y="13"/>
                    <a:pt x="156" y="13"/>
                    <a:pt x="156" y="12"/>
                  </a:cubicBezTo>
                  <a:cubicBezTo>
                    <a:pt x="157" y="11"/>
                    <a:pt x="158" y="11"/>
                    <a:pt x="159" y="10"/>
                  </a:cubicBezTo>
                  <a:cubicBezTo>
                    <a:pt x="161" y="9"/>
                    <a:pt x="162" y="9"/>
                    <a:pt x="164" y="9"/>
                  </a:cubicBezTo>
                  <a:cubicBezTo>
                    <a:pt x="166" y="9"/>
                    <a:pt x="168" y="10"/>
                    <a:pt x="170" y="12"/>
                  </a:cubicBezTo>
                  <a:cubicBezTo>
                    <a:pt x="172" y="13"/>
                    <a:pt x="173" y="16"/>
                    <a:pt x="174" y="18"/>
                  </a:cubicBezTo>
                  <a:cubicBezTo>
                    <a:pt x="174" y="18"/>
                    <a:pt x="174" y="20"/>
                    <a:pt x="174" y="20"/>
                  </a:cubicBezTo>
                  <a:cubicBezTo>
                    <a:pt x="174" y="20"/>
                    <a:pt x="174" y="21"/>
                    <a:pt x="174" y="21"/>
                  </a:cubicBezTo>
                  <a:cubicBezTo>
                    <a:pt x="173" y="21"/>
                    <a:pt x="171" y="21"/>
                    <a:pt x="170" y="22"/>
                  </a:cubicBezTo>
                  <a:cubicBezTo>
                    <a:pt x="166" y="24"/>
                    <a:pt x="163" y="28"/>
                    <a:pt x="164" y="32"/>
                  </a:cubicBezTo>
                  <a:cubicBezTo>
                    <a:pt x="164" y="35"/>
                    <a:pt x="165" y="37"/>
                    <a:pt x="168" y="39"/>
                  </a:cubicBezTo>
                  <a:cubicBezTo>
                    <a:pt x="170" y="39"/>
                    <a:pt x="172" y="40"/>
                    <a:pt x="174" y="39"/>
                  </a:cubicBezTo>
                  <a:cubicBezTo>
                    <a:pt x="174" y="39"/>
                    <a:pt x="175" y="39"/>
                    <a:pt x="175" y="38"/>
                  </a:cubicBezTo>
                  <a:cubicBezTo>
                    <a:pt x="177" y="37"/>
                    <a:pt x="178" y="36"/>
                    <a:pt x="178" y="34"/>
                  </a:cubicBezTo>
                  <a:cubicBezTo>
                    <a:pt x="179" y="32"/>
                    <a:pt x="178" y="30"/>
                    <a:pt x="176" y="28"/>
                  </a:cubicBezTo>
                  <a:cubicBezTo>
                    <a:pt x="175" y="27"/>
                    <a:pt x="173" y="27"/>
                    <a:pt x="172" y="27"/>
                  </a:cubicBezTo>
                  <a:cubicBezTo>
                    <a:pt x="170" y="27"/>
                    <a:pt x="168" y="29"/>
                    <a:pt x="169" y="31"/>
                  </a:cubicBezTo>
                  <a:cubicBezTo>
                    <a:pt x="169" y="31"/>
                    <a:pt x="169" y="32"/>
                    <a:pt x="170" y="32"/>
                  </a:cubicBezTo>
                  <a:cubicBezTo>
                    <a:pt x="170" y="33"/>
                    <a:pt x="171" y="33"/>
                    <a:pt x="172" y="33"/>
                  </a:cubicBezTo>
                  <a:cubicBezTo>
                    <a:pt x="173" y="33"/>
                    <a:pt x="173" y="33"/>
                    <a:pt x="174" y="32"/>
                  </a:cubicBezTo>
                  <a:cubicBezTo>
                    <a:pt x="175" y="33"/>
                    <a:pt x="175" y="33"/>
                    <a:pt x="175" y="34"/>
                  </a:cubicBezTo>
                  <a:cubicBezTo>
                    <a:pt x="175" y="35"/>
                    <a:pt x="174" y="35"/>
                    <a:pt x="173" y="36"/>
                  </a:cubicBezTo>
                  <a:cubicBezTo>
                    <a:pt x="173" y="36"/>
                    <a:pt x="171" y="36"/>
                    <a:pt x="171" y="36"/>
                  </a:cubicBezTo>
                  <a:cubicBezTo>
                    <a:pt x="169" y="35"/>
                    <a:pt x="167" y="34"/>
                    <a:pt x="167" y="32"/>
                  </a:cubicBezTo>
                  <a:cubicBezTo>
                    <a:pt x="167" y="29"/>
                    <a:pt x="169" y="26"/>
                    <a:pt x="171" y="25"/>
                  </a:cubicBezTo>
                  <a:cubicBezTo>
                    <a:pt x="174" y="24"/>
                    <a:pt x="177" y="24"/>
                    <a:pt x="179" y="27"/>
                  </a:cubicBezTo>
                  <a:cubicBezTo>
                    <a:pt x="181" y="28"/>
                    <a:pt x="182" y="30"/>
                    <a:pt x="182" y="33"/>
                  </a:cubicBezTo>
                  <a:cubicBezTo>
                    <a:pt x="182" y="34"/>
                    <a:pt x="182" y="35"/>
                    <a:pt x="181" y="35"/>
                  </a:cubicBezTo>
                  <a:cubicBezTo>
                    <a:pt x="181" y="37"/>
                    <a:pt x="180" y="37"/>
                    <a:pt x="179" y="38"/>
                  </a:cubicBezTo>
                  <a:cubicBezTo>
                    <a:pt x="179" y="38"/>
                    <a:pt x="178" y="39"/>
                    <a:pt x="177" y="39"/>
                  </a:cubicBezTo>
                  <a:cubicBezTo>
                    <a:pt x="177" y="39"/>
                    <a:pt x="176" y="39"/>
                    <a:pt x="175" y="39"/>
                  </a:cubicBezTo>
                  <a:cubicBezTo>
                    <a:pt x="174" y="40"/>
                    <a:pt x="174" y="41"/>
                    <a:pt x="175" y="42"/>
                  </a:cubicBezTo>
                  <a:cubicBezTo>
                    <a:pt x="177" y="45"/>
                    <a:pt x="176" y="49"/>
                    <a:pt x="174" y="51"/>
                  </a:cubicBezTo>
                  <a:cubicBezTo>
                    <a:pt x="172" y="54"/>
                    <a:pt x="168" y="55"/>
                    <a:pt x="165" y="54"/>
                  </a:cubicBezTo>
                  <a:cubicBezTo>
                    <a:pt x="165" y="53"/>
                    <a:pt x="165" y="52"/>
                    <a:pt x="165" y="51"/>
                  </a:cubicBezTo>
                  <a:cubicBezTo>
                    <a:pt x="164" y="48"/>
                    <a:pt x="162" y="46"/>
                    <a:pt x="160" y="44"/>
                  </a:cubicBezTo>
                  <a:cubicBezTo>
                    <a:pt x="158" y="43"/>
                    <a:pt x="156" y="43"/>
                    <a:pt x="154" y="43"/>
                  </a:cubicBezTo>
                  <a:cubicBezTo>
                    <a:pt x="153" y="41"/>
                    <a:pt x="153" y="40"/>
                    <a:pt x="153" y="40"/>
                  </a:cubicBezTo>
                  <a:cubicBezTo>
                    <a:pt x="151" y="37"/>
                    <a:pt x="148" y="35"/>
                    <a:pt x="144" y="35"/>
                  </a:cubicBezTo>
                  <a:cubicBezTo>
                    <a:pt x="139" y="35"/>
                    <a:pt x="136" y="36"/>
                    <a:pt x="134" y="40"/>
                  </a:cubicBezTo>
                  <a:cubicBezTo>
                    <a:pt x="132" y="42"/>
                    <a:pt x="132" y="45"/>
                    <a:pt x="133" y="47"/>
                  </a:cubicBezTo>
                  <a:cubicBezTo>
                    <a:pt x="133" y="50"/>
                    <a:pt x="135" y="51"/>
                    <a:pt x="136" y="52"/>
                  </a:cubicBezTo>
                  <a:cubicBezTo>
                    <a:pt x="138" y="53"/>
                    <a:pt x="141" y="54"/>
                    <a:pt x="143" y="53"/>
                  </a:cubicBezTo>
                  <a:cubicBezTo>
                    <a:pt x="145" y="52"/>
                    <a:pt x="147" y="51"/>
                    <a:pt x="148" y="50"/>
                  </a:cubicBezTo>
                  <a:cubicBezTo>
                    <a:pt x="149" y="48"/>
                    <a:pt x="148" y="45"/>
                    <a:pt x="147" y="44"/>
                  </a:cubicBezTo>
                  <a:cubicBezTo>
                    <a:pt x="145" y="42"/>
                    <a:pt x="142" y="41"/>
                    <a:pt x="140" y="42"/>
                  </a:cubicBezTo>
                  <a:cubicBezTo>
                    <a:pt x="139" y="43"/>
                    <a:pt x="138" y="44"/>
                    <a:pt x="138" y="45"/>
                  </a:cubicBezTo>
                  <a:cubicBezTo>
                    <a:pt x="138" y="47"/>
                    <a:pt x="139" y="48"/>
                    <a:pt x="141" y="48"/>
                  </a:cubicBezTo>
                  <a:cubicBezTo>
                    <a:pt x="142" y="48"/>
                    <a:pt x="144" y="47"/>
                    <a:pt x="144" y="46"/>
                  </a:cubicBezTo>
                  <a:cubicBezTo>
                    <a:pt x="144" y="46"/>
                    <a:pt x="144" y="46"/>
                    <a:pt x="144" y="46"/>
                  </a:cubicBezTo>
                  <a:cubicBezTo>
                    <a:pt x="145" y="46"/>
                    <a:pt x="145" y="47"/>
                    <a:pt x="145" y="48"/>
                  </a:cubicBezTo>
                  <a:cubicBezTo>
                    <a:pt x="144" y="49"/>
                    <a:pt x="143" y="50"/>
                    <a:pt x="142" y="50"/>
                  </a:cubicBezTo>
                  <a:cubicBezTo>
                    <a:pt x="141" y="50"/>
                    <a:pt x="139" y="50"/>
                    <a:pt x="138" y="49"/>
                  </a:cubicBezTo>
                  <a:cubicBezTo>
                    <a:pt x="137" y="49"/>
                    <a:pt x="136" y="47"/>
                    <a:pt x="136" y="47"/>
                  </a:cubicBezTo>
                  <a:cubicBezTo>
                    <a:pt x="135" y="45"/>
                    <a:pt x="136" y="43"/>
                    <a:pt x="137" y="41"/>
                  </a:cubicBezTo>
                  <a:cubicBezTo>
                    <a:pt x="138" y="40"/>
                    <a:pt x="140" y="38"/>
                    <a:pt x="142" y="38"/>
                  </a:cubicBezTo>
                  <a:cubicBezTo>
                    <a:pt x="142" y="38"/>
                    <a:pt x="143" y="38"/>
                    <a:pt x="144" y="38"/>
                  </a:cubicBezTo>
                  <a:cubicBezTo>
                    <a:pt x="146" y="38"/>
                    <a:pt x="149" y="39"/>
                    <a:pt x="150" y="41"/>
                  </a:cubicBezTo>
                  <a:cubicBezTo>
                    <a:pt x="150" y="43"/>
                    <a:pt x="150" y="45"/>
                    <a:pt x="151" y="46"/>
                  </a:cubicBezTo>
                  <a:cubicBezTo>
                    <a:pt x="152" y="47"/>
                    <a:pt x="153" y="46"/>
                    <a:pt x="154" y="46"/>
                  </a:cubicBezTo>
                  <a:cubicBezTo>
                    <a:pt x="156" y="46"/>
                    <a:pt x="157" y="46"/>
                    <a:pt x="158" y="47"/>
                  </a:cubicBezTo>
                  <a:cubicBezTo>
                    <a:pt x="160" y="48"/>
                    <a:pt x="161" y="50"/>
                    <a:pt x="162" y="52"/>
                  </a:cubicBezTo>
                  <a:cubicBezTo>
                    <a:pt x="162" y="52"/>
                    <a:pt x="162" y="53"/>
                    <a:pt x="162" y="53"/>
                  </a:cubicBezTo>
                  <a:cubicBezTo>
                    <a:pt x="162" y="54"/>
                    <a:pt x="162" y="55"/>
                    <a:pt x="162" y="56"/>
                  </a:cubicBezTo>
                  <a:cubicBezTo>
                    <a:pt x="161" y="57"/>
                    <a:pt x="160" y="59"/>
                    <a:pt x="158" y="60"/>
                  </a:cubicBezTo>
                  <a:cubicBezTo>
                    <a:pt x="158" y="61"/>
                    <a:pt x="157" y="61"/>
                    <a:pt x="157" y="61"/>
                  </a:cubicBezTo>
                  <a:cubicBezTo>
                    <a:pt x="155" y="62"/>
                    <a:pt x="154" y="62"/>
                    <a:pt x="153" y="63"/>
                  </a:cubicBezTo>
                  <a:close/>
                  <a:moveTo>
                    <a:pt x="165" y="64"/>
                  </a:moveTo>
                  <a:cubicBezTo>
                    <a:pt x="163" y="64"/>
                    <a:pt x="161" y="64"/>
                    <a:pt x="159" y="64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62" y="61"/>
                    <a:pt x="164" y="59"/>
                    <a:pt x="165" y="57"/>
                  </a:cubicBezTo>
                  <a:cubicBezTo>
                    <a:pt x="166" y="58"/>
                    <a:pt x="168" y="58"/>
                    <a:pt x="169" y="58"/>
                  </a:cubicBezTo>
                  <a:cubicBezTo>
                    <a:pt x="169" y="60"/>
                    <a:pt x="167" y="63"/>
                    <a:pt x="165" y="64"/>
                  </a:cubicBezTo>
                  <a:close/>
                  <a:moveTo>
                    <a:pt x="280" y="39"/>
                  </a:moveTo>
                  <a:cubicBezTo>
                    <a:pt x="278" y="39"/>
                    <a:pt x="276" y="38"/>
                    <a:pt x="273" y="38"/>
                  </a:cubicBezTo>
                  <a:cubicBezTo>
                    <a:pt x="270" y="38"/>
                    <a:pt x="267" y="39"/>
                    <a:pt x="263" y="40"/>
                  </a:cubicBezTo>
                  <a:cubicBezTo>
                    <a:pt x="260" y="41"/>
                    <a:pt x="258" y="42"/>
                    <a:pt x="255" y="44"/>
                  </a:cubicBezTo>
                  <a:cubicBezTo>
                    <a:pt x="253" y="45"/>
                    <a:pt x="251" y="46"/>
                    <a:pt x="249" y="47"/>
                  </a:cubicBezTo>
                  <a:cubicBezTo>
                    <a:pt x="248" y="47"/>
                    <a:pt x="247" y="48"/>
                    <a:pt x="247" y="48"/>
                  </a:cubicBezTo>
                  <a:cubicBezTo>
                    <a:pt x="244" y="50"/>
                    <a:pt x="242" y="51"/>
                    <a:pt x="239" y="52"/>
                  </a:cubicBezTo>
                  <a:cubicBezTo>
                    <a:pt x="229" y="55"/>
                    <a:pt x="219" y="54"/>
                    <a:pt x="211" y="50"/>
                  </a:cubicBezTo>
                  <a:cubicBezTo>
                    <a:pt x="211" y="49"/>
                    <a:pt x="210" y="49"/>
                    <a:pt x="209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51"/>
                    <a:pt x="209" y="52"/>
                    <a:pt x="208" y="52"/>
                  </a:cubicBezTo>
                  <a:cubicBezTo>
                    <a:pt x="208" y="53"/>
                    <a:pt x="207" y="53"/>
                    <a:pt x="207" y="54"/>
                  </a:cubicBezTo>
                  <a:cubicBezTo>
                    <a:pt x="206" y="55"/>
                    <a:pt x="206" y="55"/>
                    <a:pt x="205" y="56"/>
                  </a:cubicBezTo>
                  <a:cubicBezTo>
                    <a:pt x="204" y="57"/>
                    <a:pt x="202" y="58"/>
                    <a:pt x="200" y="59"/>
                  </a:cubicBezTo>
                  <a:cubicBezTo>
                    <a:pt x="199" y="59"/>
                    <a:pt x="198" y="60"/>
                    <a:pt x="197" y="60"/>
                  </a:cubicBezTo>
                  <a:cubicBezTo>
                    <a:pt x="189" y="62"/>
                    <a:pt x="181" y="60"/>
                    <a:pt x="176" y="54"/>
                  </a:cubicBezTo>
                  <a:cubicBezTo>
                    <a:pt x="176" y="54"/>
                    <a:pt x="176" y="54"/>
                    <a:pt x="176" y="54"/>
                  </a:cubicBezTo>
                  <a:cubicBezTo>
                    <a:pt x="178" y="52"/>
                    <a:pt x="179" y="49"/>
                    <a:pt x="179" y="46"/>
                  </a:cubicBezTo>
                  <a:cubicBezTo>
                    <a:pt x="179" y="45"/>
                    <a:pt x="179" y="43"/>
                    <a:pt x="179" y="42"/>
                  </a:cubicBezTo>
                  <a:cubicBezTo>
                    <a:pt x="180" y="41"/>
                    <a:pt x="181" y="41"/>
                    <a:pt x="181" y="41"/>
                  </a:cubicBezTo>
                  <a:cubicBezTo>
                    <a:pt x="183" y="40"/>
                    <a:pt x="184" y="38"/>
                    <a:pt x="184" y="37"/>
                  </a:cubicBezTo>
                  <a:cubicBezTo>
                    <a:pt x="185" y="35"/>
                    <a:pt x="185" y="34"/>
                    <a:pt x="185" y="33"/>
                  </a:cubicBezTo>
                  <a:cubicBezTo>
                    <a:pt x="185" y="30"/>
                    <a:pt x="184" y="26"/>
                    <a:pt x="182" y="24"/>
                  </a:cubicBezTo>
                  <a:cubicBezTo>
                    <a:pt x="180" y="23"/>
                    <a:pt x="178" y="22"/>
                    <a:pt x="176" y="21"/>
                  </a:cubicBezTo>
                  <a:cubicBezTo>
                    <a:pt x="177" y="21"/>
                    <a:pt x="177" y="20"/>
                    <a:pt x="178" y="20"/>
                  </a:cubicBezTo>
                  <a:cubicBezTo>
                    <a:pt x="178" y="20"/>
                    <a:pt x="179" y="19"/>
                    <a:pt x="180" y="19"/>
                  </a:cubicBezTo>
                  <a:cubicBezTo>
                    <a:pt x="187" y="16"/>
                    <a:pt x="194" y="19"/>
                    <a:pt x="197" y="26"/>
                  </a:cubicBezTo>
                  <a:cubicBezTo>
                    <a:pt x="197" y="26"/>
                    <a:pt x="198" y="27"/>
                    <a:pt x="198" y="27"/>
                  </a:cubicBezTo>
                  <a:cubicBezTo>
                    <a:pt x="199" y="27"/>
                    <a:pt x="199" y="27"/>
                    <a:pt x="200" y="26"/>
                  </a:cubicBezTo>
                  <a:cubicBezTo>
                    <a:pt x="202" y="24"/>
                    <a:pt x="205" y="24"/>
                    <a:pt x="207" y="24"/>
                  </a:cubicBezTo>
                  <a:cubicBezTo>
                    <a:pt x="210" y="25"/>
                    <a:pt x="212" y="27"/>
                    <a:pt x="213" y="29"/>
                  </a:cubicBezTo>
                  <a:cubicBezTo>
                    <a:pt x="213" y="29"/>
                    <a:pt x="213" y="30"/>
                    <a:pt x="213" y="30"/>
                  </a:cubicBezTo>
                  <a:cubicBezTo>
                    <a:pt x="213" y="30"/>
                    <a:pt x="213" y="30"/>
                    <a:pt x="214" y="31"/>
                  </a:cubicBezTo>
                  <a:cubicBezTo>
                    <a:pt x="214" y="33"/>
                    <a:pt x="214" y="35"/>
                    <a:pt x="212" y="37"/>
                  </a:cubicBezTo>
                  <a:cubicBezTo>
                    <a:pt x="212" y="38"/>
                    <a:pt x="211" y="38"/>
                    <a:pt x="211" y="39"/>
                  </a:cubicBezTo>
                  <a:cubicBezTo>
                    <a:pt x="209" y="40"/>
                    <a:pt x="207" y="40"/>
                    <a:pt x="206" y="40"/>
                  </a:cubicBezTo>
                  <a:cubicBezTo>
                    <a:pt x="205" y="40"/>
                    <a:pt x="203" y="39"/>
                    <a:pt x="202" y="38"/>
                  </a:cubicBezTo>
                  <a:cubicBezTo>
                    <a:pt x="202" y="37"/>
                    <a:pt x="202" y="36"/>
                    <a:pt x="202" y="35"/>
                  </a:cubicBezTo>
                  <a:cubicBezTo>
                    <a:pt x="202" y="34"/>
                    <a:pt x="203" y="33"/>
                    <a:pt x="204" y="33"/>
                  </a:cubicBezTo>
                  <a:cubicBezTo>
                    <a:pt x="205" y="33"/>
                    <a:pt x="206" y="33"/>
                    <a:pt x="206" y="33"/>
                  </a:cubicBezTo>
                  <a:cubicBezTo>
                    <a:pt x="206" y="33"/>
                    <a:pt x="205" y="34"/>
                    <a:pt x="205" y="34"/>
                  </a:cubicBezTo>
                  <a:cubicBezTo>
                    <a:pt x="205" y="35"/>
                    <a:pt x="205" y="35"/>
                    <a:pt x="205" y="36"/>
                  </a:cubicBezTo>
                  <a:cubicBezTo>
                    <a:pt x="205" y="37"/>
                    <a:pt x="207" y="38"/>
                    <a:pt x="208" y="38"/>
                  </a:cubicBezTo>
                  <a:cubicBezTo>
                    <a:pt x="211" y="38"/>
                    <a:pt x="212" y="36"/>
                    <a:pt x="212" y="33"/>
                  </a:cubicBezTo>
                  <a:cubicBezTo>
                    <a:pt x="211" y="31"/>
                    <a:pt x="208" y="30"/>
                    <a:pt x="206" y="30"/>
                  </a:cubicBezTo>
                  <a:cubicBezTo>
                    <a:pt x="205" y="29"/>
                    <a:pt x="204" y="29"/>
                    <a:pt x="204" y="30"/>
                  </a:cubicBezTo>
                  <a:cubicBezTo>
                    <a:pt x="201" y="30"/>
                    <a:pt x="200" y="32"/>
                    <a:pt x="199" y="34"/>
                  </a:cubicBezTo>
                  <a:cubicBezTo>
                    <a:pt x="198" y="36"/>
                    <a:pt x="198" y="38"/>
                    <a:pt x="200" y="40"/>
                  </a:cubicBezTo>
                  <a:cubicBezTo>
                    <a:pt x="201" y="42"/>
                    <a:pt x="203" y="43"/>
                    <a:pt x="205" y="43"/>
                  </a:cubicBezTo>
                  <a:cubicBezTo>
                    <a:pt x="208" y="44"/>
                    <a:pt x="211" y="43"/>
                    <a:pt x="213" y="41"/>
                  </a:cubicBezTo>
                  <a:cubicBezTo>
                    <a:pt x="216" y="39"/>
                    <a:pt x="217" y="35"/>
                    <a:pt x="217" y="32"/>
                  </a:cubicBezTo>
                  <a:cubicBezTo>
                    <a:pt x="218" y="32"/>
                    <a:pt x="220" y="32"/>
                    <a:pt x="221" y="32"/>
                  </a:cubicBezTo>
                  <a:cubicBezTo>
                    <a:pt x="222" y="33"/>
                    <a:pt x="223" y="32"/>
                    <a:pt x="224" y="32"/>
                  </a:cubicBezTo>
                  <a:cubicBezTo>
                    <a:pt x="227" y="31"/>
                    <a:pt x="229" y="30"/>
                    <a:pt x="231" y="29"/>
                  </a:cubicBezTo>
                  <a:cubicBezTo>
                    <a:pt x="234" y="28"/>
                    <a:pt x="236" y="26"/>
                    <a:pt x="239" y="25"/>
                  </a:cubicBezTo>
                  <a:cubicBezTo>
                    <a:pt x="240" y="25"/>
                    <a:pt x="241" y="24"/>
                    <a:pt x="242" y="24"/>
                  </a:cubicBezTo>
                  <a:cubicBezTo>
                    <a:pt x="248" y="24"/>
                    <a:pt x="253" y="26"/>
                    <a:pt x="258" y="29"/>
                  </a:cubicBezTo>
                  <a:cubicBezTo>
                    <a:pt x="259" y="30"/>
                    <a:pt x="259" y="30"/>
                    <a:pt x="259" y="30"/>
                  </a:cubicBezTo>
                  <a:cubicBezTo>
                    <a:pt x="264" y="32"/>
                    <a:pt x="269" y="34"/>
                    <a:pt x="274" y="36"/>
                  </a:cubicBezTo>
                  <a:cubicBezTo>
                    <a:pt x="276" y="37"/>
                    <a:pt x="278" y="38"/>
                    <a:pt x="28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5924610" y="2117514"/>
              <a:ext cx="152400" cy="14605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7 h 13"/>
                <a:gd name="T4" fmla="*/ 7 w 14"/>
                <a:gd name="T5" fmla="*/ 13 h 13"/>
                <a:gd name="T6" fmla="*/ 14 w 14"/>
                <a:gd name="T7" fmla="*/ 7 h 13"/>
                <a:gd name="T8" fmla="*/ 7 w 14"/>
                <a:gd name="T9" fmla="*/ 0 h 13"/>
                <a:gd name="T10" fmla="*/ 7 w 14"/>
                <a:gd name="T11" fmla="*/ 10 h 13"/>
                <a:gd name="T12" fmla="*/ 4 w 14"/>
                <a:gd name="T13" fmla="*/ 7 h 13"/>
                <a:gd name="T14" fmla="*/ 7 w 14"/>
                <a:gd name="T15" fmla="*/ 3 h 13"/>
                <a:gd name="T16" fmla="*/ 10 w 14"/>
                <a:gd name="T17" fmla="*/ 7 h 13"/>
                <a:gd name="T18" fmla="*/ 7 w 14"/>
                <a:gd name="T1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11" y="13"/>
                    <a:pt x="14" y="10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8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0" y="5"/>
                    <a:pt x="10" y="7"/>
                  </a:cubicBezTo>
                  <a:cubicBezTo>
                    <a:pt x="10" y="8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4807010" y="1411076"/>
              <a:ext cx="142875" cy="157162"/>
            </a:xfrm>
            <a:custGeom>
              <a:avLst/>
              <a:gdLst>
                <a:gd name="T0" fmla="*/ 6 w 13"/>
                <a:gd name="T1" fmla="*/ 14 h 14"/>
                <a:gd name="T2" fmla="*/ 13 w 13"/>
                <a:gd name="T3" fmla="*/ 7 h 14"/>
                <a:gd name="T4" fmla="*/ 6 w 13"/>
                <a:gd name="T5" fmla="*/ 0 h 14"/>
                <a:gd name="T6" fmla="*/ 0 w 13"/>
                <a:gd name="T7" fmla="*/ 7 h 14"/>
                <a:gd name="T8" fmla="*/ 6 w 13"/>
                <a:gd name="T9" fmla="*/ 14 h 14"/>
                <a:gd name="T10" fmla="*/ 6 w 13"/>
                <a:gd name="T11" fmla="*/ 4 h 14"/>
                <a:gd name="T12" fmla="*/ 10 w 13"/>
                <a:gd name="T13" fmla="*/ 7 h 14"/>
                <a:gd name="T14" fmla="*/ 6 w 13"/>
                <a:gd name="T15" fmla="*/ 10 h 14"/>
                <a:gd name="T16" fmla="*/ 3 w 13"/>
                <a:gd name="T17" fmla="*/ 7 h 14"/>
                <a:gd name="T18" fmla="*/ 6 w 13"/>
                <a:gd name="T1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4">
                  <a:moveTo>
                    <a:pt x="6" y="14"/>
                  </a:moveTo>
                  <a:cubicBezTo>
                    <a:pt x="10" y="14"/>
                    <a:pt x="13" y="11"/>
                    <a:pt x="13" y="7"/>
                  </a:cubicBezTo>
                  <a:cubicBezTo>
                    <a:pt x="13" y="3"/>
                    <a:pt x="10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6" y="14"/>
                  </a:cubicBezTo>
                  <a:close/>
                  <a:moveTo>
                    <a:pt x="6" y="4"/>
                  </a:moveTo>
                  <a:cubicBezTo>
                    <a:pt x="8" y="4"/>
                    <a:pt x="10" y="5"/>
                    <a:pt x="10" y="7"/>
                  </a:cubicBezTo>
                  <a:cubicBezTo>
                    <a:pt x="10" y="9"/>
                    <a:pt x="8" y="10"/>
                    <a:pt x="6" y="10"/>
                  </a:cubicBezTo>
                  <a:cubicBezTo>
                    <a:pt x="4" y="10"/>
                    <a:pt x="3" y="9"/>
                    <a:pt x="3" y="7"/>
                  </a:cubicBezTo>
                  <a:cubicBezTo>
                    <a:pt x="3" y="5"/>
                    <a:pt x="4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862573" y="1479339"/>
              <a:ext cx="20637" cy="22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4960998" y="1579351"/>
              <a:ext cx="601662" cy="582612"/>
            </a:xfrm>
            <a:custGeom>
              <a:avLst/>
              <a:gdLst>
                <a:gd name="T0" fmla="*/ 39 w 55"/>
                <a:gd name="T1" fmla="*/ 2 h 52"/>
                <a:gd name="T2" fmla="*/ 35 w 55"/>
                <a:gd name="T3" fmla="*/ 5 h 52"/>
                <a:gd name="T4" fmla="*/ 31 w 55"/>
                <a:gd name="T5" fmla="*/ 2 h 52"/>
                <a:gd name="T6" fmla="*/ 31 w 55"/>
                <a:gd name="T7" fmla="*/ 5 h 52"/>
                <a:gd name="T8" fmla="*/ 23 w 55"/>
                <a:gd name="T9" fmla="*/ 13 h 52"/>
                <a:gd name="T10" fmla="*/ 15 w 55"/>
                <a:gd name="T11" fmla="*/ 10 h 52"/>
                <a:gd name="T12" fmla="*/ 6 w 55"/>
                <a:gd name="T13" fmla="*/ 8 h 52"/>
                <a:gd name="T14" fmla="*/ 2 w 55"/>
                <a:gd name="T15" fmla="*/ 13 h 52"/>
                <a:gd name="T16" fmla="*/ 2 w 55"/>
                <a:gd name="T17" fmla="*/ 16 h 52"/>
                <a:gd name="T18" fmla="*/ 0 w 55"/>
                <a:gd name="T19" fmla="*/ 20 h 52"/>
                <a:gd name="T20" fmla="*/ 4 w 55"/>
                <a:gd name="T21" fmla="*/ 25 h 52"/>
                <a:gd name="T22" fmla="*/ 4 w 55"/>
                <a:gd name="T23" fmla="*/ 30 h 52"/>
                <a:gd name="T24" fmla="*/ 3 w 55"/>
                <a:gd name="T25" fmla="*/ 33 h 52"/>
                <a:gd name="T26" fmla="*/ 4 w 55"/>
                <a:gd name="T27" fmla="*/ 36 h 52"/>
                <a:gd name="T28" fmla="*/ 2 w 55"/>
                <a:gd name="T29" fmla="*/ 43 h 52"/>
                <a:gd name="T30" fmla="*/ 2 w 55"/>
                <a:gd name="T31" fmla="*/ 45 h 52"/>
                <a:gd name="T32" fmla="*/ 11 w 55"/>
                <a:gd name="T33" fmla="*/ 52 h 52"/>
                <a:gd name="T34" fmla="*/ 19 w 55"/>
                <a:gd name="T35" fmla="*/ 46 h 52"/>
                <a:gd name="T36" fmla="*/ 19 w 55"/>
                <a:gd name="T37" fmla="*/ 44 h 52"/>
                <a:gd name="T38" fmla="*/ 11 w 55"/>
                <a:gd name="T39" fmla="*/ 37 h 52"/>
                <a:gd name="T40" fmla="*/ 13 w 55"/>
                <a:gd name="T41" fmla="*/ 27 h 52"/>
                <a:gd name="T42" fmla="*/ 36 w 55"/>
                <a:gd name="T43" fmla="*/ 28 h 52"/>
                <a:gd name="T44" fmla="*/ 37 w 55"/>
                <a:gd name="T45" fmla="*/ 29 h 52"/>
                <a:gd name="T46" fmla="*/ 42 w 55"/>
                <a:gd name="T47" fmla="*/ 31 h 52"/>
                <a:gd name="T48" fmla="*/ 49 w 55"/>
                <a:gd name="T49" fmla="*/ 41 h 52"/>
                <a:gd name="T50" fmla="*/ 53 w 55"/>
                <a:gd name="T51" fmla="*/ 39 h 52"/>
                <a:gd name="T52" fmla="*/ 54 w 55"/>
                <a:gd name="T53" fmla="*/ 32 h 52"/>
                <a:gd name="T54" fmla="*/ 53 w 55"/>
                <a:gd name="T55" fmla="*/ 31 h 52"/>
                <a:gd name="T56" fmla="*/ 48 w 55"/>
                <a:gd name="T57" fmla="*/ 30 h 52"/>
                <a:gd name="T58" fmla="*/ 42 w 55"/>
                <a:gd name="T59" fmla="*/ 20 h 52"/>
                <a:gd name="T60" fmla="*/ 51 w 55"/>
                <a:gd name="T61" fmla="*/ 8 h 52"/>
                <a:gd name="T62" fmla="*/ 52 w 55"/>
                <a:gd name="T63" fmla="*/ 7 h 52"/>
                <a:gd name="T64" fmla="*/ 41 w 55"/>
                <a:gd name="T65" fmla="*/ 1 h 52"/>
                <a:gd name="T66" fmla="*/ 44 w 55"/>
                <a:gd name="T67" fmla="*/ 2 h 52"/>
                <a:gd name="T68" fmla="*/ 50 w 55"/>
                <a:gd name="T69" fmla="*/ 7 h 52"/>
                <a:gd name="T70" fmla="*/ 40 w 55"/>
                <a:gd name="T71" fmla="*/ 20 h 52"/>
                <a:gd name="T72" fmla="*/ 47 w 55"/>
                <a:gd name="T73" fmla="*/ 31 h 52"/>
                <a:gd name="T74" fmla="*/ 52 w 55"/>
                <a:gd name="T75" fmla="*/ 33 h 52"/>
                <a:gd name="T76" fmla="*/ 52 w 55"/>
                <a:gd name="T77" fmla="*/ 38 h 52"/>
                <a:gd name="T78" fmla="*/ 43 w 55"/>
                <a:gd name="T79" fmla="*/ 29 h 52"/>
                <a:gd name="T80" fmla="*/ 38 w 55"/>
                <a:gd name="T81" fmla="*/ 27 h 52"/>
                <a:gd name="T82" fmla="*/ 11 w 55"/>
                <a:gd name="T83" fmla="*/ 26 h 52"/>
                <a:gd name="T84" fmla="*/ 10 w 55"/>
                <a:gd name="T85" fmla="*/ 38 h 52"/>
                <a:gd name="T86" fmla="*/ 15 w 55"/>
                <a:gd name="T87" fmla="*/ 45 h 52"/>
                <a:gd name="T88" fmla="*/ 11 w 55"/>
                <a:gd name="T89" fmla="*/ 50 h 52"/>
                <a:gd name="T90" fmla="*/ 3 w 55"/>
                <a:gd name="T91" fmla="*/ 44 h 52"/>
                <a:gd name="T92" fmla="*/ 6 w 55"/>
                <a:gd name="T93" fmla="*/ 35 h 52"/>
                <a:gd name="T94" fmla="*/ 5 w 55"/>
                <a:gd name="T95" fmla="*/ 32 h 52"/>
                <a:gd name="T96" fmla="*/ 6 w 55"/>
                <a:gd name="T97" fmla="*/ 29 h 52"/>
                <a:gd name="T98" fmla="*/ 4 w 55"/>
                <a:gd name="T99" fmla="*/ 21 h 52"/>
                <a:gd name="T100" fmla="*/ 4 w 55"/>
                <a:gd name="T101" fmla="*/ 16 h 52"/>
                <a:gd name="T102" fmla="*/ 6 w 55"/>
                <a:gd name="T103" fmla="*/ 10 h 52"/>
                <a:gd name="T104" fmla="*/ 13 w 55"/>
                <a:gd name="T105" fmla="*/ 11 h 52"/>
                <a:gd name="T106" fmla="*/ 19 w 55"/>
                <a:gd name="T107" fmla="*/ 14 h 52"/>
                <a:gd name="T108" fmla="*/ 24 w 55"/>
                <a:gd name="T109" fmla="*/ 15 h 52"/>
                <a:gd name="T110" fmla="*/ 33 w 55"/>
                <a:gd name="T111" fmla="*/ 6 h 52"/>
                <a:gd name="T112" fmla="*/ 40 w 55"/>
                <a:gd name="T113" fmla="*/ 5 h 52"/>
                <a:gd name="T114" fmla="*/ 40 w 55"/>
                <a:gd name="T115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" h="52">
                  <a:moveTo>
                    <a:pt x="41" y="1"/>
                  </a:moveTo>
                  <a:cubicBezTo>
                    <a:pt x="40" y="2"/>
                    <a:pt x="40" y="2"/>
                    <a:pt x="39" y="2"/>
                  </a:cubicBezTo>
                  <a:cubicBezTo>
                    <a:pt x="39" y="3"/>
                    <a:pt x="39" y="3"/>
                    <a:pt x="38" y="4"/>
                  </a:cubicBezTo>
                  <a:cubicBezTo>
                    <a:pt x="37" y="4"/>
                    <a:pt x="36" y="5"/>
                    <a:pt x="35" y="5"/>
                  </a:cubicBezTo>
                  <a:cubicBezTo>
                    <a:pt x="34" y="5"/>
                    <a:pt x="33" y="4"/>
                    <a:pt x="33" y="4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3"/>
                    <a:pt x="31" y="4"/>
                  </a:cubicBezTo>
                  <a:cubicBezTo>
                    <a:pt x="31" y="4"/>
                    <a:pt x="31" y="4"/>
                    <a:pt x="31" y="5"/>
                  </a:cubicBezTo>
                  <a:cubicBezTo>
                    <a:pt x="31" y="5"/>
                    <a:pt x="31" y="6"/>
                    <a:pt x="31" y="7"/>
                  </a:cubicBezTo>
                  <a:cubicBezTo>
                    <a:pt x="30" y="10"/>
                    <a:pt x="27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0" y="13"/>
                    <a:pt x="17" y="13"/>
                    <a:pt x="15" y="10"/>
                  </a:cubicBezTo>
                  <a:cubicBezTo>
                    <a:pt x="13" y="9"/>
                    <a:pt x="13" y="8"/>
                    <a:pt x="11" y="8"/>
                  </a:cubicBezTo>
                  <a:cubicBezTo>
                    <a:pt x="9" y="7"/>
                    <a:pt x="8" y="7"/>
                    <a:pt x="6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7"/>
                    <a:pt x="2" y="18"/>
                    <a:pt x="1" y="19"/>
                  </a:cubicBezTo>
                  <a:cubicBezTo>
                    <a:pt x="1" y="19"/>
                    <a:pt x="0" y="20"/>
                    <a:pt x="0" y="20"/>
                  </a:cubicBezTo>
                  <a:cubicBezTo>
                    <a:pt x="0" y="20"/>
                    <a:pt x="1" y="20"/>
                    <a:pt x="1" y="21"/>
                  </a:cubicBezTo>
                  <a:cubicBezTo>
                    <a:pt x="2" y="22"/>
                    <a:pt x="3" y="23"/>
                    <a:pt x="4" y="25"/>
                  </a:cubicBezTo>
                  <a:cubicBezTo>
                    <a:pt x="4" y="26"/>
                    <a:pt x="4" y="27"/>
                    <a:pt x="4" y="28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1"/>
                    <a:pt x="4" y="32"/>
                    <a:pt x="3" y="32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4"/>
                    <a:pt x="4" y="35"/>
                    <a:pt x="4" y="36"/>
                  </a:cubicBezTo>
                  <a:cubicBezTo>
                    <a:pt x="4" y="36"/>
                    <a:pt x="4" y="37"/>
                    <a:pt x="4" y="38"/>
                  </a:cubicBezTo>
                  <a:cubicBezTo>
                    <a:pt x="4" y="40"/>
                    <a:pt x="3" y="42"/>
                    <a:pt x="2" y="43"/>
                  </a:cubicBezTo>
                  <a:cubicBezTo>
                    <a:pt x="2" y="43"/>
                    <a:pt x="0" y="44"/>
                    <a:pt x="0" y="44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3" y="45"/>
                    <a:pt x="3" y="46"/>
                    <a:pt x="4" y="46"/>
                  </a:cubicBezTo>
                  <a:cubicBezTo>
                    <a:pt x="5" y="49"/>
                    <a:pt x="8" y="52"/>
                    <a:pt x="11" y="52"/>
                  </a:cubicBezTo>
                  <a:cubicBezTo>
                    <a:pt x="14" y="52"/>
                    <a:pt x="16" y="50"/>
                    <a:pt x="17" y="48"/>
                  </a:cubicBezTo>
                  <a:cubicBezTo>
                    <a:pt x="18" y="47"/>
                    <a:pt x="18" y="47"/>
                    <a:pt x="19" y="46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7" y="44"/>
                    <a:pt x="16" y="44"/>
                  </a:cubicBezTo>
                  <a:cubicBezTo>
                    <a:pt x="14" y="42"/>
                    <a:pt x="12" y="40"/>
                    <a:pt x="11" y="37"/>
                  </a:cubicBezTo>
                  <a:cubicBezTo>
                    <a:pt x="11" y="36"/>
                    <a:pt x="11" y="35"/>
                    <a:pt x="11" y="34"/>
                  </a:cubicBezTo>
                  <a:cubicBezTo>
                    <a:pt x="11" y="32"/>
                    <a:pt x="11" y="29"/>
                    <a:pt x="13" y="27"/>
                  </a:cubicBezTo>
                  <a:cubicBezTo>
                    <a:pt x="15" y="23"/>
                    <a:pt x="20" y="21"/>
                    <a:pt x="25" y="21"/>
                  </a:cubicBezTo>
                  <a:cubicBezTo>
                    <a:pt x="30" y="21"/>
                    <a:pt x="34" y="24"/>
                    <a:pt x="36" y="28"/>
                  </a:cubicBezTo>
                  <a:cubicBezTo>
                    <a:pt x="36" y="28"/>
                    <a:pt x="36" y="29"/>
                    <a:pt x="36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9" y="30"/>
                    <a:pt x="41" y="30"/>
                    <a:pt x="42" y="31"/>
                  </a:cubicBezTo>
                  <a:cubicBezTo>
                    <a:pt x="47" y="33"/>
                    <a:pt x="48" y="40"/>
                    <a:pt x="48" y="40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2" y="40"/>
                    <a:pt x="53" y="39"/>
                    <a:pt x="53" y="39"/>
                  </a:cubicBezTo>
                  <a:cubicBezTo>
                    <a:pt x="53" y="38"/>
                    <a:pt x="55" y="37"/>
                    <a:pt x="55" y="35"/>
                  </a:cubicBezTo>
                  <a:cubicBezTo>
                    <a:pt x="55" y="34"/>
                    <a:pt x="54" y="33"/>
                    <a:pt x="54" y="32"/>
                  </a:cubicBezTo>
                  <a:cubicBezTo>
                    <a:pt x="54" y="32"/>
                    <a:pt x="53" y="32"/>
                    <a:pt x="53" y="32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49" y="31"/>
                    <a:pt x="48" y="30"/>
                  </a:cubicBezTo>
                  <a:cubicBezTo>
                    <a:pt x="45" y="28"/>
                    <a:pt x="42" y="25"/>
                    <a:pt x="42" y="21"/>
                  </a:cubicBezTo>
                  <a:cubicBezTo>
                    <a:pt x="42" y="21"/>
                    <a:pt x="42" y="20"/>
                    <a:pt x="42" y="20"/>
                  </a:cubicBezTo>
                  <a:cubicBezTo>
                    <a:pt x="42" y="16"/>
                    <a:pt x="45" y="11"/>
                    <a:pt x="50" y="9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5"/>
                    <a:pt x="51" y="4"/>
                    <a:pt x="50" y="3"/>
                  </a:cubicBezTo>
                  <a:cubicBezTo>
                    <a:pt x="47" y="1"/>
                    <a:pt x="44" y="0"/>
                    <a:pt x="41" y="1"/>
                  </a:cubicBezTo>
                  <a:close/>
                  <a:moveTo>
                    <a:pt x="42" y="3"/>
                  </a:moveTo>
                  <a:cubicBezTo>
                    <a:pt x="42" y="2"/>
                    <a:pt x="44" y="2"/>
                    <a:pt x="44" y="2"/>
                  </a:cubicBezTo>
                  <a:cubicBezTo>
                    <a:pt x="46" y="2"/>
                    <a:pt x="47" y="3"/>
                    <a:pt x="48" y="4"/>
                  </a:cubicBezTo>
                  <a:cubicBezTo>
                    <a:pt x="49" y="5"/>
                    <a:pt x="50" y="6"/>
                    <a:pt x="50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4" y="10"/>
                    <a:pt x="40" y="15"/>
                    <a:pt x="40" y="20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5"/>
                    <a:pt x="43" y="29"/>
                    <a:pt x="47" y="31"/>
                  </a:cubicBezTo>
                  <a:cubicBezTo>
                    <a:pt x="49" y="32"/>
                    <a:pt x="50" y="33"/>
                    <a:pt x="52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3" y="34"/>
                    <a:pt x="53" y="34"/>
                    <a:pt x="53" y="35"/>
                  </a:cubicBezTo>
                  <a:cubicBezTo>
                    <a:pt x="53" y="36"/>
                    <a:pt x="52" y="37"/>
                    <a:pt x="52" y="38"/>
                  </a:cubicBezTo>
                  <a:cubicBezTo>
                    <a:pt x="51" y="38"/>
                    <a:pt x="50" y="39"/>
                    <a:pt x="50" y="39"/>
                  </a:cubicBezTo>
                  <a:cubicBezTo>
                    <a:pt x="49" y="35"/>
                    <a:pt x="46" y="31"/>
                    <a:pt x="43" y="29"/>
                  </a:cubicBezTo>
                  <a:cubicBezTo>
                    <a:pt x="41" y="29"/>
                    <a:pt x="40" y="28"/>
                    <a:pt x="38" y="28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5" y="22"/>
                    <a:pt x="31" y="20"/>
                    <a:pt x="25" y="19"/>
                  </a:cubicBezTo>
                  <a:cubicBezTo>
                    <a:pt x="19" y="19"/>
                    <a:pt x="14" y="22"/>
                    <a:pt x="11" y="26"/>
                  </a:cubicBezTo>
                  <a:cubicBezTo>
                    <a:pt x="10" y="29"/>
                    <a:pt x="9" y="31"/>
                    <a:pt x="9" y="34"/>
                  </a:cubicBezTo>
                  <a:cubicBezTo>
                    <a:pt x="9" y="35"/>
                    <a:pt x="9" y="36"/>
                    <a:pt x="10" y="38"/>
                  </a:cubicBezTo>
                  <a:cubicBezTo>
                    <a:pt x="10" y="40"/>
                    <a:pt x="12" y="42"/>
                    <a:pt x="14" y="44"/>
                  </a:cubicBezTo>
                  <a:cubicBezTo>
                    <a:pt x="14" y="45"/>
                    <a:pt x="15" y="45"/>
                    <a:pt x="15" y="45"/>
                  </a:cubicBezTo>
                  <a:cubicBezTo>
                    <a:pt x="16" y="45"/>
                    <a:pt x="17" y="46"/>
                    <a:pt x="17" y="46"/>
                  </a:cubicBezTo>
                  <a:cubicBezTo>
                    <a:pt x="16" y="48"/>
                    <a:pt x="14" y="50"/>
                    <a:pt x="11" y="50"/>
                  </a:cubicBezTo>
                  <a:cubicBezTo>
                    <a:pt x="9" y="50"/>
                    <a:pt x="6" y="48"/>
                    <a:pt x="5" y="46"/>
                  </a:cubicBezTo>
                  <a:cubicBezTo>
                    <a:pt x="5" y="45"/>
                    <a:pt x="4" y="44"/>
                    <a:pt x="3" y="44"/>
                  </a:cubicBezTo>
                  <a:cubicBezTo>
                    <a:pt x="5" y="42"/>
                    <a:pt x="6" y="40"/>
                    <a:pt x="6" y="38"/>
                  </a:cubicBezTo>
                  <a:cubicBezTo>
                    <a:pt x="6" y="37"/>
                    <a:pt x="6" y="36"/>
                    <a:pt x="6" y="35"/>
                  </a:cubicBezTo>
                  <a:cubicBezTo>
                    <a:pt x="6" y="34"/>
                    <a:pt x="5" y="34"/>
                    <a:pt x="5" y="33"/>
                  </a:cubicBezTo>
                  <a:cubicBezTo>
                    <a:pt x="5" y="33"/>
                    <a:pt x="5" y="32"/>
                    <a:pt x="5" y="32"/>
                  </a:cubicBezTo>
                  <a:cubicBezTo>
                    <a:pt x="5" y="32"/>
                    <a:pt x="6" y="31"/>
                    <a:pt x="6" y="31"/>
                  </a:cubicBezTo>
                  <a:cubicBezTo>
                    <a:pt x="6" y="30"/>
                    <a:pt x="6" y="30"/>
                    <a:pt x="6" y="29"/>
                  </a:cubicBezTo>
                  <a:cubicBezTo>
                    <a:pt x="6" y="27"/>
                    <a:pt x="6" y="26"/>
                    <a:pt x="6" y="24"/>
                  </a:cubicBezTo>
                  <a:cubicBezTo>
                    <a:pt x="5" y="23"/>
                    <a:pt x="5" y="22"/>
                    <a:pt x="4" y="21"/>
                  </a:cubicBezTo>
                  <a:cubicBezTo>
                    <a:pt x="4" y="21"/>
                    <a:pt x="3" y="20"/>
                    <a:pt x="3" y="20"/>
                  </a:cubicBezTo>
                  <a:cubicBezTo>
                    <a:pt x="4" y="19"/>
                    <a:pt x="4" y="17"/>
                    <a:pt x="4" y="16"/>
                  </a:cubicBezTo>
                  <a:cubicBezTo>
                    <a:pt x="4" y="14"/>
                    <a:pt x="3" y="12"/>
                    <a:pt x="5" y="11"/>
                  </a:cubicBezTo>
                  <a:cubicBezTo>
                    <a:pt x="5" y="11"/>
                    <a:pt x="5" y="10"/>
                    <a:pt x="6" y="10"/>
                  </a:cubicBezTo>
                  <a:cubicBezTo>
                    <a:pt x="7" y="9"/>
                    <a:pt x="9" y="9"/>
                    <a:pt x="11" y="10"/>
                  </a:cubicBezTo>
                  <a:cubicBezTo>
                    <a:pt x="12" y="10"/>
                    <a:pt x="12" y="10"/>
                    <a:pt x="13" y="11"/>
                  </a:cubicBezTo>
                  <a:cubicBezTo>
                    <a:pt x="13" y="11"/>
                    <a:pt x="14" y="12"/>
                    <a:pt x="14" y="12"/>
                  </a:cubicBezTo>
                  <a:cubicBezTo>
                    <a:pt x="16" y="13"/>
                    <a:pt x="17" y="14"/>
                    <a:pt x="19" y="14"/>
                  </a:cubicBezTo>
                  <a:cubicBezTo>
                    <a:pt x="20" y="15"/>
                    <a:pt x="22" y="15"/>
                    <a:pt x="2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8" y="14"/>
                    <a:pt x="32" y="11"/>
                    <a:pt x="33" y="7"/>
                  </a:cubicBezTo>
                  <a:cubicBezTo>
                    <a:pt x="33" y="7"/>
                    <a:pt x="33" y="6"/>
                    <a:pt x="33" y="6"/>
                  </a:cubicBezTo>
                  <a:cubicBezTo>
                    <a:pt x="34" y="6"/>
                    <a:pt x="34" y="6"/>
                    <a:pt x="35" y="6"/>
                  </a:cubicBezTo>
                  <a:cubicBezTo>
                    <a:pt x="36" y="7"/>
                    <a:pt x="38" y="6"/>
                    <a:pt x="40" y="5"/>
                  </a:cubicBezTo>
                  <a:cubicBezTo>
                    <a:pt x="40" y="5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1" y="3"/>
                    <a:pt x="41" y="3"/>
                    <a:pt x="4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5222935" y="2006389"/>
              <a:ext cx="187325" cy="122237"/>
            </a:xfrm>
            <a:custGeom>
              <a:avLst/>
              <a:gdLst>
                <a:gd name="T0" fmla="*/ 7 w 17"/>
                <a:gd name="T1" fmla="*/ 0 h 11"/>
                <a:gd name="T2" fmla="*/ 7 w 17"/>
                <a:gd name="T3" fmla="*/ 2 h 11"/>
                <a:gd name="T4" fmla="*/ 1 w 17"/>
                <a:gd name="T5" fmla="*/ 6 h 11"/>
                <a:gd name="T6" fmla="*/ 0 w 17"/>
                <a:gd name="T7" fmla="*/ 7 h 11"/>
                <a:gd name="T8" fmla="*/ 2 w 17"/>
                <a:gd name="T9" fmla="*/ 8 h 11"/>
                <a:gd name="T10" fmla="*/ 5 w 17"/>
                <a:gd name="T11" fmla="*/ 10 h 11"/>
                <a:gd name="T12" fmla="*/ 5 w 17"/>
                <a:gd name="T13" fmla="*/ 11 h 11"/>
                <a:gd name="T14" fmla="*/ 10 w 17"/>
                <a:gd name="T15" fmla="*/ 11 h 11"/>
                <a:gd name="T16" fmla="*/ 12 w 17"/>
                <a:gd name="T17" fmla="*/ 10 h 11"/>
                <a:gd name="T18" fmla="*/ 14 w 17"/>
                <a:gd name="T19" fmla="*/ 9 h 11"/>
                <a:gd name="T20" fmla="*/ 15 w 17"/>
                <a:gd name="T21" fmla="*/ 8 h 11"/>
                <a:gd name="T22" fmla="*/ 16 w 17"/>
                <a:gd name="T23" fmla="*/ 6 h 11"/>
                <a:gd name="T24" fmla="*/ 16 w 17"/>
                <a:gd name="T25" fmla="*/ 2 h 11"/>
                <a:gd name="T26" fmla="*/ 14 w 17"/>
                <a:gd name="T27" fmla="*/ 0 h 11"/>
                <a:gd name="T28" fmla="*/ 11 w 17"/>
                <a:gd name="T29" fmla="*/ 0 h 11"/>
                <a:gd name="T30" fmla="*/ 11 w 17"/>
                <a:gd name="T31" fmla="*/ 0 h 11"/>
                <a:gd name="T32" fmla="*/ 8 w 17"/>
                <a:gd name="T33" fmla="*/ 0 h 11"/>
                <a:gd name="T34" fmla="*/ 8 w 17"/>
                <a:gd name="T35" fmla="*/ 0 h 11"/>
                <a:gd name="T36" fmla="*/ 7 w 17"/>
                <a:gd name="T37" fmla="*/ 0 h 11"/>
                <a:gd name="T38" fmla="*/ 11 w 17"/>
                <a:gd name="T39" fmla="*/ 1 h 11"/>
                <a:gd name="T40" fmla="*/ 11 w 17"/>
                <a:gd name="T41" fmla="*/ 1 h 11"/>
                <a:gd name="T42" fmla="*/ 13 w 17"/>
                <a:gd name="T43" fmla="*/ 2 h 11"/>
                <a:gd name="T44" fmla="*/ 15 w 17"/>
                <a:gd name="T45" fmla="*/ 5 h 11"/>
                <a:gd name="T46" fmla="*/ 13 w 17"/>
                <a:gd name="T47" fmla="*/ 8 h 11"/>
                <a:gd name="T48" fmla="*/ 11 w 17"/>
                <a:gd name="T49" fmla="*/ 9 h 11"/>
                <a:gd name="T50" fmla="*/ 9 w 17"/>
                <a:gd name="T51" fmla="*/ 9 h 11"/>
                <a:gd name="T52" fmla="*/ 6 w 17"/>
                <a:gd name="T53" fmla="*/ 9 h 11"/>
                <a:gd name="T54" fmla="*/ 4 w 17"/>
                <a:gd name="T55" fmla="*/ 8 h 11"/>
                <a:gd name="T56" fmla="*/ 3 w 17"/>
                <a:gd name="T57" fmla="*/ 7 h 11"/>
                <a:gd name="T58" fmla="*/ 8 w 17"/>
                <a:gd name="T59" fmla="*/ 3 h 11"/>
                <a:gd name="T60" fmla="*/ 9 w 17"/>
                <a:gd name="T61" fmla="*/ 2 h 11"/>
                <a:gd name="T62" fmla="*/ 11 w 17"/>
                <a:gd name="T6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" h="11">
                  <a:moveTo>
                    <a:pt x="7" y="0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6" y="4"/>
                    <a:pt x="4" y="5"/>
                    <a:pt x="1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4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7" y="11"/>
                    <a:pt x="8" y="11"/>
                    <a:pt x="10" y="11"/>
                  </a:cubicBezTo>
                  <a:cubicBezTo>
                    <a:pt x="10" y="11"/>
                    <a:pt x="11" y="11"/>
                    <a:pt x="12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5" y="8"/>
                    <a:pt x="15" y="8"/>
                  </a:cubicBezTo>
                  <a:cubicBezTo>
                    <a:pt x="15" y="7"/>
                    <a:pt x="16" y="7"/>
                    <a:pt x="16" y="6"/>
                  </a:cubicBezTo>
                  <a:cubicBezTo>
                    <a:pt x="17" y="5"/>
                    <a:pt x="16" y="3"/>
                    <a:pt x="16" y="2"/>
                  </a:cubicBezTo>
                  <a:cubicBezTo>
                    <a:pt x="15" y="1"/>
                    <a:pt x="14" y="1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7" y="0"/>
                  </a:lnTo>
                  <a:close/>
                  <a:moveTo>
                    <a:pt x="11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3" y="2"/>
                  </a:cubicBezTo>
                  <a:cubicBezTo>
                    <a:pt x="14" y="2"/>
                    <a:pt x="15" y="3"/>
                    <a:pt x="15" y="5"/>
                  </a:cubicBezTo>
                  <a:cubicBezTo>
                    <a:pt x="14" y="6"/>
                    <a:pt x="14" y="7"/>
                    <a:pt x="13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0" y="9"/>
                    <a:pt x="9" y="9"/>
                  </a:cubicBezTo>
                  <a:cubicBezTo>
                    <a:pt x="8" y="10"/>
                    <a:pt x="7" y="9"/>
                    <a:pt x="6" y="9"/>
                  </a:cubicBezTo>
                  <a:cubicBezTo>
                    <a:pt x="6" y="9"/>
                    <a:pt x="4" y="8"/>
                    <a:pt x="4" y="8"/>
                  </a:cubicBezTo>
                  <a:cubicBezTo>
                    <a:pt x="4" y="8"/>
                    <a:pt x="3" y="7"/>
                    <a:pt x="3" y="7"/>
                  </a:cubicBezTo>
                  <a:cubicBezTo>
                    <a:pt x="6" y="6"/>
                    <a:pt x="7" y="5"/>
                    <a:pt x="8" y="3"/>
                  </a:cubicBezTo>
                  <a:cubicBezTo>
                    <a:pt x="8" y="3"/>
                    <a:pt x="9" y="2"/>
                    <a:pt x="9" y="2"/>
                  </a:cubicBezTo>
                  <a:cubicBezTo>
                    <a:pt x="10" y="2"/>
                    <a:pt x="10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auto">
            <a:xfrm>
              <a:off x="3919598" y="1680951"/>
              <a:ext cx="942975" cy="436562"/>
            </a:xfrm>
            <a:custGeom>
              <a:avLst/>
              <a:gdLst>
                <a:gd name="T0" fmla="*/ 86 w 86"/>
                <a:gd name="T1" fmla="*/ 3 h 39"/>
                <a:gd name="T2" fmla="*/ 69 w 86"/>
                <a:gd name="T3" fmla="*/ 1 h 39"/>
                <a:gd name="T4" fmla="*/ 60 w 86"/>
                <a:gd name="T5" fmla="*/ 8 h 39"/>
                <a:gd name="T6" fmla="*/ 55 w 86"/>
                <a:gd name="T7" fmla="*/ 16 h 39"/>
                <a:gd name="T8" fmla="*/ 50 w 86"/>
                <a:gd name="T9" fmla="*/ 13 h 39"/>
                <a:gd name="T10" fmla="*/ 20 w 86"/>
                <a:gd name="T11" fmla="*/ 16 h 39"/>
                <a:gd name="T12" fmla="*/ 18 w 86"/>
                <a:gd name="T13" fmla="*/ 18 h 39"/>
                <a:gd name="T14" fmla="*/ 3 w 86"/>
                <a:gd name="T15" fmla="*/ 27 h 39"/>
                <a:gd name="T16" fmla="*/ 1 w 86"/>
                <a:gd name="T17" fmla="*/ 28 h 39"/>
                <a:gd name="T18" fmla="*/ 6 w 86"/>
                <a:gd name="T19" fmla="*/ 31 h 39"/>
                <a:gd name="T20" fmla="*/ 20 w 86"/>
                <a:gd name="T21" fmla="*/ 29 h 39"/>
                <a:gd name="T22" fmla="*/ 32 w 86"/>
                <a:gd name="T23" fmla="*/ 22 h 39"/>
                <a:gd name="T24" fmla="*/ 44 w 86"/>
                <a:gd name="T25" fmla="*/ 22 h 39"/>
                <a:gd name="T26" fmla="*/ 46 w 86"/>
                <a:gd name="T27" fmla="*/ 22 h 39"/>
                <a:gd name="T28" fmla="*/ 53 w 86"/>
                <a:gd name="T29" fmla="*/ 17 h 39"/>
                <a:gd name="T30" fmla="*/ 57 w 86"/>
                <a:gd name="T31" fmla="*/ 16 h 39"/>
                <a:gd name="T32" fmla="*/ 66 w 86"/>
                <a:gd name="T33" fmla="*/ 24 h 39"/>
                <a:gd name="T34" fmla="*/ 64 w 86"/>
                <a:gd name="T35" fmla="*/ 30 h 39"/>
                <a:gd name="T36" fmla="*/ 63 w 86"/>
                <a:gd name="T37" fmla="*/ 31 h 39"/>
                <a:gd name="T38" fmla="*/ 66 w 86"/>
                <a:gd name="T39" fmla="*/ 34 h 39"/>
                <a:gd name="T40" fmla="*/ 67 w 86"/>
                <a:gd name="T41" fmla="*/ 36 h 39"/>
                <a:gd name="T42" fmla="*/ 76 w 86"/>
                <a:gd name="T43" fmla="*/ 39 h 39"/>
                <a:gd name="T44" fmla="*/ 80 w 86"/>
                <a:gd name="T45" fmla="*/ 38 h 39"/>
                <a:gd name="T46" fmla="*/ 78 w 86"/>
                <a:gd name="T47" fmla="*/ 32 h 39"/>
                <a:gd name="T48" fmla="*/ 81 w 86"/>
                <a:gd name="T49" fmla="*/ 25 h 39"/>
                <a:gd name="T50" fmla="*/ 81 w 86"/>
                <a:gd name="T51" fmla="*/ 24 h 39"/>
                <a:gd name="T52" fmla="*/ 77 w 86"/>
                <a:gd name="T53" fmla="*/ 15 h 39"/>
                <a:gd name="T54" fmla="*/ 84 w 86"/>
                <a:gd name="T55" fmla="*/ 4 h 39"/>
                <a:gd name="T56" fmla="*/ 45 w 86"/>
                <a:gd name="T57" fmla="*/ 20 h 39"/>
                <a:gd name="T58" fmla="*/ 40 w 86"/>
                <a:gd name="T59" fmla="*/ 19 h 39"/>
                <a:gd name="T60" fmla="*/ 24 w 86"/>
                <a:gd name="T61" fmla="*/ 24 h 39"/>
                <a:gd name="T62" fmla="*/ 12 w 86"/>
                <a:gd name="T63" fmla="*/ 27 h 39"/>
                <a:gd name="T64" fmla="*/ 22 w 86"/>
                <a:gd name="T65" fmla="*/ 17 h 39"/>
                <a:gd name="T66" fmla="*/ 26 w 86"/>
                <a:gd name="T67" fmla="*/ 12 h 39"/>
                <a:gd name="T68" fmla="*/ 50 w 86"/>
                <a:gd name="T69" fmla="*/ 15 h 39"/>
                <a:gd name="T70" fmla="*/ 47 w 86"/>
                <a:gd name="T71" fmla="*/ 18 h 39"/>
                <a:gd name="T72" fmla="*/ 75 w 86"/>
                <a:gd name="T73" fmla="*/ 15 h 39"/>
                <a:gd name="T74" fmla="*/ 79 w 86"/>
                <a:gd name="T75" fmla="*/ 24 h 39"/>
                <a:gd name="T76" fmla="*/ 77 w 86"/>
                <a:gd name="T77" fmla="*/ 32 h 39"/>
                <a:gd name="T78" fmla="*/ 76 w 86"/>
                <a:gd name="T79" fmla="*/ 37 h 39"/>
                <a:gd name="T80" fmla="*/ 68 w 86"/>
                <a:gd name="T81" fmla="*/ 35 h 39"/>
                <a:gd name="T82" fmla="*/ 67 w 86"/>
                <a:gd name="T83" fmla="*/ 33 h 39"/>
                <a:gd name="T84" fmla="*/ 68 w 86"/>
                <a:gd name="T85" fmla="*/ 25 h 39"/>
                <a:gd name="T86" fmla="*/ 63 w 86"/>
                <a:gd name="T87" fmla="*/ 16 h 39"/>
                <a:gd name="T88" fmla="*/ 59 w 86"/>
                <a:gd name="T89" fmla="*/ 14 h 39"/>
                <a:gd name="T90" fmla="*/ 60 w 86"/>
                <a:gd name="T91" fmla="*/ 11 h 39"/>
                <a:gd name="T92" fmla="*/ 66 w 86"/>
                <a:gd name="T93" fmla="*/ 4 h 39"/>
                <a:gd name="T94" fmla="*/ 82 w 86"/>
                <a:gd name="T95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6" h="39">
                  <a:moveTo>
                    <a:pt x="84" y="4"/>
                  </a:moveTo>
                  <a:cubicBezTo>
                    <a:pt x="86" y="3"/>
                    <a:pt x="86" y="3"/>
                    <a:pt x="86" y="3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79" y="0"/>
                    <a:pt x="73" y="0"/>
                    <a:pt x="69" y="1"/>
                  </a:cubicBezTo>
                  <a:cubicBezTo>
                    <a:pt x="67" y="2"/>
                    <a:pt x="65" y="3"/>
                    <a:pt x="63" y="5"/>
                  </a:cubicBezTo>
                  <a:cubicBezTo>
                    <a:pt x="62" y="6"/>
                    <a:pt x="61" y="7"/>
                    <a:pt x="60" y="8"/>
                  </a:cubicBezTo>
                  <a:cubicBezTo>
                    <a:pt x="59" y="10"/>
                    <a:pt x="59" y="11"/>
                    <a:pt x="58" y="13"/>
                  </a:cubicBezTo>
                  <a:cubicBezTo>
                    <a:pt x="57" y="14"/>
                    <a:pt x="56" y="15"/>
                    <a:pt x="55" y="16"/>
                  </a:cubicBezTo>
                  <a:cubicBezTo>
                    <a:pt x="54" y="16"/>
                    <a:pt x="53" y="15"/>
                    <a:pt x="53" y="15"/>
                  </a:cubicBezTo>
                  <a:cubicBezTo>
                    <a:pt x="52" y="15"/>
                    <a:pt x="51" y="14"/>
                    <a:pt x="50" y="13"/>
                  </a:cubicBezTo>
                  <a:cubicBezTo>
                    <a:pt x="47" y="11"/>
                    <a:pt x="34" y="2"/>
                    <a:pt x="24" y="11"/>
                  </a:cubicBezTo>
                  <a:cubicBezTo>
                    <a:pt x="23" y="13"/>
                    <a:pt x="22" y="14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6" y="22"/>
                    <a:pt x="13" y="24"/>
                    <a:pt x="11" y="25"/>
                  </a:cubicBezTo>
                  <a:cubicBezTo>
                    <a:pt x="8" y="26"/>
                    <a:pt x="6" y="27"/>
                    <a:pt x="3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1" y="28"/>
                    <a:pt x="1" y="28"/>
                  </a:cubicBezTo>
                  <a:cubicBezTo>
                    <a:pt x="2" y="29"/>
                    <a:pt x="3" y="29"/>
                    <a:pt x="3" y="30"/>
                  </a:cubicBezTo>
                  <a:cubicBezTo>
                    <a:pt x="4" y="30"/>
                    <a:pt x="5" y="30"/>
                    <a:pt x="6" y="31"/>
                  </a:cubicBezTo>
                  <a:cubicBezTo>
                    <a:pt x="8" y="31"/>
                    <a:pt x="9" y="31"/>
                    <a:pt x="11" y="31"/>
                  </a:cubicBezTo>
                  <a:cubicBezTo>
                    <a:pt x="14" y="32"/>
                    <a:pt x="17" y="31"/>
                    <a:pt x="20" y="29"/>
                  </a:cubicBezTo>
                  <a:cubicBezTo>
                    <a:pt x="22" y="28"/>
                    <a:pt x="23" y="27"/>
                    <a:pt x="25" y="26"/>
                  </a:cubicBezTo>
                  <a:cubicBezTo>
                    <a:pt x="27" y="24"/>
                    <a:pt x="29" y="23"/>
                    <a:pt x="32" y="22"/>
                  </a:cubicBezTo>
                  <a:cubicBezTo>
                    <a:pt x="34" y="21"/>
                    <a:pt x="37" y="21"/>
                    <a:pt x="40" y="21"/>
                  </a:cubicBezTo>
                  <a:cubicBezTo>
                    <a:pt x="42" y="21"/>
                    <a:pt x="43" y="21"/>
                    <a:pt x="44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7" y="21"/>
                    <a:pt x="48" y="20"/>
                    <a:pt x="48" y="19"/>
                  </a:cubicBezTo>
                  <a:cubicBezTo>
                    <a:pt x="50" y="18"/>
                    <a:pt x="51" y="17"/>
                    <a:pt x="53" y="17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9" y="16"/>
                    <a:pt x="61" y="17"/>
                    <a:pt x="62" y="18"/>
                  </a:cubicBezTo>
                  <a:cubicBezTo>
                    <a:pt x="64" y="19"/>
                    <a:pt x="66" y="21"/>
                    <a:pt x="66" y="24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27"/>
                    <a:pt x="65" y="29"/>
                    <a:pt x="64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5" y="32"/>
                    <a:pt x="66" y="34"/>
                    <a:pt x="66" y="34"/>
                  </a:cubicBezTo>
                  <a:cubicBezTo>
                    <a:pt x="66" y="34"/>
                    <a:pt x="66" y="35"/>
                    <a:pt x="66" y="35"/>
                  </a:cubicBezTo>
                  <a:cubicBezTo>
                    <a:pt x="67" y="35"/>
                    <a:pt x="67" y="36"/>
                    <a:pt x="67" y="36"/>
                  </a:cubicBezTo>
                  <a:cubicBezTo>
                    <a:pt x="67" y="36"/>
                    <a:pt x="68" y="37"/>
                    <a:pt x="71" y="38"/>
                  </a:cubicBezTo>
                  <a:cubicBezTo>
                    <a:pt x="72" y="39"/>
                    <a:pt x="74" y="39"/>
                    <a:pt x="76" y="39"/>
                  </a:cubicBezTo>
                  <a:cubicBezTo>
                    <a:pt x="77" y="39"/>
                    <a:pt x="78" y="38"/>
                    <a:pt x="79" y="38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5"/>
                    <a:pt x="78" y="34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9" y="29"/>
                    <a:pt x="79" y="27"/>
                    <a:pt x="81" y="25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0" y="23"/>
                    <a:pt x="79" y="22"/>
                    <a:pt x="79" y="21"/>
                  </a:cubicBezTo>
                  <a:cubicBezTo>
                    <a:pt x="78" y="19"/>
                    <a:pt x="77" y="17"/>
                    <a:pt x="77" y="15"/>
                  </a:cubicBezTo>
                  <a:cubicBezTo>
                    <a:pt x="77" y="12"/>
                    <a:pt x="78" y="10"/>
                    <a:pt x="80" y="7"/>
                  </a:cubicBezTo>
                  <a:cubicBezTo>
                    <a:pt x="81" y="6"/>
                    <a:pt x="83" y="5"/>
                    <a:pt x="84" y="4"/>
                  </a:cubicBezTo>
                  <a:close/>
                  <a:moveTo>
                    <a:pt x="47" y="18"/>
                  </a:moveTo>
                  <a:cubicBezTo>
                    <a:pt x="46" y="18"/>
                    <a:pt x="46" y="19"/>
                    <a:pt x="45" y="2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4" y="20"/>
                    <a:pt x="42" y="19"/>
                    <a:pt x="40" y="19"/>
                  </a:cubicBezTo>
                  <a:cubicBezTo>
                    <a:pt x="37" y="19"/>
                    <a:pt x="34" y="19"/>
                    <a:pt x="31" y="20"/>
                  </a:cubicBezTo>
                  <a:cubicBezTo>
                    <a:pt x="28" y="21"/>
                    <a:pt x="26" y="23"/>
                    <a:pt x="24" y="24"/>
                  </a:cubicBezTo>
                  <a:cubicBezTo>
                    <a:pt x="17" y="30"/>
                    <a:pt x="12" y="31"/>
                    <a:pt x="6" y="28"/>
                  </a:cubicBezTo>
                  <a:cubicBezTo>
                    <a:pt x="8" y="28"/>
                    <a:pt x="10" y="28"/>
                    <a:pt x="12" y="27"/>
                  </a:cubicBezTo>
                  <a:cubicBezTo>
                    <a:pt x="15" y="25"/>
                    <a:pt x="17" y="23"/>
                    <a:pt x="20" y="20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3" y="15"/>
                    <a:pt x="24" y="14"/>
                    <a:pt x="26" y="12"/>
                  </a:cubicBezTo>
                  <a:cubicBezTo>
                    <a:pt x="34" y="5"/>
                    <a:pt x="46" y="12"/>
                    <a:pt x="49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6"/>
                  </a:cubicBezTo>
                  <a:cubicBezTo>
                    <a:pt x="49" y="16"/>
                    <a:pt x="48" y="17"/>
                    <a:pt x="47" y="18"/>
                  </a:cubicBezTo>
                  <a:close/>
                  <a:moveTo>
                    <a:pt x="79" y="6"/>
                  </a:moveTo>
                  <a:cubicBezTo>
                    <a:pt x="76" y="9"/>
                    <a:pt x="75" y="12"/>
                    <a:pt x="75" y="15"/>
                  </a:cubicBezTo>
                  <a:cubicBezTo>
                    <a:pt x="75" y="18"/>
                    <a:pt x="76" y="20"/>
                    <a:pt x="77" y="22"/>
                  </a:cubicBezTo>
                  <a:cubicBezTo>
                    <a:pt x="78" y="23"/>
                    <a:pt x="78" y="24"/>
                    <a:pt x="79" y="24"/>
                  </a:cubicBezTo>
                  <a:cubicBezTo>
                    <a:pt x="78" y="26"/>
                    <a:pt x="77" y="29"/>
                    <a:pt x="77" y="31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7" y="34"/>
                    <a:pt x="77" y="35"/>
                    <a:pt x="78" y="37"/>
                  </a:cubicBezTo>
                  <a:cubicBezTo>
                    <a:pt x="77" y="37"/>
                    <a:pt x="77" y="37"/>
                    <a:pt x="76" y="37"/>
                  </a:cubicBezTo>
                  <a:cubicBezTo>
                    <a:pt x="74" y="37"/>
                    <a:pt x="73" y="37"/>
                    <a:pt x="71" y="37"/>
                  </a:cubicBezTo>
                  <a:cubicBezTo>
                    <a:pt x="70" y="36"/>
                    <a:pt x="69" y="36"/>
                    <a:pt x="68" y="35"/>
                  </a:cubicBezTo>
                  <a:cubicBezTo>
                    <a:pt x="68" y="35"/>
                    <a:pt x="68" y="34"/>
                    <a:pt x="68" y="34"/>
                  </a:cubicBezTo>
                  <a:cubicBezTo>
                    <a:pt x="68" y="34"/>
                    <a:pt x="67" y="33"/>
                    <a:pt x="67" y="33"/>
                  </a:cubicBezTo>
                  <a:cubicBezTo>
                    <a:pt x="67" y="33"/>
                    <a:pt x="67" y="32"/>
                    <a:pt x="66" y="31"/>
                  </a:cubicBezTo>
                  <a:cubicBezTo>
                    <a:pt x="67" y="29"/>
                    <a:pt x="68" y="27"/>
                    <a:pt x="68" y="25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7" y="21"/>
                    <a:pt x="66" y="18"/>
                    <a:pt x="63" y="16"/>
                  </a:cubicBezTo>
                  <a:cubicBezTo>
                    <a:pt x="62" y="16"/>
                    <a:pt x="60" y="15"/>
                    <a:pt x="59" y="15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14"/>
                    <a:pt x="59" y="13"/>
                    <a:pt x="59" y="13"/>
                  </a:cubicBezTo>
                  <a:cubicBezTo>
                    <a:pt x="60" y="12"/>
                    <a:pt x="60" y="12"/>
                    <a:pt x="60" y="11"/>
                  </a:cubicBezTo>
                  <a:cubicBezTo>
                    <a:pt x="61" y="11"/>
                    <a:pt x="61" y="10"/>
                    <a:pt x="62" y="9"/>
                  </a:cubicBezTo>
                  <a:cubicBezTo>
                    <a:pt x="63" y="7"/>
                    <a:pt x="64" y="6"/>
                    <a:pt x="66" y="4"/>
                  </a:cubicBezTo>
                  <a:cubicBezTo>
                    <a:pt x="67" y="4"/>
                    <a:pt x="68" y="3"/>
                    <a:pt x="69" y="3"/>
                  </a:cubicBezTo>
                  <a:cubicBezTo>
                    <a:pt x="73" y="2"/>
                    <a:pt x="78" y="2"/>
                    <a:pt x="82" y="3"/>
                  </a:cubicBezTo>
                  <a:cubicBezTo>
                    <a:pt x="81" y="4"/>
                    <a:pt x="80" y="5"/>
                    <a:pt x="7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5618223" y="1680951"/>
              <a:ext cx="963612" cy="436562"/>
            </a:xfrm>
            <a:custGeom>
              <a:avLst/>
              <a:gdLst>
                <a:gd name="T0" fmla="*/ 79 w 88"/>
                <a:gd name="T1" fmla="*/ 12 h 39"/>
                <a:gd name="T2" fmla="*/ 63 w 88"/>
                <a:gd name="T3" fmla="*/ 7 h 39"/>
                <a:gd name="T4" fmla="*/ 55 w 88"/>
                <a:gd name="T5" fmla="*/ 10 h 39"/>
                <a:gd name="T6" fmla="*/ 46 w 88"/>
                <a:gd name="T7" fmla="*/ 15 h 39"/>
                <a:gd name="T8" fmla="*/ 40 w 88"/>
                <a:gd name="T9" fmla="*/ 15 h 39"/>
                <a:gd name="T10" fmla="*/ 36 w 88"/>
                <a:gd name="T11" fmla="*/ 23 h 39"/>
                <a:gd name="T12" fmla="*/ 32 w 88"/>
                <a:gd name="T13" fmla="*/ 25 h 39"/>
                <a:gd name="T14" fmla="*/ 26 w 88"/>
                <a:gd name="T15" fmla="*/ 26 h 39"/>
                <a:gd name="T16" fmla="*/ 17 w 88"/>
                <a:gd name="T17" fmla="*/ 16 h 39"/>
                <a:gd name="T18" fmla="*/ 19 w 88"/>
                <a:gd name="T19" fmla="*/ 10 h 39"/>
                <a:gd name="T20" fmla="*/ 18 w 88"/>
                <a:gd name="T21" fmla="*/ 9 h 39"/>
                <a:gd name="T22" fmla="*/ 4 w 88"/>
                <a:gd name="T23" fmla="*/ 0 h 39"/>
                <a:gd name="T24" fmla="*/ 6 w 88"/>
                <a:gd name="T25" fmla="*/ 5 h 39"/>
                <a:gd name="T26" fmla="*/ 9 w 88"/>
                <a:gd name="T27" fmla="*/ 13 h 39"/>
                <a:gd name="T28" fmla="*/ 4 w 88"/>
                <a:gd name="T29" fmla="*/ 23 h 39"/>
                <a:gd name="T30" fmla="*/ 3 w 88"/>
                <a:gd name="T31" fmla="*/ 24 h 39"/>
                <a:gd name="T32" fmla="*/ 1 w 88"/>
                <a:gd name="T33" fmla="*/ 33 h 39"/>
                <a:gd name="T34" fmla="*/ 1 w 88"/>
                <a:gd name="T35" fmla="*/ 35 h 39"/>
                <a:gd name="T36" fmla="*/ 20 w 88"/>
                <a:gd name="T37" fmla="*/ 37 h 39"/>
                <a:gd name="T38" fmla="*/ 27 w 88"/>
                <a:gd name="T39" fmla="*/ 30 h 39"/>
                <a:gd name="T40" fmla="*/ 30 w 88"/>
                <a:gd name="T41" fmla="*/ 27 h 39"/>
                <a:gd name="T42" fmla="*/ 34 w 88"/>
                <a:gd name="T43" fmla="*/ 27 h 39"/>
                <a:gd name="T44" fmla="*/ 66 w 88"/>
                <a:gd name="T45" fmla="*/ 26 h 39"/>
                <a:gd name="T46" fmla="*/ 71 w 88"/>
                <a:gd name="T47" fmla="*/ 23 h 39"/>
                <a:gd name="T48" fmla="*/ 84 w 88"/>
                <a:gd name="T49" fmla="*/ 17 h 39"/>
                <a:gd name="T50" fmla="*/ 88 w 88"/>
                <a:gd name="T51" fmla="*/ 16 h 39"/>
                <a:gd name="T52" fmla="*/ 26 w 88"/>
                <a:gd name="T53" fmla="*/ 29 h 39"/>
                <a:gd name="T54" fmla="*/ 23 w 88"/>
                <a:gd name="T55" fmla="*/ 33 h 39"/>
                <a:gd name="T56" fmla="*/ 17 w 88"/>
                <a:gd name="T57" fmla="*/ 36 h 39"/>
                <a:gd name="T58" fmla="*/ 5 w 88"/>
                <a:gd name="T59" fmla="*/ 26 h 39"/>
                <a:gd name="T60" fmla="*/ 5 w 88"/>
                <a:gd name="T61" fmla="*/ 24 h 39"/>
                <a:gd name="T62" fmla="*/ 11 w 88"/>
                <a:gd name="T63" fmla="*/ 13 h 39"/>
                <a:gd name="T64" fmla="*/ 14 w 88"/>
                <a:gd name="T65" fmla="*/ 7 h 39"/>
                <a:gd name="T66" fmla="*/ 16 w 88"/>
                <a:gd name="T67" fmla="*/ 12 h 39"/>
                <a:gd name="T68" fmla="*/ 17 w 88"/>
                <a:gd name="T69" fmla="*/ 22 h 39"/>
                <a:gd name="T70" fmla="*/ 27 w 88"/>
                <a:gd name="T71" fmla="*/ 27 h 39"/>
                <a:gd name="T72" fmla="*/ 74 w 88"/>
                <a:gd name="T73" fmla="*/ 20 h 39"/>
                <a:gd name="T74" fmla="*/ 68 w 88"/>
                <a:gd name="T75" fmla="*/ 23 h 39"/>
                <a:gd name="T76" fmla="*/ 65 w 88"/>
                <a:gd name="T77" fmla="*/ 25 h 39"/>
                <a:gd name="T78" fmla="*/ 35 w 88"/>
                <a:gd name="T79" fmla="*/ 26 h 39"/>
                <a:gd name="T80" fmla="*/ 37 w 88"/>
                <a:gd name="T81" fmla="*/ 25 h 39"/>
                <a:gd name="T82" fmla="*/ 47 w 88"/>
                <a:gd name="T83" fmla="*/ 16 h 39"/>
                <a:gd name="T84" fmla="*/ 56 w 88"/>
                <a:gd name="T85" fmla="*/ 12 h 39"/>
                <a:gd name="T86" fmla="*/ 63 w 88"/>
                <a:gd name="T87" fmla="*/ 9 h 39"/>
                <a:gd name="T88" fmla="*/ 78 w 88"/>
                <a:gd name="T89" fmla="*/ 14 h 39"/>
                <a:gd name="T90" fmla="*/ 74 w 88"/>
                <a:gd name="T9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" h="39">
                  <a:moveTo>
                    <a:pt x="86" y="15"/>
                  </a:moveTo>
                  <a:cubicBezTo>
                    <a:pt x="79" y="12"/>
                    <a:pt x="79" y="12"/>
                    <a:pt x="79" y="12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3" y="9"/>
                    <a:pt x="68" y="6"/>
                    <a:pt x="63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59" y="8"/>
                    <a:pt x="57" y="9"/>
                    <a:pt x="55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1" y="13"/>
                    <a:pt x="49" y="14"/>
                    <a:pt x="46" y="15"/>
                  </a:cubicBezTo>
                  <a:cubicBezTo>
                    <a:pt x="45" y="15"/>
                    <a:pt x="43" y="15"/>
                    <a:pt x="42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9"/>
                    <a:pt x="38" y="21"/>
                    <a:pt x="36" y="23"/>
                  </a:cubicBezTo>
                  <a:cubicBezTo>
                    <a:pt x="35" y="24"/>
                    <a:pt x="34" y="24"/>
                    <a:pt x="33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6"/>
                    <a:pt x="31" y="26"/>
                    <a:pt x="30" y="26"/>
                  </a:cubicBezTo>
                  <a:cubicBezTo>
                    <a:pt x="29" y="26"/>
                    <a:pt x="26" y="26"/>
                    <a:pt x="26" y="26"/>
                  </a:cubicBezTo>
                  <a:cubicBezTo>
                    <a:pt x="23" y="25"/>
                    <a:pt x="20" y="24"/>
                    <a:pt x="19" y="21"/>
                  </a:cubicBezTo>
                  <a:cubicBezTo>
                    <a:pt x="18" y="20"/>
                    <a:pt x="17" y="18"/>
                    <a:pt x="17" y="16"/>
                  </a:cubicBezTo>
                  <a:cubicBezTo>
                    <a:pt x="17" y="15"/>
                    <a:pt x="17" y="14"/>
                    <a:pt x="18" y="13"/>
                  </a:cubicBezTo>
                  <a:cubicBezTo>
                    <a:pt x="18" y="12"/>
                    <a:pt x="18" y="11"/>
                    <a:pt x="19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6" y="8"/>
                    <a:pt x="16" y="7"/>
                  </a:cubicBezTo>
                  <a:cubicBezTo>
                    <a:pt x="14" y="2"/>
                    <a:pt x="9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2"/>
                    <a:pt x="5" y="3"/>
                    <a:pt x="6" y="5"/>
                  </a:cubicBezTo>
                  <a:cubicBezTo>
                    <a:pt x="7" y="6"/>
                    <a:pt x="8" y="8"/>
                    <a:pt x="8" y="10"/>
                  </a:cubicBezTo>
                  <a:cubicBezTo>
                    <a:pt x="9" y="11"/>
                    <a:pt x="9" y="12"/>
                    <a:pt x="9" y="13"/>
                  </a:cubicBezTo>
                  <a:cubicBezTo>
                    <a:pt x="9" y="14"/>
                    <a:pt x="8" y="16"/>
                    <a:pt x="8" y="18"/>
                  </a:cubicBezTo>
                  <a:cubicBezTo>
                    <a:pt x="7" y="20"/>
                    <a:pt x="5" y="22"/>
                    <a:pt x="4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8"/>
                    <a:pt x="2" y="31"/>
                    <a:pt x="1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6" y="38"/>
                    <a:pt x="12" y="39"/>
                    <a:pt x="17" y="38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2" y="36"/>
                    <a:pt x="25" y="34"/>
                    <a:pt x="26" y="32"/>
                  </a:cubicBezTo>
                  <a:cubicBezTo>
                    <a:pt x="27" y="32"/>
                    <a:pt x="27" y="31"/>
                    <a:pt x="27" y="30"/>
                  </a:cubicBezTo>
                  <a:cubicBezTo>
                    <a:pt x="28" y="29"/>
                    <a:pt x="28" y="29"/>
                    <a:pt x="29" y="28"/>
                  </a:cubicBezTo>
                  <a:cubicBezTo>
                    <a:pt x="29" y="28"/>
                    <a:pt x="29" y="27"/>
                    <a:pt x="30" y="27"/>
                  </a:cubicBezTo>
                  <a:cubicBezTo>
                    <a:pt x="30" y="27"/>
                    <a:pt x="30" y="27"/>
                    <a:pt x="31" y="27"/>
                  </a:cubicBezTo>
                  <a:cubicBezTo>
                    <a:pt x="32" y="27"/>
                    <a:pt x="33" y="27"/>
                    <a:pt x="34" y="27"/>
                  </a:cubicBezTo>
                  <a:cubicBezTo>
                    <a:pt x="41" y="32"/>
                    <a:pt x="50" y="32"/>
                    <a:pt x="59" y="29"/>
                  </a:cubicBezTo>
                  <a:cubicBezTo>
                    <a:pt x="62" y="29"/>
                    <a:pt x="64" y="28"/>
                    <a:pt x="66" y="26"/>
                  </a:cubicBezTo>
                  <a:cubicBezTo>
                    <a:pt x="66" y="26"/>
                    <a:pt x="69" y="25"/>
                    <a:pt x="69" y="25"/>
                  </a:cubicBezTo>
                  <a:cubicBezTo>
                    <a:pt x="69" y="25"/>
                    <a:pt x="71" y="23"/>
                    <a:pt x="71" y="23"/>
                  </a:cubicBezTo>
                  <a:cubicBezTo>
                    <a:pt x="71" y="23"/>
                    <a:pt x="74" y="21"/>
                    <a:pt x="74" y="21"/>
                  </a:cubicBezTo>
                  <a:cubicBezTo>
                    <a:pt x="78" y="19"/>
                    <a:pt x="81" y="18"/>
                    <a:pt x="84" y="17"/>
                  </a:cubicBezTo>
                  <a:cubicBezTo>
                    <a:pt x="85" y="17"/>
                    <a:pt x="85" y="17"/>
                    <a:pt x="85" y="17"/>
                  </a:cubicBezTo>
                  <a:cubicBezTo>
                    <a:pt x="88" y="16"/>
                    <a:pt x="88" y="16"/>
                    <a:pt x="88" y="16"/>
                  </a:cubicBezTo>
                  <a:lnTo>
                    <a:pt x="86" y="15"/>
                  </a:lnTo>
                  <a:close/>
                  <a:moveTo>
                    <a:pt x="26" y="29"/>
                  </a:moveTo>
                  <a:cubicBezTo>
                    <a:pt x="26" y="30"/>
                    <a:pt x="25" y="31"/>
                    <a:pt x="25" y="31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2" y="34"/>
                    <a:pt x="21" y="34"/>
                    <a:pt x="19" y="35"/>
                  </a:cubicBezTo>
                  <a:cubicBezTo>
                    <a:pt x="18" y="35"/>
                    <a:pt x="18" y="36"/>
                    <a:pt x="17" y="36"/>
                  </a:cubicBezTo>
                  <a:cubicBezTo>
                    <a:pt x="12" y="37"/>
                    <a:pt x="7" y="36"/>
                    <a:pt x="3" y="34"/>
                  </a:cubicBezTo>
                  <a:cubicBezTo>
                    <a:pt x="4" y="31"/>
                    <a:pt x="5" y="28"/>
                    <a:pt x="5" y="26"/>
                  </a:cubicBezTo>
                  <a:cubicBezTo>
                    <a:pt x="5" y="26"/>
                    <a:pt x="5" y="25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7" y="23"/>
                    <a:pt x="8" y="21"/>
                    <a:pt x="9" y="18"/>
                  </a:cubicBezTo>
                  <a:cubicBezTo>
                    <a:pt x="10" y="17"/>
                    <a:pt x="11" y="15"/>
                    <a:pt x="11" y="13"/>
                  </a:cubicBezTo>
                  <a:cubicBezTo>
                    <a:pt x="11" y="9"/>
                    <a:pt x="9" y="5"/>
                    <a:pt x="6" y="2"/>
                  </a:cubicBezTo>
                  <a:cubicBezTo>
                    <a:pt x="10" y="2"/>
                    <a:pt x="13" y="4"/>
                    <a:pt x="14" y="7"/>
                  </a:cubicBezTo>
                  <a:cubicBezTo>
                    <a:pt x="15" y="9"/>
                    <a:pt x="16" y="10"/>
                    <a:pt x="17" y="10"/>
                  </a:cubicBezTo>
                  <a:cubicBezTo>
                    <a:pt x="17" y="11"/>
                    <a:pt x="16" y="11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ubicBezTo>
                    <a:pt x="15" y="18"/>
                    <a:pt x="16" y="20"/>
                    <a:pt x="17" y="22"/>
                  </a:cubicBezTo>
                  <a:cubicBezTo>
                    <a:pt x="19" y="25"/>
                    <a:pt x="22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6" y="28"/>
                    <a:pt x="26" y="29"/>
                    <a:pt x="26" y="29"/>
                  </a:cubicBezTo>
                  <a:close/>
                  <a:moveTo>
                    <a:pt x="74" y="20"/>
                  </a:moveTo>
                  <a:cubicBezTo>
                    <a:pt x="70" y="22"/>
                    <a:pt x="70" y="22"/>
                    <a:pt x="70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7" y="24"/>
                    <a:pt x="65" y="25"/>
                  </a:cubicBezTo>
                  <a:cubicBezTo>
                    <a:pt x="63" y="26"/>
                    <a:pt x="61" y="27"/>
                    <a:pt x="59" y="28"/>
                  </a:cubicBezTo>
                  <a:cubicBezTo>
                    <a:pt x="50" y="31"/>
                    <a:pt x="41" y="30"/>
                    <a:pt x="35" y="26"/>
                  </a:cubicBezTo>
                  <a:cubicBezTo>
                    <a:pt x="35" y="26"/>
                    <a:pt x="35" y="26"/>
                    <a:pt x="34" y="26"/>
                  </a:cubicBezTo>
                  <a:cubicBezTo>
                    <a:pt x="35" y="26"/>
                    <a:pt x="36" y="25"/>
                    <a:pt x="37" y="25"/>
                  </a:cubicBezTo>
                  <a:cubicBezTo>
                    <a:pt x="39" y="23"/>
                    <a:pt x="41" y="20"/>
                    <a:pt x="42" y="17"/>
                  </a:cubicBezTo>
                  <a:cubicBezTo>
                    <a:pt x="43" y="17"/>
                    <a:pt x="45" y="17"/>
                    <a:pt x="47" y="16"/>
                  </a:cubicBezTo>
                  <a:cubicBezTo>
                    <a:pt x="49" y="15"/>
                    <a:pt x="52" y="14"/>
                    <a:pt x="54" y="13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8" y="11"/>
                    <a:pt x="60" y="9"/>
                    <a:pt x="62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8" y="8"/>
                    <a:pt x="72" y="10"/>
                    <a:pt x="77" y="13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1" y="15"/>
                    <a:pt x="83" y="16"/>
                  </a:cubicBezTo>
                  <a:cubicBezTo>
                    <a:pt x="80" y="17"/>
                    <a:pt x="77" y="18"/>
                    <a:pt x="7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auto">
            <a:xfrm>
              <a:off x="5989698" y="2185776"/>
              <a:ext cx="22225" cy="22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634425" y="3169914"/>
            <a:ext cx="5144899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4444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一江春水，静静如澈地，缓缓流向那远方。一只乌篷船，摇啊摇，摇醒一江春水的梦。</a:t>
            </a:r>
            <a:endParaRPr lang="zh-CN" altLang="en-US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6341" y="1535212"/>
            <a:ext cx="5144899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4444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一江春水，静静如澈地，缓缓流向那远方。一只乌篷船，摇啊摇，摇醒一江春水的梦。</a:t>
            </a:r>
            <a:endParaRPr lang="zh-CN" altLang="en-US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0200078" y="674556"/>
            <a:ext cx="1524003" cy="1524003"/>
            <a:chOff x="10398744" y="449977"/>
            <a:chExt cx="1524003" cy="1524003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134092">
              <a:off x="10398744" y="449977"/>
              <a:ext cx="1524003" cy="1524003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10882509" y="734924"/>
              <a:ext cx="4955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prstClr val="white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六月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0.04869 0.0257 C 0.05885 0.03171 0.07409 0.03519 0.09023 0.03519 C 0.10833 0.03519 0.12291 0.03171 0.1332 0.0257 L 0.18216 -7.40741E-7 " pathEditMode="relative" rAng="0" ptsTypes="AAAAA">
                                      <p:cBhvr>
                                        <p:cTn id="1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自然, 山&#10;&#10;已生成高可信度的说明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8531"/>
            <a:ext cx="12192000" cy="5018527"/>
          </a:xfrm>
          <a:prstGeom prst="rect">
            <a:avLst/>
          </a:prstGeom>
        </p:spPr>
      </p:pic>
      <p:pic>
        <p:nvPicPr>
          <p:cNvPr id="9" name="图片 8" descr="图片包含 餐具, 物体&#10;&#10;已生成高可信度的说明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77" y="5315719"/>
            <a:ext cx="813619" cy="81361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298256" y="5233932"/>
            <a:ext cx="8305834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4444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一江春水，静静如澈地，缓缓流向那远方。一只乌篷船，摇啊摇，摇醒一江春水的梦。</a:t>
            </a:r>
            <a:endParaRPr lang="zh-CN" altLang="en-US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561" y="653110"/>
            <a:ext cx="1120877" cy="9309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233" y="1308531"/>
            <a:ext cx="1120877" cy="93096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0518056" y="356588"/>
            <a:ext cx="1524003" cy="1524003"/>
            <a:chOff x="10398744" y="449977"/>
            <a:chExt cx="1524003" cy="152400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134092">
              <a:off x="10398744" y="449977"/>
              <a:ext cx="1524003" cy="1524003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10882509" y="734924"/>
              <a:ext cx="4955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prstClr val="white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六月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029" y="854118"/>
            <a:ext cx="2713942" cy="22541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17" y="3215149"/>
            <a:ext cx="4251184" cy="436018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013184" y="3215149"/>
            <a:ext cx="5991199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4444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一江春水，静静如澈地，缓缓流向那远方。一只乌篷船，摇啊摇，摇醒一江春水的梦。</a:t>
            </a:r>
            <a:endParaRPr lang="zh-CN" altLang="en-US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山, 户外, 天空, 自然&#10;&#10;已生成极高可信度的说明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678"/>
            <a:ext cx="12229468" cy="6031322"/>
          </a:xfrm>
          <a:prstGeom prst="rect">
            <a:avLst/>
          </a:prstGeom>
        </p:spPr>
      </p:pic>
      <p:pic>
        <p:nvPicPr>
          <p:cNvPr id="5" name="图片 4" descr="图片包含 鲜花, 植物, 室内&#10;&#10;已生成高可信度的说明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432"/>
            <a:ext cx="3229897" cy="184661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724598" y="1488856"/>
            <a:ext cx="6421120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4444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一江春水，静静如澈地，缓缓流向那远方。一只乌篷船，摇啊摇，摇醒一江春水的梦。</a:t>
            </a:r>
            <a:endParaRPr lang="zh-CN" altLang="en-US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28881" y="3837374"/>
            <a:ext cx="6421120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4444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一江春水，静静如澈地，缓缓流向那远方。一只乌篷船，摇啊摇，摇醒一江春水的梦。</a:t>
            </a:r>
            <a:endParaRPr lang="zh-CN" altLang="en-US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200078" y="674556"/>
            <a:ext cx="1524003" cy="1524003"/>
            <a:chOff x="10398744" y="449977"/>
            <a:chExt cx="1524003" cy="152400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134092">
              <a:off x="10398744" y="449977"/>
              <a:ext cx="1524003" cy="1524003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10882509" y="734924"/>
              <a:ext cx="4955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prstClr val="white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六月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深色, 天空&#10;&#10;已生成高可信度的说明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5" b="31784"/>
          <a:stretch>
            <a:fillRect/>
          </a:stretch>
        </p:blipFill>
        <p:spPr>
          <a:xfrm>
            <a:off x="0" y="820488"/>
            <a:ext cx="12192001" cy="6037512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0398744" y="449977"/>
            <a:ext cx="1524003" cy="1524003"/>
            <a:chOff x="10398744" y="449977"/>
            <a:chExt cx="1524003" cy="1524003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134092">
              <a:off x="10398744" y="449977"/>
              <a:ext cx="1524003" cy="1524003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0882509" y="734924"/>
              <a:ext cx="4955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prstClr val="white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六月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047544" y="931913"/>
            <a:ext cx="8114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noProof="0" dirty="0">
                <a:solidFill>
                  <a:srgbClr val="42536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谢谢观看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4253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 147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7" t="17700" r="25806" b="5550"/>
          <a:stretch>
            <a:fillRect/>
          </a:stretch>
        </p:blipFill>
        <p:spPr>
          <a:xfrm>
            <a:off x="3181227" y="1899443"/>
            <a:ext cx="1723912" cy="1723325"/>
          </a:xfrm>
          <a:prstGeom prst="rect">
            <a:avLst/>
          </a:prstGeom>
        </p:spPr>
      </p:pic>
      <p:sp>
        <p:nvSpPr>
          <p:cNvPr id="2" name="任意多边形 22"/>
          <p:cNvSpPr/>
          <p:nvPr/>
        </p:nvSpPr>
        <p:spPr>
          <a:xfrm>
            <a:off x="745854" y="3833151"/>
            <a:ext cx="2716149" cy="1557311"/>
          </a:xfrm>
          <a:custGeom>
            <a:avLst/>
            <a:gdLst>
              <a:gd name="connsiteX0" fmla="*/ 263311 w 3278889"/>
              <a:gd name="connsiteY0" fmla="*/ 933095 h 1879959"/>
              <a:gd name="connsiteX1" fmla="*/ 1051102 w 3278889"/>
              <a:gd name="connsiteY1" fmla="*/ 4627 h 1879959"/>
              <a:gd name="connsiteX2" fmla="*/ 1656013 w 3278889"/>
              <a:gd name="connsiteY2" fmla="*/ 567335 h 1879959"/>
              <a:gd name="connsiteX3" fmla="*/ 2232788 w 3278889"/>
              <a:gd name="connsiteY3" fmla="*/ 384455 h 1879959"/>
              <a:gd name="connsiteX4" fmla="*/ 3104985 w 3278889"/>
              <a:gd name="connsiteY4" fmla="*/ 806485 h 1879959"/>
              <a:gd name="connsiteX5" fmla="*/ 2992444 w 3278889"/>
              <a:gd name="connsiteY5" fmla="*/ 1805291 h 1879959"/>
              <a:gd name="connsiteX6" fmla="*/ 221108 w 3278889"/>
              <a:gd name="connsiteY6" fmla="*/ 1706818 h 1879959"/>
              <a:gd name="connsiteX7" fmla="*/ 263311 w 3278889"/>
              <a:gd name="connsiteY7" fmla="*/ 933095 h 1879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8889" h="1879959">
                <a:moveTo>
                  <a:pt x="263311" y="933095"/>
                </a:moveTo>
                <a:cubicBezTo>
                  <a:pt x="401643" y="649397"/>
                  <a:pt x="818985" y="65587"/>
                  <a:pt x="1051102" y="4627"/>
                </a:cubicBezTo>
                <a:cubicBezTo>
                  <a:pt x="1283219" y="-56333"/>
                  <a:pt x="1459065" y="504030"/>
                  <a:pt x="1656013" y="567335"/>
                </a:cubicBezTo>
                <a:cubicBezTo>
                  <a:pt x="1852961" y="630640"/>
                  <a:pt x="1991293" y="344597"/>
                  <a:pt x="2232788" y="384455"/>
                </a:cubicBezTo>
                <a:cubicBezTo>
                  <a:pt x="2474283" y="424313"/>
                  <a:pt x="2978376" y="569679"/>
                  <a:pt x="3104985" y="806485"/>
                </a:cubicBezTo>
                <a:cubicBezTo>
                  <a:pt x="3231594" y="1043291"/>
                  <a:pt x="3473090" y="1655236"/>
                  <a:pt x="2992444" y="1805291"/>
                </a:cubicBezTo>
                <a:cubicBezTo>
                  <a:pt x="2511798" y="1955347"/>
                  <a:pt x="671274" y="1856873"/>
                  <a:pt x="221108" y="1706818"/>
                </a:cubicBezTo>
                <a:cubicBezTo>
                  <a:pt x="-229058" y="1556763"/>
                  <a:pt x="124979" y="1216793"/>
                  <a:pt x="263311" y="933095"/>
                </a:cubicBezTo>
                <a:close/>
              </a:path>
            </a:pathLst>
          </a:custGeom>
          <a:gradFill>
            <a:gsLst>
              <a:gs pos="0">
                <a:srgbClr val="42536F"/>
              </a:gs>
              <a:gs pos="64000">
                <a:srgbClr val="FFFFFF">
                  <a:alpha val="0"/>
                </a:srgbClr>
              </a:gs>
              <a:gs pos="100000">
                <a:schemeClr val="bg1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任意多边形 23"/>
          <p:cNvSpPr/>
          <p:nvPr/>
        </p:nvSpPr>
        <p:spPr>
          <a:xfrm flipH="1">
            <a:off x="9319437" y="4804613"/>
            <a:ext cx="2310491" cy="1324725"/>
          </a:xfrm>
          <a:custGeom>
            <a:avLst/>
            <a:gdLst>
              <a:gd name="connsiteX0" fmla="*/ 263311 w 3278889"/>
              <a:gd name="connsiteY0" fmla="*/ 933095 h 1879959"/>
              <a:gd name="connsiteX1" fmla="*/ 1051102 w 3278889"/>
              <a:gd name="connsiteY1" fmla="*/ 4627 h 1879959"/>
              <a:gd name="connsiteX2" fmla="*/ 1656013 w 3278889"/>
              <a:gd name="connsiteY2" fmla="*/ 567335 h 1879959"/>
              <a:gd name="connsiteX3" fmla="*/ 2232788 w 3278889"/>
              <a:gd name="connsiteY3" fmla="*/ 384455 h 1879959"/>
              <a:gd name="connsiteX4" fmla="*/ 3104985 w 3278889"/>
              <a:gd name="connsiteY4" fmla="*/ 806485 h 1879959"/>
              <a:gd name="connsiteX5" fmla="*/ 2992444 w 3278889"/>
              <a:gd name="connsiteY5" fmla="*/ 1805291 h 1879959"/>
              <a:gd name="connsiteX6" fmla="*/ 221108 w 3278889"/>
              <a:gd name="connsiteY6" fmla="*/ 1706818 h 1879959"/>
              <a:gd name="connsiteX7" fmla="*/ 263311 w 3278889"/>
              <a:gd name="connsiteY7" fmla="*/ 933095 h 1879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8889" h="1879959">
                <a:moveTo>
                  <a:pt x="263311" y="933095"/>
                </a:moveTo>
                <a:cubicBezTo>
                  <a:pt x="401643" y="649397"/>
                  <a:pt x="818985" y="65587"/>
                  <a:pt x="1051102" y="4627"/>
                </a:cubicBezTo>
                <a:cubicBezTo>
                  <a:pt x="1283219" y="-56333"/>
                  <a:pt x="1459065" y="504030"/>
                  <a:pt x="1656013" y="567335"/>
                </a:cubicBezTo>
                <a:cubicBezTo>
                  <a:pt x="1852961" y="630640"/>
                  <a:pt x="1991293" y="344597"/>
                  <a:pt x="2232788" y="384455"/>
                </a:cubicBezTo>
                <a:cubicBezTo>
                  <a:pt x="2474283" y="424313"/>
                  <a:pt x="2978376" y="569679"/>
                  <a:pt x="3104985" y="806485"/>
                </a:cubicBezTo>
                <a:cubicBezTo>
                  <a:pt x="3231594" y="1043291"/>
                  <a:pt x="3473090" y="1655236"/>
                  <a:pt x="2992444" y="1805291"/>
                </a:cubicBezTo>
                <a:cubicBezTo>
                  <a:pt x="2511798" y="1955347"/>
                  <a:pt x="671274" y="1856873"/>
                  <a:pt x="221108" y="1706818"/>
                </a:cubicBezTo>
                <a:cubicBezTo>
                  <a:pt x="-229058" y="1556763"/>
                  <a:pt x="124979" y="1216793"/>
                  <a:pt x="263311" y="933095"/>
                </a:cubicBezTo>
                <a:close/>
              </a:path>
            </a:pathLst>
          </a:custGeom>
          <a:gradFill>
            <a:gsLst>
              <a:gs pos="0">
                <a:srgbClr val="42536F"/>
              </a:gs>
              <a:gs pos="64000">
                <a:srgbClr val="FFFFFF">
                  <a:alpha val="0"/>
                </a:srgbClr>
              </a:gs>
              <a:gs pos="100000">
                <a:schemeClr val="bg1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74897" y="1934064"/>
            <a:ext cx="1954381" cy="170174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500" b="0" i="0" u="none" strike="noStrike" kern="1200" cap="none" spc="0" normalizeH="0" baseline="0" noProof="0" dirty="0">
                <a:ln>
                  <a:noFill/>
                </a:ln>
                <a:solidFill>
                  <a:srgbClr val="4253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壹</a:t>
            </a:r>
            <a:endParaRPr kumimoji="0" lang="zh-CN" altLang="en-US" sz="11500" b="0" i="0" u="none" strike="noStrike" kern="1200" cap="none" spc="0" normalizeH="0" baseline="0" noProof="0" dirty="0">
              <a:ln>
                <a:noFill/>
              </a:ln>
              <a:solidFill>
                <a:srgbClr val="4253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39960" y="4249931"/>
            <a:ext cx="3293848" cy="307777"/>
          </a:xfrm>
          <a:prstGeom prst="rect">
            <a:avLst/>
          </a:prstGeom>
          <a:noFill/>
        </p:spPr>
        <p:txBody>
          <a:bodyPr vert="horz"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方正清刻本悦宋简体" panose="02000000000000000000" pitchFamily="2" charset="-122"/>
                <a:cs typeface="Arial" panose="020B0604020202020204" pitchFamily="34" charset="0"/>
              </a:rPr>
              <a:t>请输入标题文字请输入标题文字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方正清刻本悦宋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39960" y="3572823"/>
            <a:ext cx="1980029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53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六月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253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·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53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烟雨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253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1" t="1" r="34405" b="67901"/>
          <a:stretch>
            <a:fillRect/>
          </a:stretch>
        </p:blipFill>
        <p:spPr>
          <a:xfrm>
            <a:off x="6586884" y="2057158"/>
            <a:ext cx="1251331" cy="122801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8169076" y="3943241"/>
            <a:ext cx="849881" cy="648704"/>
            <a:chOff x="7630815" y="599098"/>
            <a:chExt cx="2067277" cy="1577929"/>
          </a:xfrm>
          <a:solidFill>
            <a:srgbClr val="42536F"/>
          </a:solidFill>
        </p:grpSpPr>
        <p:sp>
          <p:nvSpPr>
            <p:cNvPr id="10" name="Freeform 210"/>
            <p:cNvSpPr/>
            <p:nvPr/>
          </p:nvSpPr>
          <p:spPr bwMode="auto">
            <a:xfrm>
              <a:off x="9316916" y="715854"/>
              <a:ext cx="73832" cy="194022"/>
            </a:xfrm>
            <a:custGeom>
              <a:avLst/>
              <a:gdLst>
                <a:gd name="T0" fmla="*/ 17 w 70"/>
                <a:gd name="T1" fmla="*/ 175 h 187"/>
                <a:gd name="T2" fmla="*/ 18 w 70"/>
                <a:gd name="T3" fmla="*/ 173 h 187"/>
                <a:gd name="T4" fmla="*/ 70 w 70"/>
                <a:gd name="T5" fmla="*/ 0 h 187"/>
                <a:gd name="T6" fmla="*/ 0 w 70"/>
                <a:gd name="T7" fmla="*/ 187 h 187"/>
                <a:gd name="T8" fmla="*/ 17 w 70"/>
                <a:gd name="T9" fmla="*/ 17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87">
                  <a:moveTo>
                    <a:pt x="17" y="175"/>
                  </a:moveTo>
                  <a:cubicBezTo>
                    <a:pt x="17" y="175"/>
                    <a:pt x="17" y="174"/>
                    <a:pt x="18" y="173"/>
                  </a:cubicBezTo>
                  <a:cubicBezTo>
                    <a:pt x="51" y="122"/>
                    <a:pt x="62" y="60"/>
                    <a:pt x="70" y="0"/>
                  </a:cubicBezTo>
                  <a:cubicBezTo>
                    <a:pt x="56" y="66"/>
                    <a:pt x="35" y="129"/>
                    <a:pt x="0" y="187"/>
                  </a:cubicBezTo>
                  <a:cubicBezTo>
                    <a:pt x="6" y="183"/>
                    <a:pt x="12" y="179"/>
                    <a:pt x="17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Freeform 211"/>
            <p:cNvSpPr/>
            <p:nvPr/>
          </p:nvSpPr>
          <p:spPr bwMode="auto">
            <a:xfrm>
              <a:off x="9392464" y="750194"/>
              <a:ext cx="12020" cy="164833"/>
            </a:xfrm>
            <a:custGeom>
              <a:avLst/>
              <a:gdLst>
                <a:gd name="T0" fmla="*/ 3 w 11"/>
                <a:gd name="T1" fmla="*/ 159 h 159"/>
                <a:gd name="T2" fmla="*/ 6 w 11"/>
                <a:gd name="T3" fmla="*/ 0 h 159"/>
                <a:gd name="T4" fmla="*/ 1 w 11"/>
                <a:gd name="T5" fmla="*/ 94 h 159"/>
                <a:gd name="T6" fmla="*/ 3 w 11"/>
                <a:gd name="T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59">
                  <a:moveTo>
                    <a:pt x="3" y="159"/>
                  </a:moveTo>
                  <a:cubicBezTo>
                    <a:pt x="9" y="106"/>
                    <a:pt x="11" y="53"/>
                    <a:pt x="6" y="0"/>
                  </a:cubicBezTo>
                  <a:cubicBezTo>
                    <a:pt x="6" y="35"/>
                    <a:pt x="5" y="60"/>
                    <a:pt x="1" y="94"/>
                  </a:cubicBezTo>
                  <a:cubicBezTo>
                    <a:pt x="1" y="99"/>
                    <a:pt x="0" y="140"/>
                    <a:pt x="3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" name="Freeform 212"/>
            <p:cNvSpPr/>
            <p:nvPr/>
          </p:nvSpPr>
          <p:spPr bwMode="auto">
            <a:xfrm>
              <a:off x="9273991" y="721006"/>
              <a:ext cx="108172" cy="212909"/>
            </a:xfrm>
            <a:custGeom>
              <a:avLst/>
              <a:gdLst>
                <a:gd name="T0" fmla="*/ 0 w 104"/>
                <a:gd name="T1" fmla="*/ 204 h 204"/>
                <a:gd name="T2" fmla="*/ 32 w 104"/>
                <a:gd name="T3" fmla="*/ 186 h 204"/>
                <a:gd name="T4" fmla="*/ 104 w 104"/>
                <a:gd name="T5" fmla="*/ 0 h 204"/>
                <a:gd name="T6" fmla="*/ 69 w 104"/>
                <a:gd name="T7" fmla="*/ 94 h 204"/>
                <a:gd name="T8" fmla="*/ 0 w 104"/>
                <a:gd name="T9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204">
                  <a:moveTo>
                    <a:pt x="0" y="204"/>
                  </a:moveTo>
                  <a:cubicBezTo>
                    <a:pt x="11" y="198"/>
                    <a:pt x="21" y="192"/>
                    <a:pt x="32" y="186"/>
                  </a:cubicBezTo>
                  <a:cubicBezTo>
                    <a:pt x="69" y="129"/>
                    <a:pt x="90" y="65"/>
                    <a:pt x="104" y="0"/>
                  </a:cubicBezTo>
                  <a:cubicBezTo>
                    <a:pt x="95" y="32"/>
                    <a:pt x="84" y="63"/>
                    <a:pt x="69" y="94"/>
                  </a:cubicBezTo>
                  <a:cubicBezTo>
                    <a:pt x="50" y="132"/>
                    <a:pt x="28" y="171"/>
                    <a:pt x="0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" name="Freeform 213"/>
            <p:cNvSpPr/>
            <p:nvPr/>
          </p:nvSpPr>
          <p:spPr bwMode="auto">
            <a:xfrm>
              <a:off x="9347822" y="739892"/>
              <a:ext cx="46360" cy="144229"/>
            </a:xfrm>
            <a:custGeom>
              <a:avLst/>
              <a:gdLst>
                <a:gd name="T0" fmla="*/ 26 w 45"/>
                <a:gd name="T1" fmla="*/ 117 h 138"/>
                <a:gd name="T2" fmla="*/ 45 w 45"/>
                <a:gd name="T3" fmla="*/ 0 h 138"/>
                <a:gd name="T4" fmla="*/ 0 w 45"/>
                <a:gd name="T5" fmla="*/ 138 h 138"/>
                <a:gd name="T6" fmla="*/ 26 w 45"/>
                <a:gd name="T7" fmla="*/ 11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38">
                  <a:moveTo>
                    <a:pt x="26" y="117"/>
                  </a:moveTo>
                  <a:cubicBezTo>
                    <a:pt x="43" y="80"/>
                    <a:pt x="45" y="40"/>
                    <a:pt x="45" y="0"/>
                  </a:cubicBezTo>
                  <a:cubicBezTo>
                    <a:pt x="37" y="49"/>
                    <a:pt x="25" y="96"/>
                    <a:pt x="0" y="138"/>
                  </a:cubicBezTo>
                  <a:cubicBezTo>
                    <a:pt x="9" y="132"/>
                    <a:pt x="18" y="125"/>
                    <a:pt x="26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Freeform 214"/>
            <p:cNvSpPr/>
            <p:nvPr/>
          </p:nvSpPr>
          <p:spPr bwMode="auto">
            <a:xfrm>
              <a:off x="9177839" y="1586377"/>
              <a:ext cx="109888" cy="118474"/>
            </a:xfrm>
            <a:custGeom>
              <a:avLst/>
              <a:gdLst>
                <a:gd name="T0" fmla="*/ 0 w 105"/>
                <a:gd name="T1" fmla="*/ 113 h 113"/>
                <a:gd name="T2" fmla="*/ 105 w 105"/>
                <a:gd name="T3" fmla="*/ 0 h 113"/>
                <a:gd name="T4" fmla="*/ 89 w 105"/>
                <a:gd name="T5" fmla="*/ 20 h 113"/>
                <a:gd name="T6" fmla="*/ 0 w 105"/>
                <a:gd name="T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113">
                  <a:moveTo>
                    <a:pt x="0" y="113"/>
                  </a:moveTo>
                  <a:cubicBezTo>
                    <a:pt x="39" y="80"/>
                    <a:pt x="74" y="42"/>
                    <a:pt x="105" y="0"/>
                  </a:cubicBezTo>
                  <a:cubicBezTo>
                    <a:pt x="100" y="7"/>
                    <a:pt x="94" y="13"/>
                    <a:pt x="89" y="20"/>
                  </a:cubicBezTo>
                  <a:cubicBezTo>
                    <a:pt x="60" y="52"/>
                    <a:pt x="31" y="83"/>
                    <a:pt x="0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Freeform 215"/>
            <p:cNvSpPr/>
            <p:nvPr/>
          </p:nvSpPr>
          <p:spPr bwMode="auto">
            <a:xfrm>
              <a:off x="9425088" y="1200050"/>
              <a:ext cx="207758" cy="109888"/>
            </a:xfrm>
            <a:custGeom>
              <a:avLst/>
              <a:gdLst>
                <a:gd name="T0" fmla="*/ 138 w 199"/>
                <a:gd name="T1" fmla="*/ 36 h 107"/>
                <a:gd name="T2" fmla="*/ 199 w 199"/>
                <a:gd name="T3" fmla="*/ 0 h 107"/>
                <a:gd name="T4" fmla="*/ 142 w 199"/>
                <a:gd name="T5" fmla="*/ 20 h 107"/>
                <a:gd name="T6" fmla="*/ 6 w 199"/>
                <a:gd name="T7" fmla="*/ 76 h 107"/>
                <a:gd name="T8" fmla="*/ 0 w 199"/>
                <a:gd name="T9" fmla="*/ 107 h 107"/>
                <a:gd name="T10" fmla="*/ 138 w 199"/>
                <a:gd name="T11" fmla="*/ 3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07">
                  <a:moveTo>
                    <a:pt x="138" y="36"/>
                  </a:moveTo>
                  <a:cubicBezTo>
                    <a:pt x="159" y="26"/>
                    <a:pt x="179" y="13"/>
                    <a:pt x="199" y="0"/>
                  </a:cubicBezTo>
                  <a:cubicBezTo>
                    <a:pt x="180" y="8"/>
                    <a:pt x="161" y="14"/>
                    <a:pt x="142" y="20"/>
                  </a:cubicBezTo>
                  <a:cubicBezTo>
                    <a:pt x="95" y="35"/>
                    <a:pt x="48" y="49"/>
                    <a:pt x="6" y="76"/>
                  </a:cubicBezTo>
                  <a:cubicBezTo>
                    <a:pt x="4" y="86"/>
                    <a:pt x="3" y="97"/>
                    <a:pt x="0" y="107"/>
                  </a:cubicBezTo>
                  <a:cubicBezTo>
                    <a:pt x="46" y="84"/>
                    <a:pt x="92" y="60"/>
                    <a:pt x="13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Freeform 216"/>
            <p:cNvSpPr/>
            <p:nvPr/>
          </p:nvSpPr>
          <p:spPr bwMode="auto">
            <a:xfrm>
              <a:off x="9073101" y="1308222"/>
              <a:ext cx="518536" cy="520253"/>
            </a:xfrm>
            <a:custGeom>
              <a:avLst/>
              <a:gdLst>
                <a:gd name="T0" fmla="*/ 285 w 496"/>
                <a:gd name="T1" fmla="*/ 264 h 501"/>
                <a:gd name="T2" fmla="*/ 208 w 496"/>
                <a:gd name="T3" fmla="*/ 364 h 501"/>
                <a:gd name="T4" fmla="*/ 131 w 496"/>
                <a:gd name="T5" fmla="*/ 447 h 501"/>
                <a:gd name="T6" fmla="*/ 49 w 496"/>
                <a:gd name="T7" fmla="*/ 486 h 501"/>
                <a:gd name="T8" fmla="*/ 0 w 496"/>
                <a:gd name="T9" fmla="*/ 498 h 501"/>
                <a:gd name="T10" fmla="*/ 45 w 496"/>
                <a:gd name="T11" fmla="*/ 500 h 501"/>
                <a:gd name="T12" fmla="*/ 67 w 496"/>
                <a:gd name="T13" fmla="*/ 501 h 501"/>
                <a:gd name="T14" fmla="*/ 143 w 496"/>
                <a:gd name="T15" fmla="*/ 482 h 501"/>
                <a:gd name="T16" fmla="*/ 225 w 496"/>
                <a:gd name="T17" fmla="*/ 413 h 501"/>
                <a:gd name="T18" fmla="*/ 339 w 496"/>
                <a:gd name="T19" fmla="*/ 238 h 501"/>
                <a:gd name="T20" fmla="*/ 456 w 496"/>
                <a:gd name="T21" fmla="*/ 62 h 501"/>
                <a:gd name="T22" fmla="*/ 496 w 496"/>
                <a:gd name="T23" fmla="*/ 0 h 501"/>
                <a:gd name="T24" fmla="*/ 439 w 496"/>
                <a:gd name="T25" fmla="*/ 66 h 501"/>
                <a:gd name="T26" fmla="*/ 285 w 496"/>
                <a:gd name="T27" fmla="*/ 264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6" h="501">
                  <a:moveTo>
                    <a:pt x="285" y="264"/>
                  </a:moveTo>
                  <a:cubicBezTo>
                    <a:pt x="260" y="298"/>
                    <a:pt x="235" y="332"/>
                    <a:pt x="208" y="364"/>
                  </a:cubicBezTo>
                  <a:cubicBezTo>
                    <a:pt x="185" y="393"/>
                    <a:pt x="161" y="424"/>
                    <a:pt x="131" y="447"/>
                  </a:cubicBezTo>
                  <a:cubicBezTo>
                    <a:pt x="106" y="466"/>
                    <a:pt x="79" y="480"/>
                    <a:pt x="49" y="486"/>
                  </a:cubicBezTo>
                  <a:cubicBezTo>
                    <a:pt x="33" y="490"/>
                    <a:pt x="16" y="495"/>
                    <a:pt x="0" y="498"/>
                  </a:cubicBezTo>
                  <a:cubicBezTo>
                    <a:pt x="15" y="498"/>
                    <a:pt x="30" y="499"/>
                    <a:pt x="45" y="500"/>
                  </a:cubicBezTo>
                  <a:cubicBezTo>
                    <a:pt x="52" y="500"/>
                    <a:pt x="60" y="501"/>
                    <a:pt x="67" y="501"/>
                  </a:cubicBezTo>
                  <a:cubicBezTo>
                    <a:pt x="93" y="500"/>
                    <a:pt x="119" y="495"/>
                    <a:pt x="143" y="482"/>
                  </a:cubicBezTo>
                  <a:cubicBezTo>
                    <a:pt x="174" y="465"/>
                    <a:pt x="202" y="440"/>
                    <a:pt x="225" y="413"/>
                  </a:cubicBezTo>
                  <a:cubicBezTo>
                    <a:pt x="270" y="360"/>
                    <a:pt x="303" y="298"/>
                    <a:pt x="339" y="238"/>
                  </a:cubicBezTo>
                  <a:cubicBezTo>
                    <a:pt x="375" y="178"/>
                    <a:pt x="417" y="121"/>
                    <a:pt x="456" y="62"/>
                  </a:cubicBezTo>
                  <a:cubicBezTo>
                    <a:pt x="469" y="41"/>
                    <a:pt x="482" y="21"/>
                    <a:pt x="496" y="0"/>
                  </a:cubicBezTo>
                  <a:cubicBezTo>
                    <a:pt x="477" y="22"/>
                    <a:pt x="458" y="44"/>
                    <a:pt x="439" y="66"/>
                  </a:cubicBezTo>
                  <a:cubicBezTo>
                    <a:pt x="384" y="129"/>
                    <a:pt x="334" y="196"/>
                    <a:pt x="285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Freeform 217"/>
            <p:cNvSpPr/>
            <p:nvPr/>
          </p:nvSpPr>
          <p:spPr bwMode="auto">
            <a:xfrm>
              <a:off x="8806966" y="1883418"/>
              <a:ext cx="528838" cy="187154"/>
            </a:xfrm>
            <a:custGeom>
              <a:avLst/>
              <a:gdLst>
                <a:gd name="T0" fmla="*/ 4 w 505"/>
                <a:gd name="T1" fmla="*/ 0 h 180"/>
                <a:gd name="T2" fmla="*/ 0 w 505"/>
                <a:gd name="T3" fmla="*/ 2 h 180"/>
                <a:gd name="T4" fmla="*/ 272 w 505"/>
                <a:gd name="T5" fmla="*/ 84 h 180"/>
                <a:gd name="T6" fmla="*/ 425 w 505"/>
                <a:gd name="T7" fmla="*/ 123 h 180"/>
                <a:gd name="T8" fmla="*/ 505 w 505"/>
                <a:gd name="T9" fmla="*/ 180 h 180"/>
                <a:gd name="T10" fmla="*/ 426 w 505"/>
                <a:gd name="T11" fmla="*/ 109 h 180"/>
                <a:gd name="T12" fmla="*/ 335 w 505"/>
                <a:gd name="T13" fmla="*/ 68 h 180"/>
                <a:gd name="T14" fmla="*/ 273 w 505"/>
                <a:gd name="T15" fmla="*/ 60 h 180"/>
                <a:gd name="T16" fmla="*/ 120 w 505"/>
                <a:gd name="T17" fmla="*/ 46 h 180"/>
                <a:gd name="T18" fmla="*/ 6 w 505"/>
                <a:gd name="T19" fmla="*/ 1 h 180"/>
                <a:gd name="T20" fmla="*/ 6 w 505"/>
                <a:gd name="T21" fmla="*/ 0 h 180"/>
                <a:gd name="T22" fmla="*/ 4 w 505"/>
                <a:gd name="T2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5" h="180">
                  <a:moveTo>
                    <a:pt x="4" y="0"/>
                  </a:moveTo>
                  <a:cubicBezTo>
                    <a:pt x="3" y="1"/>
                    <a:pt x="2" y="1"/>
                    <a:pt x="0" y="2"/>
                  </a:cubicBezTo>
                  <a:cubicBezTo>
                    <a:pt x="65" y="84"/>
                    <a:pt x="176" y="84"/>
                    <a:pt x="272" y="84"/>
                  </a:cubicBezTo>
                  <a:cubicBezTo>
                    <a:pt x="327" y="84"/>
                    <a:pt x="377" y="96"/>
                    <a:pt x="425" y="123"/>
                  </a:cubicBezTo>
                  <a:cubicBezTo>
                    <a:pt x="453" y="140"/>
                    <a:pt x="480" y="159"/>
                    <a:pt x="505" y="180"/>
                  </a:cubicBezTo>
                  <a:cubicBezTo>
                    <a:pt x="480" y="154"/>
                    <a:pt x="455" y="129"/>
                    <a:pt x="426" y="109"/>
                  </a:cubicBezTo>
                  <a:cubicBezTo>
                    <a:pt x="399" y="89"/>
                    <a:pt x="368" y="74"/>
                    <a:pt x="335" y="68"/>
                  </a:cubicBezTo>
                  <a:cubicBezTo>
                    <a:pt x="314" y="64"/>
                    <a:pt x="294" y="62"/>
                    <a:pt x="273" y="60"/>
                  </a:cubicBezTo>
                  <a:cubicBezTo>
                    <a:pt x="222" y="57"/>
                    <a:pt x="171" y="54"/>
                    <a:pt x="120" y="46"/>
                  </a:cubicBezTo>
                  <a:cubicBezTo>
                    <a:pt x="82" y="39"/>
                    <a:pt x="34" y="31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" name="Freeform 218"/>
            <p:cNvSpPr/>
            <p:nvPr/>
          </p:nvSpPr>
          <p:spPr bwMode="auto">
            <a:xfrm>
              <a:off x="8861910" y="1133087"/>
              <a:ext cx="283307" cy="726294"/>
            </a:xfrm>
            <a:custGeom>
              <a:avLst/>
              <a:gdLst>
                <a:gd name="T0" fmla="*/ 93 w 270"/>
                <a:gd name="T1" fmla="*/ 663 h 698"/>
                <a:gd name="T2" fmla="*/ 245 w 270"/>
                <a:gd name="T3" fmla="*/ 463 h 698"/>
                <a:gd name="T4" fmla="*/ 246 w 270"/>
                <a:gd name="T5" fmla="*/ 459 h 698"/>
                <a:gd name="T6" fmla="*/ 171 w 270"/>
                <a:gd name="T7" fmla="*/ 130 h 698"/>
                <a:gd name="T8" fmla="*/ 145 w 270"/>
                <a:gd name="T9" fmla="*/ 101 h 698"/>
                <a:gd name="T10" fmla="*/ 142 w 270"/>
                <a:gd name="T11" fmla="*/ 100 h 698"/>
                <a:gd name="T12" fmla="*/ 142 w 270"/>
                <a:gd name="T13" fmla="*/ 98 h 698"/>
                <a:gd name="T14" fmla="*/ 102 w 270"/>
                <a:gd name="T15" fmla="*/ 62 h 698"/>
                <a:gd name="T16" fmla="*/ 34 w 270"/>
                <a:gd name="T17" fmla="*/ 16 h 698"/>
                <a:gd name="T18" fmla="*/ 3 w 270"/>
                <a:gd name="T19" fmla="*/ 0 h 698"/>
                <a:gd name="T20" fmla="*/ 39 w 270"/>
                <a:gd name="T21" fmla="*/ 28 h 698"/>
                <a:gd name="T22" fmla="*/ 115 w 270"/>
                <a:gd name="T23" fmla="*/ 104 h 698"/>
                <a:gd name="T24" fmla="*/ 181 w 270"/>
                <a:gd name="T25" fmla="*/ 194 h 698"/>
                <a:gd name="T26" fmla="*/ 216 w 270"/>
                <a:gd name="T27" fmla="*/ 417 h 698"/>
                <a:gd name="T28" fmla="*/ 0 w 270"/>
                <a:gd name="T29" fmla="*/ 698 h 698"/>
                <a:gd name="T30" fmla="*/ 31 w 270"/>
                <a:gd name="T31" fmla="*/ 694 h 698"/>
                <a:gd name="T32" fmla="*/ 45 w 270"/>
                <a:gd name="T33" fmla="*/ 689 h 698"/>
                <a:gd name="T34" fmla="*/ 45 w 270"/>
                <a:gd name="T35" fmla="*/ 688 h 698"/>
                <a:gd name="T36" fmla="*/ 93 w 270"/>
                <a:gd name="T37" fmla="*/ 66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0" h="698">
                  <a:moveTo>
                    <a:pt x="93" y="663"/>
                  </a:moveTo>
                  <a:cubicBezTo>
                    <a:pt x="166" y="617"/>
                    <a:pt x="222" y="546"/>
                    <a:pt x="245" y="463"/>
                  </a:cubicBezTo>
                  <a:cubicBezTo>
                    <a:pt x="246" y="462"/>
                    <a:pt x="246" y="460"/>
                    <a:pt x="246" y="459"/>
                  </a:cubicBezTo>
                  <a:cubicBezTo>
                    <a:pt x="270" y="345"/>
                    <a:pt x="242" y="222"/>
                    <a:pt x="171" y="130"/>
                  </a:cubicBezTo>
                  <a:cubicBezTo>
                    <a:pt x="163" y="120"/>
                    <a:pt x="154" y="111"/>
                    <a:pt x="145" y="101"/>
                  </a:cubicBezTo>
                  <a:cubicBezTo>
                    <a:pt x="144" y="101"/>
                    <a:pt x="142" y="101"/>
                    <a:pt x="142" y="100"/>
                  </a:cubicBezTo>
                  <a:cubicBezTo>
                    <a:pt x="142" y="99"/>
                    <a:pt x="142" y="99"/>
                    <a:pt x="142" y="98"/>
                  </a:cubicBezTo>
                  <a:cubicBezTo>
                    <a:pt x="129" y="85"/>
                    <a:pt x="116" y="73"/>
                    <a:pt x="102" y="62"/>
                  </a:cubicBezTo>
                  <a:cubicBezTo>
                    <a:pt x="80" y="44"/>
                    <a:pt x="58" y="29"/>
                    <a:pt x="34" y="16"/>
                  </a:cubicBezTo>
                  <a:cubicBezTo>
                    <a:pt x="24" y="10"/>
                    <a:pt x="13" y="5"/>
                    <a:pt x="3" y="0"/>
                  </a:cubicBezTo>
                  <a:cubicBezTo>
                    <a:pt x="15" y="9"/>
                    <a:pt x="27" y="18"/>
                    <a:pt x="39" y="28"/>
                  </a:cubicBezTo>
                  <a:cubicBezTo>
                    <a:pt x="66" y="51"/>
                    <a:pt x="91" y="77"/>
                    <a:pt x="115" y="104"/>
                  </a:cubicBezTo>
                  <a:cubicBezTo>
                    <a:pt x="140" y="131"/>
                    <a:pt x="164" y="161"/>
                    <a:pt x="181" y="194"/>
                  </a:cubicBezTo>
                  <a:cubicBezTo>
                    <a:pt x="217" y="263"/>
                    <a:pt x="232" y="341"/>
                    <a:pt x="216" y="417"/>
                  </a:cubicBezTo>
                  <a:cubicBezTo>
                    <a:pt x="191" y="537"/>
                    <a:pt x="109" y="643"/>
                    <a:pt x="0" y="698"/>
                  </a:cubicBezTo>
                  <a:cubicBezTo>
                    <a:pt x="11" y="696"/>
                    <a:pt x="21" y="695"/>
                    <a:pt x="31" y="694"/>
                  </a:cubicBezTo>
                  <a:cubicBezTo>
                    <a:pt x="36" y="692"/>
                    <a:pt x="41" y="691"/>
                    <a:pt x="45" y="689"/>
                  </a:cubicBezTo>
                  <a:cubicBezTo>
                    <a:pt x="45" y="688"/>
                    <a:pt x="45" y="688"/>
                    <a:pt x="45" y="688"/>
                  </a:cubicBezTo>
                  <a:lnTo>
                    <a:pt x="93" y="6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" name="Freeform 219"/>
            <p:cNvSpPr/>
            <p:nvPr/>
          </p:nvSpPr>
          <p:spPr bwMode="auto">
            <a:xfrm>
              <a:off x="8970081" y="1809588"/>
              <a:ext cx="61812" cy="17170"/>
            </a:xfrm>
            <a:custGeom>
              <a:avLst/>
              <a:gdLst>
                <a:gd name="T0" fmla="*/ 38 w 59"/>
                <a:gd name="T1" fmla="*/ 6 h 17"/>
                <a:gd name="T2" fmla="*/ 6 w 59"/>
                <a:gd name="T3" fmla="*/ 13 h 17"/>
                <a:gd name="T4" fmla="*/ 0 w 59"/>
                <a:gd name="T5" fmla="*/ 17 h 17"/>
                <a:gd name="T6" fmla="*/ 33 w 59"/>
                <a:gd name="T7" fmla="*/ 14 h 17"/>
                <a:gd name="T8" fmla="*/ 59 w 59"/>
                <a:gd name="T9" fmla="*/ 0 h 17"/>
                <a:gd name="T10" fmla="*/ 38 w 59"/>
                <a:gd name="T11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17">
                  <a:moveTo>
                    <a:pt x="38" y="6"/>
                  </a:moveTo>
                  <a:cubicBezTo>
                    <a:pt x="29" y="9"/>
                    <a:pt x="17" y="11"/>
                    <a:pt x="6" y="13"/>
                  </a:cubicBezTo>
                  <a:cubicBezTo>
                    <a:pt x="4" y="15"/>
                    <a:pt x="2" y="16"/>
                    <a:pt x="0" y="17"/>
                  </a:cubicBezTo>
                  <a:cubicBezTo>
                    <a:pt x="11" y="16"/>
                    <a:pt x="22" y="15"/>
                    <a:pt x="33" y="14"/>
                  </a:cubicBezTo>
                  <a:cubicBezTo>
                    <a:pt x="42" y="10"/>
                    <a:pt x="50" y="5"/>
                    <a:pt x="59" y="0"/>
                  </a:cubicBezTo>
                  <a:cubicBezTo>
                    <a:pt x="52" y="2"/>
                    <a:pt x="45" y="5"/>
                    <a:pt x="3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0" name="Freeform 220"/>
            <p:cNvSpPr/>
            <p:nvPr/>
          </p:nvSpPr>
          <p:spPr bwMode="auto">
            <a:xfrm>
              <a:off x="9548712" y="1194900"/>
              <a:ext cx="109888" cy="84134"/>
            </a:xfrm>
            <a:custGeom>
              <a:avLst/>
              <a:gdLst>
                <a:gd name="T0" fmla="*/ 0 w 106"/>
                <a:gd name="T1" fmla="*/ 81 h 81"/>
                <a:gd name="T2" fmla="*/ 106 w 106"/>
                <a:gd name="T3" fmla="*/ 0 h 81"/>
                <a:gd name="T4" fmla="*/ 0 w 106"/>
                <a:gd name="T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81">
                  <a:moveTo>
                    <a:pt x="0" y="81"/>
                  </a:moveTo>
                  <a:cubicBezTo>
                    <a:pt x="35" y="54"/>
                    <a:pt x="72" y="28"/>
                    <a:pt x="106" y="0"/>
                  </a:cubicBezTo>
                  <a:cubicBezTo>
                    <a:pt x="70" y="26"/>
                    <a:pt x="35" y="53"/>
                    <a:pt x="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Freeform 221"/>
            <p:cNvSpPr/>
            <p:nvPr/>
          </p:nvSpPr>
          <p:spPr bwMode="auto">
            <a:xfrm>
              <a:off x="9402766" y="1186314"/>
              <a:ext cx="257551" cy="207758"/>
            </a:xfrm>
            <a:custGeom>
              <a:avLst/>
              <a:gdLst>
                <a:gd name="T0" fmla="*/ 13 w 247"/>
                <a:gd name="T1" fmla="*/ 156 h 199"/>
                <a:gd name="T2" fmla="*/ 0 w 247"/>
                <a:gd name="T3" fmla="*/ 199 h 199"/>
                <a:gd name="T4" fmla="*/ 39 w 247"/>
                <a:gd name="T5" fmla="*/ 164 h 199"/>
                <a:gd name="T6" fmla="*/ 126 w 247"/>
                <a:gd name="T7" fmla="*/ 93 h 199"/>
                <a:gd name="T8" fmla="*/ 247 w 247"/>
                <a:gd name="T9" fmla="*/ 0 h 199"/>
                <a:gd name="T10" fmla="*/ 246 w 247"/>
                <a:gd name="T11" fmla="*/ 1 h 199"/>
                <a:gd name="T12" fmla="*/ 195 w 247"/>
                <a:gd name="T13" fmla="*/ 34 h 199"/>
                <a:gd name="T14" fmla="*/ 13 w 247"/>
                <a:gd name="T15" fmla="*/ 15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7" h="199">
                  <a:moveTo>
                    <a:pt x="13" y="156"/>
                  </a:moveTo>
                  <a:cubicBezTo>
                    <a:pt x="9" y="171"/>
                    <a:pt x="4" y="185"/>
                    <a:pt x="0" y="199"/>
                  </a:cubicBezTo>
                  <a:cubicBezTo>
                    <a:pt x="12" y="187"/>
                    <a:pt x="26" y="175"/>
                    <a:pt x="39" y="164"/>
                  </a:cubicBezTo>
                  <a:cubicBezTo>
                    <a:pt x="68" y="140"/>
                    <a:pt x="97" y="117"/>
                    <a:pt x="126" y="93"/>
                  </a:cubicBezTo>
                  <a:cubicBezTo>
                    <a:pt x="166" y="62"/>
                    <a:pt x="206" y="31"/>
                    <a:pt x="247" y="0"/>
                  </a:cubicBezTo>
                  <a:cubicBezTo>
                    <a:pt x="246" y="0"/>
                    <a:pt x="246" y="1"/>
                    <a:pt x="246" y="1"/>
                  </a:cubicBezTo>
                  <a:cubicBezTo>
                    <a:pt x="229" y="12"/>
                    <a:pt x="212" y="23"/>
                    <a:pt x="195" y="34"/>
                  </a:cubicBezTo>
                  <a:cubicBezTo>
                    <a:pt x="134" y="74"/>
                    <a:pt x="73" y="115"/>
                    <a:pt x="13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" name="Freeform 222"/>
            <p:cNvSpPr/>
            <p:nvPr/>
          </p:nvSpPr>
          <p:spPr bwMode="auto">
            <a:xfrm>
              <a:off x="8769191" y="1093596"/>
              <a:ext cx="271287" cy="788106"/>
            </a:xfrm>
            <a:custGeom>
              <a:avLst/>
              <a:gdLst>
                <a:gd name="T0" fmla="*/ 148 w 260"/>
                <a:gd name="T1" fmla="*/ 668 h 757"/>
                <a:gd name="T2" fmla="*/ 248 w 260"/>
                <a:gd name="T3" fmla="*/ 478 h 757"/>
                <a:gd name="T4" fmla="*/ 231 w 260"/>
                <a:gd name="T5" fmla="*/ 270 h 757"/>
                <a:gd name="T6" fmla="*/ 39 w 260"/>
                <a:gd name="T7" fmla="*/ 7 h 757"/>
                <a:gd name="T8" fmla="*/ 29 w 260"/>
                <a:gd name="T9" fmla="*/ 0 h 757"/>
                <a:gd name="T10" fmla="*/ 110 w 260"/>
                <a:gd name="T11" fmla="*/ 92 h 757"/>
                <a:gd name="T12" fmla="*/ 204 w 260"/>
                <a:gd name="T13" fmla="*/ 477 h 757"/>
                <a:gd name="T14" fmla="*/ 177 w 260"/>
                <a:gd name="T15" fmla="*/ 568 h 757"/>
                <a:gd name="T16" fmla="*/ 126 w 260"/>
                <a:gd name="T17" fmla="*/ 645 h 757"/>
                <a:gd name="T18" fmla="*/ 0 w 260"/>
                <a:gd name="T19" fmla="*/ 757 h 757"/>
                <a:gd name="T20" fmla="*/ 84 w 260"/>
                <a:gd name="T21" fmla="*/ 722 h 757"/>
                <a:gd name="T22" fmla="*/ 148 w 260"/>
                <a:gd name="T23" fmla="*/ 668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0" h="757">
                  <a:moveTo>
                    <a:pt x="148" y="668"/>
                  </a:moveTo>
                  <a:cubicBezTo>
                    <a:pt x="202" y="616"/>
                    <a:pt x="235" y="551"/>
                    <a:pt x="248" y="478"/>
                  </a:cubicBezTo>
                  <a:cubicBezTo>
                    <a:pt x="260" y="408"/>
                    <a:pt x="255" y="336"/>
                    <a:pt x="231" y="270"/>
                  </a:cubicBezTo>
                  <a:cubicBezTo>
                    <a:pt x="193" y="166"/>
                    <a:pt x="120" y="81"/>
                    <a:pt x="39" y="7"/>
                  </a:cubicBezTo>
                  <a:cubicBezTo>
                    <a:pt x="36" y="5"/>
                    <a:pt x="32" y="3"/>
                    <a:pt x="29" y="0"/>
                  </a:cubicBezTo>
                  <a:cubicBezTo>
                    <a:pt x="56" y="31"/>
                    <a:pt x="85" y="60"/>
                    <a:pt x="110" y="92"/>
                  </a:cubicBezTo>
                  <a:cubicBezTo>
                    <a:pt x="194" y="197"/>
                    <a:pt x="226" y="344"/>
                    <a:pt x="204" y="477"/>
                  </a:cubicBezTo>
                  <a:cubicBezTo>
                    <a:pt x="199" y="508"/>
                    <a:pt x="190" y="539"/>
                    <a:pt x="177" y="568"/>
                  </a:cubicBezTo>
                  <a:cubicBezTo>
                    <a:pt x="163" y="596"/>
                    <a:pt x="145" y="620"/>
                    <a:pt x="126" y="645"/>
                  </a:cubicBezTo>
                  <a:cubicBezTo>
                    <a:pt x="93" y="688"/>
                    <a:pt x="54" y="738"/>
                    <a:pt x="0" y="757"/>
                  </a:cubicBezTo>
                  <a:cubicBezTo>
                    <a:pt x="31" y="753"/>
                    <a:pt x="59" y="742"/>
                    <a:pt x="84" y="722"/>
                  </a:cubicBezTo>
                  <a:cubicBezTo>
                    <a:pt x="106" y="705"/>
                    <a:pt x="128" y="687"/>
                    <a:pt x="148" y="6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3" name="Freeform 223"/>
            <p:cNvSpPr/>
            <p:nvPr/>
          </p:nvSpPr>
          <p:spPr bwMode="auto">
            <a:xfrm>
              <a:off x="9224198" y="707270"/>
              <a:ext cx="154531" cy="250683"/>
            </a:xfrm>
            <a:custGeom>
              <a:avLst/>
              <a:gdLst>
                <a:gd name="T0" fmla="*/ 0 w 148"/>
                <a:gd name="T1" fmla="*/ 241 h 241"/>
                <a:gd name="T2" fmla="*/ 36 w 148"/>
                <a:gd name="T3" fmla="*/ 223 h 241"/>
                <a:gd name="T4" fmla="*/ 36 w 148"/>
                <a:gd name="T5" fmla="*/ 222 h 241"/>
                <a:gd name="T6" fmla="*/ 148 w 148"/>
                <a:gd name="T7" fmla="*/ 0 h 241"/>
                <a:gd name="T8" fmla="*/ 88 w 148"/>
                <a:gd name="T9" fmla="*/ 120 h 241"/>
                <a:gd name="T10" fmla="*/ 0 w 148"/>
                <a:gd name="T1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241">
                  <a:moveTo>
                    <a:pt x="0" y="241"/>
                  </a:moveTo>
                  <a:cubicBezTo>
                    <a:pt x="12" y="235"/>
                    <a:pt x="24" y="230"/>
                    <a:pt x="36" y="223"/>
                  </a:cubicBezTo>
                  <a:cubicBezTo>
                    <a:pt x="36" y="223"/>
                    <a:pt x="36" y="223"/>
                    <a:pt x="36" y="222"/>
                  </a:cubicBezTo>
                  <a:cubicBezTo>
                    <a:pt x="94" y="161"/>
                    <a:pt x="126" y="80"/>
                    <a:pt x="148" y="0"/>
                  </a:cubicBezTo>
                  <a:cubicBezTo>
                    <a:pt x="130" y="41"/>
                    <a:pt x="110" y="81"/>
                    <a:pt x="88" y="120"/>
                  </a:cubicBezTo>
                  <a:cubicBezTo>
                    <a:pt x="63" y="163"/>
                    <a:pt x="35" y="205"/>
                    <a:pt x="0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Freeform 224"/>
            <p:cNvSpPr/>
            <p:nvPr/>
          </p:nvSpPr>
          <p:spPr bwMode="auto">
            <a:xfrm>
              <a:off x="8770908" y="188857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5" name="Freeform 225"/>
            <p:cNvSpPr/>
            <p:nvPr/>
          </p:nvSpPr>
          <p:spPr bwMode="auto">
            <a:xfrm>
              <a:off x="7958764" y="1040369"/>
              <a:ext cx="455007" cy="776087"/>
            </a:xfrm>
            <a:custGeom>
              <a:avLst/>
              <a:gdLst>
                <a:gd name="T0" fmla="*/ 61 w 435"/>
                <a:gd name="T1" fmla="*/ 400 h 745"/>
                <a:gd name="T2" fmla="*/ 170 w 435"/>
                <a:gd name="T3" fmla="*/ 584 h 745"/>
                <a:gd name="T4" fmla="*/ 340 w 435"/>
                <a:gd name="T5" fmla="*/ 719 h 745"/>
                <a:gd name="T6" fmla="*/ 435 w 435"/>
                <a:gd name="T7" fmla="*/ 745 h 745"/>
                <a:gd name="T8" fmla="*/ 313 w 435"/>
                <a:gd name="T9" fmla="*/ 698 h 745"/>
                <a:gd name="T10" fmla="*/ 159 w 435"/>
                <a:gd name="T11" fmla="*/ 547 h 745"/>
                <a:gd name="T12" fmla="*/ 47 w 435"/>
                <a:gd name="T13" fmla="*/ 332 h 745"/>
                <a:gd name="T14" fmla="*/ 19 w 435"/>
                <a:gd name="T15" fmla="*/ 210 h 745"/>
                <a:gd name="T16" fmla="*/ 10 w 435"/>
                <a:gd name="T17" fmla="*/ 78 h 745"/>
                <a:gd name="T18" fmla="*/ 0 w 435"/>
                <a:gd name="T19" fmla="*/ 0 h 745"/>
                <a:gd name="T20" fmla="*/ 6 w 435"/>
                <a:gd name="T21" fmla="*/ 171 h 745"/>
                <a:gd name="T22" fmla="*/ 25 w 435"/>
                <a:gd name="T23" fmla="*/ 296 h 745"/>
                <a:gd name="T24" fmla="*/ 61 w 435"/>
                <a:gd name="T25" fmla="*/ 40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5" h="745">
                  <a:moveTo>
                    <a:pt x="61" y="400"/>
                  </a:moveTo>
                  <a:cubicBezTo>
                    <a:pt x="89" y="466"/>
                    <a:pt x="124" y="529"/>
                    <a:pt x="170" y="584"/>
                  </a:cubicBezTo>
                  <a:cubicBezTo>
                    <a:pt x="217" y="640"/>
                    <a:pt x="274" y="688"/>
                    <a:pt x="340" y="719"/>
                  </a:cubicBezTo>
                  <a:cubicBezTo>
                    <a:pt x="370" y="733"/>
                    <a:pt x="402" y="740"/>
                    <a:pt x="435" y="745"/>
                  </a:cubicBezTo>
                  <a:cubicBezTo>
                    <a:pt x="393" y="734"/>
                    <a:pt x="351" y="718"/>
                    <a:pt x="313" y="698"/>
                  </a:cubicBezTo>
                  <a:cubicBezTo>
                    <a:pt x="249" y="663"/>
                    <a:pt x="197" y="609"/>
                    <a:pt x="159" y="547"/>
                  </a:cubicBezTo>
                  <a:cubicBezTo>
                    <a:pt x="117" y="478"/>
                    <a:pt x="73" y="409"/>
                    <a:pt x="47" y="332"/>
                  </a:cubicBezTo>
                  <a:cubicBezTo>
                    <a:pt x="34" y="293"/>
                    <a:pt x="23" y="252"/>
                    <a:pt x="19" y="210"/>
                  </a:cubicBezTo>
                  <a:cubicBezTo>
                    <a:pt x="14" y="166"/>
                    <a:pt x="13" y="122"/>
                    <a:pt x="10" y="78"/>
                  </a:cubicBezTo>
                  <a:cubicBezTo>
                    <a:pt x="8" y="52"/>
                    <a:pt x="5" y="26"/>
                    <a:pt x="0" y="0"/>
                  </a:cubicBezTo>
                  <a:cubicBezTo>
                    <a:pt x="5" y="57"/>
                    <a:pt x="3" y="114"/>
                    <a:pt x="6" y="171"/>
                  </a:cubicBezTo>
                  <a:cubicBezTo>
                    <a:pt x="8" y="213"/>
                    <a:pt x="13" y="256"/>
                    <a:pt x="25" y="296"/>
                  </a:cubicBezTo>
                  <a:cubicBezTo>
                    <a:pt x="35" y="331"/>
                    <a:pt x="47" y="366"/>
                    <a:pt x="61" y="4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Freeform 226"/>
            <p:cNvSpPr/>
            <p:nvPr/>
          </p:nvSpPr>
          <p:spPr bwMode="auto">
            <a:xfrm>
              <a:off x="8175107" y="803422"/>
              <a:ext cx="197456" cy="230079"/>
            </a:xfrm>
            <a:custGeom>
              <a:avLst/>
              <a:gdLst>
                <a:gd name="T0" fmla="*/ 103 w 189"/>
                <a:gd name="T1" fmla="*/ 80 h 221"/>
                <a:gd name="T2" fmla="*/ 0 w 189"/>
                <a:gd name="T3" fmla="*/ 0 h 221"/>
                <a:gd name="T4" fmla="*/ 63 w 189"/>
                <a:gd name="T5" fmla="*/ 60 h 221"/>
                <a:gd name="T6" fmla="*/ 124 w 189"/>
                <a:gd name="T7" fmla="*/ 182 h 221"/>
                <a:gd name="T8" fmla="*/ 130 w 189"/>
                <a:gd name="T9" fmla="*/ 185 h 221"/>
                <a:gd name="T10" fmla="*/ 189 w 189"/>
                <a:gd name="T11" fmla="*/ 221 h 221"/>
                <a:gd name="T12" fmla="*/ 103 w 189"/>
                <a:gd name="T13" fmla="*/ 8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221">
                  <a:moveTo>
                    <a:pt x="103" y="80"/>
                  </a:moveTo>
                  <a:cubicBezTo>
                    <a:pt x="74" y="47"/>
                    <a:pt x="38" y="18"/>
                    <a:pt x="0" y="0"/>
                  </a:cubicBezTo>
                  <a:cubicBezTo>
                    <a:pt x="23" y="14"/>
                    <a:pt x="47" y="39"/>
                    <a:pt x="63" y="60"/>
                  </a:cubicBezTo>
                  <a:cubicBezTo>
                    <a:pt x="91" y="96"/>
                    <a:pt x="110" y="139"/>
                    <a:pt x="124" y="182"/>
                  </a:cubicBezTo>
                  <a:cubicBezTo>
                    <a:pt x="126" y="183"/>
                    <a:pt x="128" y="184"/>
                    <a:pt x="130" y="185"/>
                  </a:cubicBezTo>
                  <a:cubicBezTo>
                    <a:pt x="151" y="196"/>
                    <a:pt x="170" y="208"/>
                    <a:pt x="189" y="221"/>
                  </a:cubicBezTo>
                  <a:cubicBezTo>
                    <a:pt x="165" y="171"/>
                    <a:pt x="140" y="121"/>
                    <a:pt x="103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" name="Freeform 227"/>
            <p:cNvSpPr/>
            <p:nvPr/>
          </p:nvSpPr>
          <p:spPr bwMode="auto">
            <a:xfrm>
              <a:off x="8683341" y="1072992"/>
              <a:ext cx="94436" cy="808710"/>
            </a:xfrm>
            <a:custGeom>
              <a:avLst/>
              <a:gdLst>
                <a:gd name="T0" fmla="*/ 74 w 91"/>
                <a:gd name="T1" fmla="*/ 402 h 777"/>
                <a:gd name="T2" fmla="*/ 82 w 91"/>
                <a:gd name="T3" fmla="*/ 197 h 777"/>
                <a:gd name="T4" fmla="*/ 60 w 91"/>
                <a:gd name="T5" fmla="*/ 55 h 777"/>
                <a:gd name="T6" fmla="*/ 51 w 91"/>
                <a:gd name="T7" fmla="*/ 0 h 777"/>
                <a:gd name="T8" fmla="*/ 33 w 91"/>
                <a:gd name="T9" fmla="*/ 367 h 777"/>
                <a:gd name="T10" fmla="*/ 16 w 91"/>
                <a:gd name="T11" fmla="*/ 586 h 777"/>
                <a:gd name="T12" fmla="*/ 15 w 91"/>
                <a:gd name="T13" fmla="*/ 775 h 777"/>
                <a:gd name="T14" fmla="*/ 19 w 91"/>
                <a:gd name="T15" fmla="*/ 777 h 777"/>
                <a:gd name="T16" fmla="*/ 19 w 91"/>
                <a:gd name="T17" fmla="*/ 777 h 777"/>
                <a:gd name="T18" fmla="*/ 29 w 91"/>
                <a:gd name="T19" fmla="*/ 660 h 777"/>
                <a:gd name="T20" fmla="*/ 74 w 91"/>
                <a:gd name="T21" fmla="*/ 402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777">
                  <a:moveTo>
                    <a:pt x="74" y="402"/>
                  </a:moveTo>
                  <a:cubicBezTo>
                    <a:pt x="83" y="335"/>
                    <a:pt x="91" y="265"/>
                    <a:pt x="82" y="197"/>
                  </a:cubicBezTo>
                  <a:cubicBezTo>
                    <a:pt x="77" y="150"/>
                    <a:pt x="68" y="103"/>
                    <a:pt x="60" y="55"/>
                  </a:cubicBezTo>
                  <a:cubicBezTo>
                    <a:pt x="57" y="37"/>
                    <a:pt x="54" y="19"/>
                    <a:pt x="51" y="0"/>
                  </a:cubicBezTo>
                  <a:cubicBezTo>
                    <a:pt x="63" y="122"/>
                    <a:pt x="43" y="245"/>
                    <a:pt x="33" y="367"/>
                  </a:cubicBezTo>
                  <a:cubicBezTo>
                    <a:pt x="27" y="440"/>
                    <a:pt x="22" y="513"/>
                    <a:pt x="16" y="586"/>
                  </a:cubicBezTo>
                  <a:cubicBezTo>
                    <a:pt x="11" y="647"/>
                    <a:pt x="0" y="714"/>
                    <a:pt x="15" y="775"/>
                  </a:cubicBezTo>
                  <a:cubicBezTo>
                    <a:pt x="16" y="777"/>
                    <a:pt x="18" y="777"/>
                    <a:pt x="19" y="777"/>
                  </a:cubicBezTo>
                  <a:cubicBezTo>
                    <a:pt x="19" y="777"/>
                    <a:pt x="19" y="777"/>
                    <a:pt x="19" y="777"/>
                  </a:cubicBezTo>
                  <a:cubicBezTo>
                    <a:pt x="17" y="738"/>
                    <a:pt x="21" y="699"/>
                    <a:pt x="29" y="660"/>
                  </a:cubicBezTo>
                  <a:cubicBezTo>
                    <a:pt x="48" y="575"/>
                    <a:pt x="63" y="489"/>
                    <a:pt x="74" y="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8" name="Freeform 228"/>
            <p:cNvSpPr/>
            <p:nvPr/>
          </p:nvSpPr>
          <p:spPr bwMode="auto">
            <a:xfrm>
              <a:off x="8676473" y="1886852"/>
              <a:ext cx="44642" cy="254117"/>
            </a:xfrm>
            <a:custGeom>
              <a:avLst/>
              <a:gdLst>
                <a:gd name="T0" fmla="*/ 24 w 42"/>
                <a:gd name="T1" fmla="*/ 219 h 245"/>
                <a:gd name="T2" fmla="*/ 33 w 42"/>
                <a:gd name="T3" fmla="*/ 173 h 245"/>
                <a:gd name="T4" fmla="*/ 21 w 42"/>
                <a:gd name="T5" fmla="*/ 3 h 245"/>
                <a:gd name="T6" fmla="*/ 5 w 42"/>
                <a:gd name="T7" fmla="*/ 0 h 245"/>
                <a:gd name="T8" fmla="*/ 17 w 42"/>
                <a:gd name="T9" fmla="*/ 140 h 245"/>
                <a:gd name="T10" fmla="*/ 14 w 42"/>
                <a:gd name="T11" fmla="*/ 245 h 245"/>
                <a:gd name="T12" fmla="*/ 24 w 42"/>
                <a:gd name="T13" fmla="*/ 21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45">
                  <a:moveTo>
                    <a:pt x="24" y="219"/>
                  </a:moveTo>
                  <a:cubicBezTo>
                    <a:pt x="27" y="204"/>
                    <a:pt x="31" y="188"/>
                    <a:pt x="33" y="173"/>
                  </a:cubicBezTo>
                  <a:cubicBezTo>
                    <a:pt x="42" y="116"/>
                    <a:pt x="38" y="58"/>
                    <a:pt x="21" y="3"/>
                  </a:cubicBezTo>
                  <a:cubicBezTo>
                    <a:pt x="16" y="2"/>
                    <a:pt x="11" y="2"/>
                    <a:pt x="5" y="0"/>
                  </a:cubicBezTo>
                  <a:cubicBezTo>
                    <a:pt x="0" y="47"/>
                    <a:pt x="13" y="93"/>
                    <a:pt x="17" y="140"/>
                  </a:cubicBezTo>
                  <a:cubicBezTo>
                    <a:pt x="19" y="174"/>
                    <a:pt x="17" y="210"/>
                    <a:pt x="14" y="245"/>
                  </a:cubicBezTo>
                  <a:cubicBezTo>
                    <a:pt x="18" y="236"/>
                    <a:pt x="22" y="227"/>
                    <a:pt x="24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9" name="Freeform 229"/>
            <p:cNvSpPr/>
            <p:nvPr/>
          </p:nvSpPr>
          <p:spPr bwMode="auto">
            <a:xfrm>
              <a:off x="8480734" y="1838776"/>
              <a:ext cx="157965" cy="30906"/>
            </a:xfrm>
            <a:custGeom>
              <a:avLst/>
              <a:gdLst>
                <a:gd name="T0" fmla="*/ 151 w 151"/>
                <a:gd name="T1" fmla="*/ 28 h 30"/>
                <a:gd name="T2" fmla="*/ 139 w 151"/>
                <a:gd name="T3" fmla="*/ 20 h 30"/>
                <a:gd name="T4" fmla="*/ 138 w 151"/>
                <a:gd name="T5" fmla="*/ 20 h 30"/>
                <a:gd name="T6" fmla="*/ 36 w 151"/>
                <a:gd name="T7" fmla="*/ 4 h 30"/>
                <a:gd name="T8" fmla="*/ 0 w 151"/>
                <a:gd name="T9" fmla="*/ 0 h 30"/>
                <a:gd name="T10" fmla="*/ 31 w 151"/>
                <a:gd name="T11" fmla="*/ 14 h 30"/>
                <a:gd name="T12" fmla="*/ 151 w 151"/>
                <a:gd name="T13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30">
                  <a:moveTo>
                    <a:pt x="151" y="28"/>
                  </a:moveTo>
                  <a:cubicBezTo>
                    <a:pt x="147" y="25"/>
                    <a:pt x="143" y="23"/>
                    <a:pt x="139" y="20"/>
                  </a:cubicBezTo>
                  <a:cubicBezTo>
                    <a:pt x="139" y="20"/>
                    <a:pt x="138" y="20"/>
                    <a:pt x="138" y="20"/>
                  </a:cubicBezTo>
                  <a:cubicBezTo>
                    <a:pt x="105" y="28"/>
                    <a:pt x="69" y="17"/>
                    <a:pt x="36" y="4"/>
                  </a:cubicBezTo>
                  <a:cubicBezTo>
                    <a:pt x="24" y="3"/>
                    <a:pt x="12" y="1"/>
                    <a:pt x="0" y="0"/>
                  </a:cubicBezTo>
                  <a:cubicBezTo>
                    <a:pt x="10" y="5"/>
                    <a:pt x="20" y="10"/>
                    <a:pt x="31" y="14"/>
                  </a:cubicBezTo>
                  <a:cubicBezTo>
                    <a:pt x="69" y="29"/>
                    <a:pt x="111" y="30"/>
                    <a:pt x="15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Freeform 230"/>
            <p:cNvSpPr/>
            <p:nvPr/>
          </p:nvSpPr>
          <p:spPr bwMode="auto">
            <a:xfrm>
              <a:off x="8705662" y="1069558"/>
              <a:ext cx="140795" cy="812144"/>
            </a:xfrm>
            <a:custGeom>
              <a:avLst/>
              <a:gdLst>
                <a:gd name="T0" fmla="*/ 69 w 134"/>
                <a:gd name="T1" fmla="*/ 608 h 780"/>
                <a:gd name="T2" fmla="*/ 127 w 134"/>
                <a:gd name="T3" fmla="*/ 383 h 780"/>
                <a:gd name="T4" fmla="*/ 96 w 134"/>
                <a:gd name="T5" fmla="*/ 153 h 780"/>
                <a:gd name="T6" fmla="*/ 34 w 134"/>
                <a:gd name="T7" fmla="*/ 0 h 780"/>
                <a:gd name="T8" fmla="*/ 57 w 134"/>
                <a:gd name="T9" fmla="*/ 134 h 780"/>
                <a:gd name="T10" fmla="*/ 68 w 134"/>
                <a:gd name="T11" fmla="*/ 273 h 780"/>
                <a:gd name="T12" fmla="*/ 39 w 134"/>
                <a:gd name="T13" fmla="*/ 525 h 780"/>
                <a:gd name="T14" fmla="*/ 15 w 134"/>
                <a:gd name="T15" fmla="*/ 651 h 780"/>
                <a:gd name="T16" fmla="*/ 3 w 134"/>
                <a:gd name="T17" fmla="*/ 780 h 780"/>
                <a:gd name="T18" fmla="*/ 5 w 134"/>
                <a:gd name="T19" fmla="*/ 780 h 780"/>
                <a:gd name="T20" fmla="*/ 25 w 134"/>
                <a:gd name="T21" fmla="*/ 706 h 780"/>
                <a:gd name="T22" fmla="*/ 69 w 134"/>
                <a:gd name="T23" fmla="*/ 608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780">
                  <a:moveTo>
                    <a:pt x="69" y="608"/>
                  </a:moveTo>
                  <a:cubicBezTo>
                    <a:pt x="97" y="536"/>
                    <a:pt x="120" y="461"/>
                    <a:pt x="127" y="383"/>
                  </a:cubicBezTo>
                  <a:cubicBezTo>
                    <a:pt x="134" y="304"/>
                    <a:pt x="123" y="227"/>
                    <a:pt x="96" y="153"/>
                  </a:cubicBezTo>
                  <a:cubicBezTo>
                    <a:pt x="78" y="101"/>
                    <a:pt x="55" y="51"/>
                    <a:pt x="34" y="0"/>
                  </a:cubicBezTo>
                  <a:cubicBezTo>
                    <a:pt x="42" y="45"/>
                    <a:pt x="50" y="89"/>
                    <a:pt x="57" y="134"/>
                  </a:cubicBezTo>
                  <a:cubicBezTo>
                    <a:pt x="65" y="181"/>
                    <a:pt x="70" y="225"/>
                    <a:pt x="68" y="273"/>
                  </a:cubicBezTo>
                  <a:cubicBezTo>
                    <a:pt x="66" y="358"/>
                    <a:pt x="54" y="441"/>
                    <a:pt x="39" y="525"/>
                  </a:cubicBezTo>
                  <a:cubicBezTo>
                    <a:pt x="31" y="567"/>
                    <a:pt x="25" y="609"/>
                    <a:pt x="15" y="651"/>
                  </a:cubicBezTo>
                  <a:cubicBezTo>
                    <a:pt x="6" y="694"/>
                    <a:pt x="0" y="736"/>
                    <a:pt x="3" y="780"/>
                  </a:cubicBezTo>
                  <a:cubicBezTo>
                    <a:pt x="4" y="780"/>
                    <a:pt x="4" y="780"/>
                    <a:pt x="5" y="780"/>
                  </a:cubicBezTo>
                  <a:cubicBezTo>
                    <a:pt x="3" y="753"/>
                    <a:pt x="12" y="729"/>
                    <a:pt x="25" y="706"/>
                  </a:cubicBezTo>
                  <a:cubicBezTo>
                    <a:pt x="43" y="674"/>
                    <a:pt x="56" y="642"/>
                    <a:pt x="69" y="6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Freeform 231"/>
            <p:cNvSpPr/>
            <p:nvPr/>
          </p:nvSpPr>
          <p:spPr bwMode="auto">
            <a:xfrm>
              <a:off x="8329638" y="18147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Freeform 232"/>
            <p:cNvSpPr/>
            <p:nvPr/>
          </p:nvSpPr>
          <p:spPr bwMode="auto">
            <a:xfrm>
              <a:off x="8121879" y="1855946"/>
              <a:ext cx="382893" cy="260985"/>
            </a:xfrm>
            <a:custGeom>
              <a:avLst/>
              <a:gdLst>
                <a:gd name="T0" fmla="*/ 252 w 366"/>
                <a:gd name="T1" fmla="*/ 77 h 251"/>
                <a:gd name="T2" fmla="*/ 212 w 366"/>
                <a:gd name="T3" fmla="*/ 121 h 251"/>
                <a:gd name="T4" fmla="*/ 163 w 366"/>
                <a:gd name="T5" fmla="*/ 164 h 251"/>
                <a:gd name="T6" fmla="*/ 0 w 366"/>
                <a:gd name="T7" fmla="*/ 251 h 251"/>
                <a:gd name="T8" fmla="*/ 232 w 366"/>
                <a:gd name="T9" fmla="*/ 149 h 251"/>
                <a:gd name="T10" fmla="*/ 366 w 366"/>
                <a:gd name="T11" fmla="*/ 8 h 251"/>
                <a:gd name="T12" fmla="*/ 348 w 366"/>
                <a:gd name="T13" fmla="*/ 0 h 251"/>
                <a:gd name="T14" fmla="*/ 252 w 366"/>
                <a:gd name="T15" fmla="*/ 7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251">
                  <a:moveTo>
                    <a:pt x="252" y="77"/>
                  </a:moveTo>
                  <a:cubicBezTo>
                    <a:pt x="239" y="92"/>
                    <a:pt x="226" y="107"/>
                    <a:pt x="212" y="121"/>
                  </a:cubicBezTo>
                  <a:cubicBezTo>
                    <a:pt x="197" y="137"/>
                    <a:pt x="180" y="151"/>
                    <a:pt x="163" y="164"/>
                  </a:cubicBezTo>
                  <a:cubicBezTo>
                    <a:pt x="114" y="204"/>
                    <a:pt x="60" y="237"/>
                    <a:pt x="0" y="251"/>
                  </a:cubicBezTo>
                  <a:cubicBezTo>
                    <a:pt x="87" y="248"/>
                    <a:pt x="163" y="197"/>
                    <a:pt x="232" y="149"/>
                  </a:cubicBezTo>
                  <a:cubicBezTo>
                    <a:pt x="286" y="111"/>
                    <a:pt x="309" y="42"/>
                    <a:pt x="366" y="8"/>
                  </a:cubicBezTo>
                  <a:cubicBezTo>
                    <a:pt x="360" y="6"/>
                    <a:pt x="354" y="3"/>
                    <a:pt x="348" y="0"/>
                  </a:cubicBezTo>
                  <a:cubicBezTo>
                    <a:pt x="310" y="15"/>
                    <a:pt x="279" y="47"/>
                    <a:pt x="25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Freeform 233"/>
            <p:cNvSpPr/>
            <p:nvPr/>
          </p:nvSpPr>
          <p:spPr bwMode="auto">
            <a:xfrm>
              <a:off x="8226617" y="980273"/>
              <a:ext cx="20604" cy="176852"/>
            </a:xfrm>
            <a:custGeom>
              <a:avLst/>
              <a:gdLst>
                <a:gd name="T0" fmla="*/ 0 w 21"/>
                <a:gd name="T1" fmla="*/ 0 h 170"/>
                <a:gd name="T2" fmla="*/ 8 w 21"/>
                <a:gd name="T3" fmla="*/ 57 h 170"/>
                <a:gd name="T4" fmla="*/ 15 w 21"/>
                <a:gd name="T5" fmla="*/ 170 h 170"/>
                <a:gd name="T6" fmla="*/ 17 w 21"/>
                <a:gd name="T7" fmla="*/ 146 h 170"/>
                <a:gd name="T8" fmla="*/ 0 w 21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0">
                  <a:moveTo>
                    <a:pt x="0" y="0"/>
                  </a:moveTo>
                  <a:cubicBezTo>
                    <a:pt x="3" y="19"/>
                    <a:pt x="6" y="38"/>
                    <a:pt x="8" y="57"/>
                  </a:cubicBezTo>
                  <a:cubicBezTo>
                    <a:pt x="12" y="94"/>
                    <a:pt x="14" y="132"/>
                    <a:pt x="15" y="170"/>
                  </a:cubicBezTo>
                  <a:cubicBezTo>
                    <a:pt x="16" y="162"/>
                    <a:pt x="16" y="154"/>
                    <a:pt x="17" y="146"/>
                  </a:cubicBezTo>
                  <a:cubicBezTo>
                    <a:pt x="19" y="99"/>
                    <a:pt x="21" y="4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Freeform 234"/>
            <p:cNvSpPr/>
            <p:nvPr/>
          </p:nvSpPr>
          <p:spPr bwMode="auto">
            <a:xfrm>
              <a:off x="8563151" y="1881702"/>
              <a:ext cx="103020" cy="243815"/>
            </a:xfrm>
            <a:custGeom>
              <a:avLst/>
              <a:gdLst>
                <a:gd name="T0" fmla="*/ 45 w 98"/>
                <a:gd name="T1" fmla="*/ 89 h 233"/>
                <a:gd name="T2" fmla="*/ 42 w 98"/>
                <a:gd name="T3" fmla="*/ 24 h 233"/>
                <a:gd name="T4" fmla="*/ 61 w 98"/>
                <a:gd name="T5" fmla="*/ 0 h 233"/>
                <a:gd name="T6" fmla="*/ 61 w 98"/>
                <a:gd name="T7" fmla="*/ 0 h 233"/>
                <a:gd name="T8" fmla="*/ 4 w 98"/>
                <a:gd name="T9" fmla="*/ 66 h 233"/>
                <a:gd name="T10" fmla="*/ 50 w 98"/>
                <a:gd name="T11" fmla="*/ 144 h 233"/>
                <a:gd name="T12" fmla="*/ 98 w 98"/>
                <a:gd name="T13" fmla="*/ 233 h 233"/>
                <a:gd name="T14" fmla="*/ 80 w 98"/>
                <a:gd name="T15" fmla="*/ 163 h 233"/>
                <a:gd name="T16" fmla="*/ 45 w 98"/>
                <a:gd name="T17" fmla="*/ 8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233">
                  <a:moveTo>
                    <a:pt x="45" y="89"/>
                  </a:moveTo>
                  <a:cubicBezTo>
                    <a:pt x="39" y="69"/>
                    <a:pt x="33" y="45"/>
                    <a:pt x="42" y="24"/>
                  </a:cubicBezTo>
                  <a:cubicBezTo>
                    <a:pt x="46" y="14"/>
                    <a:pt x="53" y="6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35" y="8"/>
                    <a:pt x="0" y="35"/>
                    <a:pt x="4" y="66"/>
                  </a:cubicBezTo>
                  <a:cubicBezTo>
                    <a:pt x="8" y="97"/>
                    <a:pt x="33" y="120"/>
                    <a:pt x="50" y="144"/>
                  </a:cubicBezTo>
                  <a:cubicBezTo>
                    <a:pt x="70" y="172"/>
                    <a:pt x="86" y="202"/>
                    <a:pt x="98" y="233"/>
                  </a:cubicBezTo>
                  <a:cubicBezTo>
                    <a:pt x="96" y="209"/>
                    <a:pt x="90" y="185"/>
                    <a:pt x="80" y="163"/>
                  </a:cubicBezTo>
                  <a:cubicBezTo>
                    <a:pt x="69" y="138"/>
                    <a:pt x="53" y="115"/>
                    <a:pt x="45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5" name="Freeform 235"/>
            <p:cNvSpPr/>
            <p:nvPr/>
          </p:nvSpPr>
          <p:spPr bwMode="auto">
            <a:xfrm>
              <a:off x="7979368" y="1838776"/>
              <a:ext cx="413799" cy="262702"/>
            </a:xfrm>
            <a:custGeom>
              <a:avLst/>
              <a:gdLst>
                <a:gd name="T0" fmla="*/ 328 w 396"/>
                <a:gd name="T1" fmla="*/ 25 h 251"/>
                <a:gd name="T2" fmla="*/ 396 w 396"/>
                <a:gd name="T3" fmla="*/ 0 h 251"/>
                <a:gd name="T4" fmla="*/ 174 w 396"/>
                <a:gd name="T5" fmla="*/ 112 h 251"/>
                <a:gd name="T6" fmla="*/ 64 w 396"/>
                <a:gd name="T7" fmla="*/ 203 h 251"/>
                <a:gd name="T8" fmla="*/ 0 w 396"/>
                <a:gd name="T9" fmla="*/ 251 h 251"/>
                <a:gd name="T10" fmla="*/ 227 w 396"/>
                <a:gd name="T11" fmla="*/ 83 h 251"/>
                <a:gd name="T12" fmla="*/ 328 w 396"/>
                <a:gd name="T13" fmla="*/ 25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6" h="251">
                  <a:moveTo>
                    <a:pt x="328" y="25"/>
                  </a:moveTo>
                  <a:cubicBezTo>
                    <a:pt x="350" y="15"/>
                    <a:pt x="373" y="8"/>
                    <a:pt x="396" y="0"/>
                  </a:cubicBezTo>
                  <a:cubicBezTo>
                    <a:pt x="312" y="10"/>
                    <a:pt x="238" y="61"/>
                    <a:pt x="174" y="112"/>
                  </a:cubicBezTo>
                  <a:cubicBezTo>
                    <a:pt x="136" y="141"/>
                    <a:pt x="101" y="173"/>
                    <a:pt x="64" y="203"/>
                  </a:cubicBezTo>
                  <a:cubicBezTo>
                    <a:pt x="44" y="220"/>
                    <a:pt x="22" y="237"/>
                    <a:pt x="0" y="251"/>
                  </a:cubicBezTo>
                  <a:cubicBezTo>
                    <a:pt x="87" y="215"/>
                    <a:pt x="148" y="133"/>
                    <a:pt x="227" y="83"/>
                  </a:cubicBezTo>
                  <a:cubicBezTo>
                    <a:pt x="260" y="63"/>
                    <a:pt x="293" y="41"/>
                    <a:pt x="328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6" name="Freeform 236"/>
            <p:cNvSpPr/>
            <p:nvPr/>
          </p:nvSpPr>
          <p:spPr bwMode="auto">
            <a:xfrm>
              <a:off x="7914122" y="1816456"/>
              <a:ext cx="436120" cy="140794"/>
            </a:xfrm>
            <a:custGeom>
              <a:avLst/>
              <a:gdLst>
                <a:gd name="T0" fmla="*/ 307 w 417"/>
                <a:gd name="T1" fmla="*/ 41 h 136"/>
                <a:gd name="T2" fmla="*/ 417 w 417"/>
                <a:gd name="T3" fmla="*/ 3 h 136"/>
                <a:gd name="T4" fmla="*/ 403 w 417"/>
                <a:gd name="T5" fmla="*/ 0 h 136"/>
                <a:gd name="T6" fmla="*/ 197 w 417"/>
                <a:gd name="T7" fmla="*/ 83 h 136"/>
                <a:gd name="T8" fmla="*/ 7 w 417"/>
                <a:gd name="T9" fmla="*/ 128 h 136"/>
                <a:gd name="T10" fmla="*/ 6 w 417"/>
                <a:gd name="T11" fmla="*/ 127 h 136"/>
                <a:gd name="T12" fmla="*/ 0 w 417"/>
                <a:gd name="T13" fmla="*/ 128 h 136"/>
                <a:gd name="T14" fmla="*/ 35 w 417"/>
                <a:gd name="T15" fmla="*/ 136 h 136"/>
                <a:gd name="T16" fmla="*/ 35 w 417"/>
                <a:gd name="T17" fmla="*/ 136 h 136"/>
                <a:gd name="T18" fmla="*/ 224 w 417"/>
                <a:gd name="T19" fmla="*/ 91 h 136"/>
                <a:gd name="T20" fmla="*/ 307 w 417"/>
                <a:gd name="T21" fmla="*/ 4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7" h="136">
                  <a:moveTo>
                    <a:pt x="307" y="41"/>
                  </a:moveTo>
                  <a:cubicBezTo>
                    <a:pt x="342" y="24"/>
                    <a:pt x="379" y="11"/>
                    <a:pt x="417" y="3"/>
                  </a:cubicBezTo>
                  <a:cubicBezTo>
                    <a:pt x="412" y="2"/>
                    <a:pt x="407" y="1"/>
                    <a:pt x="403" y="0"/>
                  </a:cubicBezTo>
                  <a:cubicBezTo>
                    <a:pt x="332" y="23"/>
                    <a:pt x="265" y="55"/>
                    <a:pt x="197" y="83"/>
                  </a:cubicBezTo>
                  <a:cubicBezTo>
                    <a:pt x="136" y="108"/>
                    <a:pt x="73" y="122"/>
                    <a:pt x="7" y="128"/>
                  </a:cubicBezTo>
                  <a:cubicBezTo>
                    <a:pt x="6" y="128"/>
                    <a:pt x="5" y="128"/>
                    <a:pt x="6" y="127"/>
                  </a:cubicBezTo>
                  <a:cubicBezTo>
                    <a:pt x="4" y="128"/>
                    <a:pt x="2" y="128"/>
                    <a:pt x="0" y="128"/>
                  </a:cubicBezTo>
                  <a:cubicBezTo>
                    <a:pt x="12" y="131"/>
                    <a:pt x="23" y="134"/>
                    <a:pt x="35" y="136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100" y="132"/>
                    <a:pt x="167" y="124"/>
                    <a:pt x="224" y="91"/>
                  </a:cubicBezTo>
                  <a:cubicBezTo>
                    <a:pt x="252" y="74"/>
                    <a:pt x="278" y="56"/>
                    <a:pt x="30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7" name="Freeform 237"/>
            <p:cNvSpPr/>
            <p:nvPr/>
          </p:nvSpPr>
          <p:spPr bwMode="auto">
            <a:xfrm>
              <a:off x="7845442" y="1804436"/>
              <a:ext cx="429252" cy="120190"/>
            </a:xfrm>
            <a:custGeom>
              <a:avLst/>
              <a:gdLst>
                <a:gd name="T0" fmla="*/ 165 w 411"/>
                <a:gd name="T1" fmla="*/ 18 h 116"/>
                <a:gd name="T2" fmla="*/ 0 w 411"/>
                <a:gd name="T3" fmla="*/ 116 h 116"/>
                <a:gd name="T4" fmla="*/ 211 w 411"/>
                <a:gd name="T5" fmla="*/ 46 h 116"/>
                <a:gd name="T6" fmla="*/ 411 w 411"/>
                <a:gd name="T7" fmla="*/ 8 h 116"/>
                <a:gd name="T8" fmla="*/ 302 w 411"/>
                <a:gd name="T9" fmla="*/ 0 h 116"/>
                <a:gd name="T10" fmla="*/ 165 w 411"/>
                <a:gd name="T11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1" h="116">
                  <a:moveTo>
                    <a:pt x="165" y="18"/>
                  </a:moveTo>
                  <a:cubicBezTo>
                    <a:pt x="105" y="41"/>
                    <a:pt x="58" y="90"/>
                    <a:pt x="0" y="116"/>
                  </a:cubicBezTo>
                  <a:cubicBezTo>
                    <a:pt x="75" y="114"/>
                    <a:pt x="141" y="68"/>
                    <a:pt x="211" y="46"/>
                  </a:cubicBezTo>
                  <a:cubicBezTo>
                    <a:pt x="276" y="25"/>
                    <a:pt x="343" y="13"/>
                    <a:pt x="411" y="8"/>
                  </a:cubicBezTo>
                  <a:cubicBezTo>
                    <a:pt x="375" y="4"/>
                    <a:pt x="339" y="0"/>
                    <a:pt x="302" y="0"/>
                  </a:cubicBezTo>
                  <a:cubicBezTo>
                    <a:pt x="257" y="0"/>
                    <a:pt x="208" y="3"/>
                    <a:pt x="16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8" name="Freeform 238"/>
            <p:cNvSpPr/>
            <p:nvPr/>
          </p:nvSpPr>
          <p:spPr bwMode="auto">
            <a:xfrm>
              <a:off x="7826554" y="1818172"/>
              <a:ext cx="437837" cy="127058"/>
            </a:xfrm>
            <a:custGeom>
              <a:avLst/>
              <a:gdLst>
                <a:gd name="T0" fmla="*/ 387 w 418"/>
                <a:gd name="T1" fmla="*/ 5 h 122"/>
                <a:gd name="T2" fmla="*/ 418 w 418"/>
                <a:gd name="T3" fmla="*/ 0 h 122"/>
                <a:gd name="T4" fmla="*/ 214 w 418"/>
                <a:gd name="T5" fmla="*/ 42 h 122"/>
                <a:gd name="T6" fmla="*/ 4 w 418"/>
                <a:gd name="T7" fmla="*/ 108 h 122"/>
                <a:gd name="T8" fmla="*/ 0 w 418"/>
                <a:gd name="T9" fmla="*/ 109 h 122"/>
                <a:gd name="T10" fmla="*/ 67 w 418"/>
                <a:gd name="T11" fmla="*/ 122 h 122"/>
                <a:gd name="T12" fmla="*/ 287 w 418"/>
                <a:gd name="T13" fmla="*/ 42 h 122"/>
                <a:gd name="T14" fmla="*/ 387 w 418"/>
                <a:gd name="T15" fmla="*/ 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8" h="122">
                  <a:moveTo>
                    <a:pt x="387" y="5"/>
                  </a:moveTo>
                  <a:cubicBezTo>
                    <a:pt x="397" y="3"/>
                    <a:pt x="408" y="2"/>
                    <a:pt x="418" y="0"/>
                  </a:cubicBezTo>
                  <a:cubicBezTo>
                    <a:pt x="349" y="6"/>
                    <a:pt x="280" y="19"/>
                    <a:pt x="214" y="42"/>
                  </a:cubicBezTo>
                  <a:cubicBezTo>
                    <a:pt x="145" y="66"/>
                    <a:pt x="79" y="110"/>
                    <a:pt x="4" y="108"/>
                  </a:cubicBezTo>
                  <a:cubicBezTo>
                    <a:pt x="3" y="108"/>
                    <a:pt x="1" y="109"/>
                    <a:pt x="0" y="109"/>
                  </a:cubicBezTo>
                  <a:cubicBezTo>
                    <a:pt x="22" y="112"/>
                    <a:pt x="44" y="117"/>
                    <a:pt x="67" y="122"/>
                  </a:cubicBezTo>
                  <a:cubicBezTo>
                    <a:pt x="145" y="117"/>
                    <a:pt x="217" y="74"/>
                    <a:pt x="287" y="42"/>
                  </a:cubicBezTo>
                  <a:cubicBezTo>
                    <a:pt x="318" y="27"/>
                    <a:pt x="352" y="10"/>
                    <a:pt x="38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9" name="Freeform 239"/>
            <p:cNvSpPr/>
            <p:nvPr/>
          </p:nvSpPr>
          <p:spPr bwMode="auto">
            <a:xfrm>
              <a:off x="7981085" y="1838776"/>
              <a:ext cx="449856" cy="264419"/>
            </a:xfrm>
            <a:custGeom>
              <a:avLst/>
              <a:gdLst>
                <a:gd name="T0" fmla="*/ 274 w 430"/>
                <a:gd name="T1" fmla="*/ 88 h 254"/>
                <a:gd name="T2" fmla="*/ 357 w 430"/>
                <a:gd name="T3" fmla="*/ 32 h 254"/>
                <a:gd name="T4" fmla="*/ 430 w 430"/>
                <a:gd name="T5" fmla="*/ 0 h 254"/>
                <a:gd name="T6" fmla="*/ 408 w 430"/>
                <a:gd name="T7" fmla="*/ 0 h 254"/>
                <a:gd name="T8" fmla="*/ 323 w 430"/>
                <a:gd name="T9" fmla="*/ 31 h 254"/>
                <a:gd name="T10" fmla="*/ 209 w 430"/>
                <a:gd name="T11" fmla="*/ 99 h 254"/>
                <a:gd name="T12" fmla="*/ 0 w 430"/>
                <a:gd name="T13" fmla="*/ 254 h 254"/>
                <a:gd name="T14" fmla="*/ 132 w 430"/>
                <a:gd name="T15" fmla="*/ 192 h 254"/>
                <a:gd name="T16" fmla="*/ 274 w 430"/>
                <a:gd name="T17" fmla="*/ 8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254">
                  <a:moveTo>
                    <a:pt x="274" y="88"/>
                  </a:moveTo>
                  <a:cubicBezTo>
                    <a:pt x="301" y="68"/>
                    <a:pt x="328" y="48"/>
                    <a:pt x="357" y="32"/>
                  </a:cubicBezTo>
                  <a:cubicBezTo>
                    <a:pt x="380" y="20"/>
                    <a:pt x="405" y="10"/>
                    <a:pt x="430" y="0"/>
                  </a:cubicBezTo>
                  <a:cubicBezTo>
                    <a:pt x="422" y="0"/>
                    <a:pt x="415" y="0"/>
                    <a:pt x="408" y="0"/>
                  </a:cubicBezTo>
                  <a:cubicBezTo>
                    <a:pt x="379" y="9"/>
                    <a:pt x="350" y="18"/>
                    <a:pt x="323" y="31"/>
                  </a:cubicBezTo>
                  <a:cubicBezTo>
                    <a:pt x="284" y="51"/>
                    <a:pt x="244" y="74"/>
                    <a:pt x="209" y="99"/>
                  </a:cubicBezTo>
                  <a:cubicBezTo>
                    <a:pt x="140" y="150"/>
                    <a:pt x="80" y="221"/>
                    <a:pt x="0" y="254"/>
                  </a:cubicBezTo>
                  <a:cubicBezTo>
                    <a:pt x="48" y="243"/>
                    <a:pt x="92" y="220"/>
                    <a:pt x="132" y="192"/>
                  </a:cubicBezTo>
                  <a:cubicBezTo>
                    <a:pt x="181" y="159"/>
                    <a:pt x="227" y="122"/>
                    <a:pt x="27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0" name="Freeform 240"/>
            <p:cNvSpPr/>
            <p:nvPr/>
          </p:nvSpPr>
          <p:spPr bwMode="auto">
            <a:xfrm>
              <a:off x="8195711" y="1876550"/>
              <a:ext cx="394912" cy="252400"/>
            </a:xfrm>
            <a:custGeom>
              <a:avLst/>
              <a:gdLst>
                <a:gd name="T0" fmla="*/ 339 w 376"/>
                <a:gd name="T1" fmla="*/ 0 h 242"/>
                <a:gd name="T2" fmla="*/ 339 w 376"/>
                <a:gd name="T3" fmla="*/ 1 h 242"/>
                <a:gd name="T4" fmla="*/ 252 w 376"/>
                <a:gd name="T5" fmla="*/ 72 h 242"/>
                <a:gd name="T6" fmla="*/ 182 w 376"/>
                <a:gd name="T7" fmla="*/ 155 h 242"/>
                <a:gd name="T8" fmla="*/ 0 w 376"/>
                <a:gd name="T9" fmla="*/ 242 h 242"/>
                <a:gd name="T10" fmla="*/ 190 w 376"/>
                <a:gd name="T11" fmla="*/ 176 h 242"/>
                <a:gd name="T12" fmla="*/ 376 w 376"/>
                <a:gd name="T13" fmla="*/ 4 h 242"/>
                <a:gd name="T14" fmla="*/ 339 w 376"/>
                <a:gd name="T1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6" h="242">
                  <a:moveTo>
                    <a:pt x="339" y="0"/>
                  </a:moveTo>
                  <a:cubicBezTo>
                    <a:pt x="339" y="0"/>
                    <a:pt x="339" y="1"/>
                    <a:pt x="339" y="1"/>
                  </a:cubicBezTo>
                  <a:cubicBezTo>
                    <a:pt x="303" y="14"/>
                    <a:pt x="276" y="44"/>
                    <a:pt x="252" y="72"/>
                  </a:cubicBezTo>
                  <a:cubicBezTo>
                    <a:pt x="229" y="100"/>
                    <a:pt x="207" y="129"/>
                    <a:pt x="182" y="155"/>
                  </a:cubicBezTo>
                  <a:cubicBezTo>
                    <a:pt x="133" y="206"/>
                    <a:pt x="65" y="223"/>
                    <a:pt x="0" y="242"/>
                  </a:cubicBezTo>
                  <a:cubicBezTo>
                    <a:pt x="68" y="241"/>
                    <a:pt x="134" y="226"/>
                    <a:pt x="190" y="176"/>
                  </a:cubicBezTo>
                  <a:cubicBezTo>
                    <a:pt x="252" y="122"/>
                    <a:pt x="300" y="37"/>
                    <a:pt x="376" y="4"/>
                  </a:cubicBezTo>
                  <a:cubicBezTo>
                    <a:pt x="364" y="3"/>
                    <a:pt x="352" y="2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1" name="Freeform 241"/>
            <p:cNvSpPr/>
            <p:nvPr/>
          </p:nvSpPr>
          <p:spPr bwMode="auto">
            <a:xfrm>
              <a:off x="7987953" y="1845644"/>
              <a:ext cx="494498" cy="276439"/>
            </a:xfrm>
            <a:custGeom>
              <a:avLst/>
              <a:gdLst>
                <a:gd name="T0" fmla="*/ 473 w 473"/>
                <a:gd name="T1" fmla="*/ 8 h 265"/>
                <a:gd name="T2" fmla="*/ 454 w 473"/>
                <a:gd name="T3" fmla="*/ 0 h 265"/>
                <a:gd name="T4" fmla="*/ 416 w 473"/>
                <a:gd name="T5" fmla="*/ 26 h 265"/>
                <a:gd name="T6" fmla="*/ 339 w 473"/>
                <a:gd name="T7" fmla="*/ 96 h 265"/>
                <a:gd name="T8" fmla="*/ 275 w 473"/>
                <a:gd name="T9" fmla="*/ 163 h 265"/>
                <a:gd name="T10" fmla="*/ 129 w 473"/>
                <a:gd name="T11" fmla="*/ 247 h 265"/>
                <a:gd name="T12" fmla="*/ 56 w 473"/>
                <a:gd name="T13" fmla="*/ 257 h 265"/>
                <a:gd name="T14" fmla="*/ 0 w 473"/>
                <a:gd name="T15" fmla="*/ 254 h 265"/>
                <a:gd name="T16" fmla="*/ 89 w 473"/>
                <a:gd name="T17" fmla="*/ 265 h 265"/>
                <a:gd name="T18" fmla="*/ 319 w 473"/>
                <a:gd name="T19" fmla="*/ 146 h 265"/>
                <a:gd name="T20" fmla="*/ 473 w 473"/>
                <a:gd name="T21" fmla="*/ 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3" h="265">
                  <a:moveTo>
                    <a:pt x="473" y="8"/>
                  </a:moveTo>
                  <a:cubicBezTo>
                    <a:pt x="467" y="5"/>
                    <a:pt x="461" y="3"/>
                    <a:pt x="454" y="0"/>
                  </a:cubicBezTo>
                  <a:cubicBezTo>
                    <a:pt x="441" y="4"/>
                    <a:pt x="425" y="19"/>
                    <a:pt x="416" y="26"/>
                  </a:cubicBezTo>
                  <a:cubicBezTo>
                    <a:pt x="389" y="48"/>
                    <a:pt x="363" y="70"/>
                    <a:pt x="339" y="96"/>
                  </a:cubicBezTo>
                  <a:cubicBezTo>
                    <a:pt x="318" y="118"/>
                    <a:pt x="297" y="142"/>
                    <a:pt x="275" y="163"/>
                  </a:cubicBezTo>
                  <a:cubicBezTo>
                    <a:pt x="233" y="203"/>
                    <a:pt x="185" y="233"/>
                    <a:pt x="129" y="247"/>
                  </a:cubicBezTo>
                  <a:cubicBezTo>
                    <a:pt x="105" y="253"/>
                    <a:pt x="81" y="258"/>
                    <a:pt x="56" y="257"/>
                  </a:cubicBezTo>
                  <a:cubicBezTo>
                    <a:pt x="39" y="256"/>
                    <a:pt x="19" y="253"/>
                    <a:pt x="0" y="254"/>
                  </a:cubicBezTo>
                  <a:cubicBezTo>
                    <a:pt x="29" y="258"/>
                    <a:pt x="59" y="262"/>
                    <a:pt x="89" y="265"/>
                  </a:cubicBezTo>
                  <a:cubicBezTo>
                    <a:pt x="178" y="257"/>
                    <a:pt x="253" y="204"/>
                    <a:pt x="319" y="146"/>
                  </a:cubicBezTo>
                  <a:cubicBezTo>
                    <a:pt x="370" y="100"/>
                    <a:pt x="408" y="35"/>
                    <a:pt x="47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2" name="Freeform 242"/>
            <p:cNvSpPr/>
            <p:nvPr/>
          </p:nvSpPr>
          <p:spPr bwMode="auto">
            <a:xfrm>
              <a:off x="7831706" y="1788984"/>
              <a:ext cx="429252" cy="135644"/>
            </a:xfrm>
            <a:custGeom>
              <a:avLst/>
              <a:gdLst>
                <a:gd name="T0" fmla="*/ 185 w 410"/>
                <a:gd name="T1" fmla="*/ 26 h 131"/>
                <a:gd name="T2" fmla="*/ 410 w 410"/>
                <a:gd name="T3" fmla="*/ 16 h 131"/>
                <a:gd name="T4" fmla="*/ 364 w 410"/>
                <a:gd name="T5" fmla="*/ 5 h 131"/>
                <a:gd name="T6" fmla="*/ 346 w 410"/>
                <a:gd name="T7" fmla="*/ 0 h 131"/>
                <a:gd name="T8" fmla="*/ 344 w 410"/>
                <a:gd name="T9" fmla="*/ 0 h 131"/>
                <a:gd name="T10" fmla="*/ 72 w 410"/>
                <a:gd name="T11" fmla="*/ 69 h 131"/>
                <a:gd name="T12" fmla="*/ 0 w 410"/>
                <a:gd name="T13" fmla="*/ 131 h 131"/>
                <a:gd name="T14" fmla="*/ 0 w 410"/>
                <a:gd name="T15" fmla="*/ 131 h 131"/>
                <a:gd name="T16" fmla="*/ 185 w 410"/>
                <a:gd name="T17" fmla="*/ 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0" h="131">
                  <a:moveTo>
                    <a:pt x="185" y="26"/>
                  </a:moveTo>
                  <a:cubicBezTo>
                    <a:pt x="258" y="6"/>
                    <a:pt x="335" y="8"/>
                    <a:pt x="410" y="16"/>
                  </a:cubicBezTo>
                  <a:cubicBezTo>
                    <a:pt x="395" y="13"/>
                    <a:pt x="380" y="9"/>
                    <a:pt x="364" y="5"/>
                  </a:cubicBezTo>
                  <a:cubicBezTo>
                    <a:pt x="358" y="4"/>
                    <a:pt x="352" y="2"/>
                    <a:pt x="346" y="0"/>
                  </a:cubicBezTo>
                  <a:cubicBezTo>
                    <a:pt x="345" y="0"/>
                    <a:pt x="345" y="0"/>
                    <a:pt x="344" y="0"/>
                  </a:cubicBezTo>
                  <a:cubicBezTo>
                    <a:pt x="251" y="3"/>
                    <a:pt x="149" y="11"/>
                    <a:pt x="72" y="69"/>
                  </a:cubicBezTo>
                  <a:cubicBezTo>
                    <a:pt x="71" y="70"/>
                    <a:pt x="25" y="113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66" y="105"/>
                    <a:pt x="115" y="45"/>
                    <a:pt x="18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3" name="Freeform 243"/>
            <p:cNvSpPr/>
            <p:nvPr/>
          </p:nvSpPr>
          <p:spPr bwMode="auto">
            <a:xfrm>
              <a:off x="7970783" y="1821606"/>
              <a:ext cx="425818" cy="154531"/>
            </a:xfrm>
            <a:custGeom>
              <a:avLst/>
              <a:gdLst>
                <a:gd name="T0" fmla="*/ 189 w 408"/>
                <a:gd name="T1" fmla="*/ 108 h 149"/>
                <a:gd name="T2" fmla="*/ 408 w 408"/>
                <a:gd name="T3" fmla="*/ 7 h 149"/>
                <a:gd name="T4" fmla="*/ 373 w 408"/>
                <a:gd name="T5" fmla="*/ 0 h 149"/>
                <a:gd name="T6" fmla="*/ 371 w 408"/>
                <a:gd name="T7" fmla="*/ 2 h 149"/>
                <a:gd name="T8" fmla="*/ 241 w 408"/>
                <a:gd name="T9" fmla="*/ 49 h 149"/>
                <a:gd name="T10" fmla="*/ 164 w 408"/>
                <a:gd name="T11" fmla="*/ 95 h 149"/>
                <a:gd name="T12" fmla="*/ 0 w 408"/>
                <a:gd name="T13" fmla="*/ 135 h 149"/>
                <a:gd name="T14" fmla="*/ 169 w 408"/>
                <a:gd name="T15" fmla="*/ 124 h 149"/>
                <a:gd name="T16" fmla="*/ 189 w 408"/>
                <a:gd name="T17" fmla="*/ 10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149">
                  <a:moveTo>
                    <a:pt x="189" y="108"/>
                  </a:moveTo>
                  <a:cubicBezTo>
                    <a:pt x="254" y="59"/>
                    <a:pt x="327" y="15"/>
                    <a:pt x="408" y="7"/>
                  </a:cubicBezTo>
                  <a:cubicBezTo>
                    <a:pt x="396" y="5"/>
                    <a:pt x="385" y="3"/>
                    <a:pt x="373" y="0"/>
                  </a:cubicBezTo>
                  <a:cubicBezTo>
                    <a:pt x="373" y="1"/>
                    <a:pt x="372" y="2"/>
                    <a:pt x="371" y="2"/>
                  </a:cubicBezTo>
                  <a:cubicBezTo>
                    <a:pt x="325" y="10"/>
                    <a:pt x="282" y="26"/>
                    <a:pt x="241" y="49"/>
                  </a:cubicBezTo>
                  <a:cubicBezTo>
                    <a:pt x="215" y="63"/>
                    <a:pt x="191" y="81"/>
                    <a:pt x="164" y="95"/>
                  </a:cubicBezTo>
                  <a:cubicBezTo>
                    <a:pt x="114" y="122"/>
                    <a:pt x="57" y="131"/>
                    <a:pt x="0" y="135"/>
                  </a:cubicBezTo>
                  <a:cubicBezTo>
                    <a:pt x="58" y="146"/>
                    <a:pt x="115" y="149"/>
                    <a:pt x="169" y="124"/>
                  </a:cubicBezTo>
                  <a:cubicBezTo>
                    <a:pt x="176" y="119"/>
                    <a:pt x="183" y="114"/>
                    <a:pt x="189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4" name="Freeform 244"/>
            <p:cNvSpPr/>
            <p:nvPr/>
          </p:nvSpPr>
          <p:spPr bwMode="auto">
            <a:xfrm>
              <a:off x="7929575" y="1747776"/>
              <a:ext cx="247249" cy="91002"/>
            </a:xfrm>
            <a:custGeom>
              <a:avLst/>
              <a:gdLst>
                <a:gd name="T0" fmla="*/ 144 w 237"/>
                <a:gd name="T1" fmla="*/ 0 h 89"/>
                <a:gd name="T2" fmla="*/ 141 w 237"/>
                <a:gd name="T3" fmla="*/ 2 h 89"/>
                <a:gd name="T4" fmla="*/ 0 w 237"/>
                <a:gd name="T5" fmla="*/ 89 h 89"/>
                <a:gd name="T6" fmla="*/ 237 w 237"/>
                <a:gd name="T7" fmla="*/ 35 h 89"/>
                <a:gd name="T8" fmla="*/ 144 w 237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89">
                  <a:moveTo>
                    <a:pt x="144" y="0"/>
                  </a:moveTo>
                  <a:cubicBezTo>
                    <a:pt x="143" y="1"/>
                    <a:pt x="142" y="2"/>
                    <a:pt x="141" y="2"/>
                  </a:cubicBezTo>
                  <a:cubicBezTo>
                    <a:pt x="87" y="19"/>
                    <a:pt x="41" y="52"/>
                    <a:pt x="0" y="89"/>
                  </a:cubicBezTo>
                  <a:cubicBezTo>
                    <a:pt x="70" y="47"/>
                    <a:pt x="156" y="38"/>
                    <a:pt x="237" y="35"/>
                  </a:cubicBezTo>
                  <a:cubicBezTo>
                    <a:pt x="205" y="26"/>
                    <a:pt x="174" y="14"/>
                    <a:pt x="1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5" name="Freeform 245"/>
            <p:cNvSpPr/>
            <p:nvPr/>
          </p:nvSpPr>
          <p:spPr bwMode="auto">
            <a:xfrm>
              <a:off x="9337520" y="1332260"/>
              <a:ext cx="257551" cy="441271"/>
            </a:xfrm>
            <a:custGeom>
              <a:avLst/>
              <a:gdLst>
                <a:gd name="T0" fmla="*/ 246 w 246"/>
                <a:gd name="T1" fmla="*/ 0 h 424"/>
                <a:gd name="T2" fmla="*/ 237 w 246"/>
                <a:gd name="T3" fmla="*/ 16 h 424"/>
                <a:gd name="T4" fmla="*/ 153 w 246"/>
                <a:gd name="T5" fmla="*/ 164 h 424"/>
                <a:gd name="T6" fmla="*/ 0 w 246"/>
                <a:gd name="T7" fmla="*/ 424 h 424"/>
                <a:gd name="T8" fmla="*/ 8 w 246"/>
                <a:gd name="T9" fmla="*/ 418 h 424"/>
                <a:gd name="T10" fmla="*/ 61 w 246"/>
                <a:gd name="T11" fmla="*/ 371 h 424"/>
                <a:gd name="T12" fmla="*/ 190 w 246"/>
                <a:gd name="T13" fmla="*/ 130 h 424"/>
                <a:gd name="T14" fmla="*/ 246 w 246"/>
                <a:gd name="T15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424">
                  <a:moveTo>
                    <a:pt x="246" y="0"/>
                  </a:moveTo>
                  <a:cubicBezTo>
                    <a:pt x="243" y="5"/>
                    <a:pt x="240" y="11"/>
                    <a:pt x="237" y="16"/>
                  </a:cubicBezTo>
                  <a:cubicBezTo>
                    <a:pt x="211" y="67"/>
                    <a:pt x="180" y="114"/>
                    <a:pt x="153" y="164"/>
                  </a:cubicBezTo>
                  <a:cubicBezTo>
                    <a:pt x="107" y="252"/>
                    <a:pt x="70" y="352"/>
                    <a:pt x="0" y="424"/>
                  </a:cubicBezTo>
                  <a:cubicBezTo>
                    <a:pt x="3" y="422"/>
                    <a:pt x="5" y="420"/>
                    <a:pt x="8" y="418"/>
                  </a:cubicBezTo>
                  <a:cubicBezTo>
                    <a:pt x="27" y="403"/>
                    <a:pt x="44" y="387"/>
                    <a:pt x="61" y="371"/>
                  </a:cubicBezTo>
                  <a:cubicBezTo>
                    <a:pt x="123" y="302"/>
                    <a:pt x="152" y="213"/>
                    <a:pt x="190" y="130"/>
                  </a:cubicBezTo>
                  <a:cubicBezTo>
                    <a:pt x="209" y="87"/>
                    <a:pt x="227" y="43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6" name="Freeform 246"/>
            <p:cNvSpPr/>
            <p:nvPr/>
          </p:nvSpPr>
          <p:spPr bwMode="auto">
            <a:xfrm>
              <a:off x="9478315" y="1236108"/>
              <a:ext cx="192305" cy="406931"/>
            </a:xfrm>
            <a:custGeom>
              <a:avLst/>
              <a:gdLst>
                <a:gd name="T0" fmla="*/ 84 w 184"/>
                <a:gd name="T1" fmla="*/ 236 h 391"/>
                <a:gd name="T2" fmla="*/ 0 w 184"/>
                <a:gd name="T3" fmla="*/ 391 h 391"/>
                <a:gd name="T4" fmla="*/ 36 w 184"/>
                <a:gd name="T5" fmla="*/ 350 h 391"/>
                <a:gd name="T6" fmla="*/ 146 w 184"/>
                <a:gd name="T7" fmla="*/ 140 h 391"/>
                <a:gd name="T8" fmla="*/ 184 w 184"/>
                <a:gd name="T9" fmla="*/ 0 h 391"/>
                <a:gd name="T10" fmla="*/ 130 w 184"/>
                <a:gd name="T11" fmla="*/ 110 h 391"/>
                <a:gd name="T12" fmla="*/ 84 w 184"/>
                <a:gd name="T13" fmla="*/ 236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391">
                  <a:moveTo>
                    <a:pt x="84" y="236"/>
                  </a:moveTo>
                  <a:cubicBezTo>
                    <a:pt x="63" y="290"/>
                    <a:pt x="37" y="345"/>
                    <a:pt x="0" y="391"/>
                  </a:cubicBezTo>
                  <a:cubicBezTo>
                    <a:pt x="13" y="378"/>
                    <a:pt x="25" y="364"/>
                    <a:pt x="36" y="350"/>
                  </a:cubicBezTo>
                  <a:cubicBezTo>
                    <a:pt x="85" y="287"/>
                    <a:pt x="123" y="217"/>
                    <a:pt x="146" y="140"/>
                  </a:cubicBezTo>
                  <a:cubicBezTo>
                    <a:pt x="160" y="94"/>
                    <a:pt x="170" y="46"/>
                    <a:pt x="184" y="0"/>
                  </a:cubicBezTo>
                  <a:cubicBezTo>
                    <a:pt x="163" y="35"/>
                    <a:pt x="145" y="72"/>
                    <a:pt x="130" y="110"/>
                  </a:cubicBezTo>
                  <a:cubicBezTo>
                    <a:pt x="113" y="152"/>
                    <a:pt x="100" y="194"/>
                    <a:pt x="84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7" name="Freeform 247"/>
            <p:cNvSpPr/>
            <p:nvPr/>
          </p:nvSpPr>
          <p:spPr bwMode="auto">
            <a:xfrm>
              <a:off x="8597491" y="1878268"/>
              <a:ext cx="78982" cy="278155"/>
            </a:xfrm>
            <a:custGeom>
              <a:avLst/>
              <a:gdLst>
                <a:gd name="T0" fmla="*/ 55 w 76"/>
                <a:gd name="T1" fmla="*/ 121 h 267"/>
                <a:gd name="T2" fmla="*/ 61 w 76"/>
                <a:gd name="T3" fmla="*/ 2 h 267"/>
                <a:gd name="T4" fmla="*/ 58 w 76"/>
                <a:gd name="T5" fmla="*/ 0 h 267"/>
                <a:gd name="T6" fmla="*/ 56 w 76"/>
                <a:gd name="T7" fmla="*/ 1 h 267"/>
                <a:gd name="T8" fmla="*/ 43 w 76"/>
                <a:gd name="T9" fmla="*/ 2 h 267"/>
                <a:gd name="T10" fmla="*/ 27 w 76"/>
                <a:gd name="T11" fmla="*/ 112 h 267"/>
                <a:gd name="T12" fmla="*/ 63 w 76"/>
                <a:gd name="T13" fmla="*/ 189 h 267"/>
                <a:gd name="T14" fmla="*/ 73 w 76"/>
                <a:gd name="T15" fmla="*/ 258 h 267"/>
                <a:gd name="T16" fmla="*/ 75 w 76"/>
                <a:gd name="T17" fmla="*/ 267 h 267"/>
                <a:gd name="T18" fmla="*/ 73 w 76"/>
                <a:gd name="T19" fmla="*/ 194 h 267"/>
                <a:gd name="T20" fmla="*/ 55 w 76"/>
                <a:gd name="T21" fmla="*/ 12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267">
                  <a:moveTo>
                    <a:pt x="55" y="121"/>
                  </a:moveTo>
                  <a:cubicBezTo>
                    <a:pt x="42" y="81"/>
                    <a:pt x="32" y="36"/>
                    <a:pt x="61" y="2"/>
                  </a:cubicBezTo>
                  <a:cubicBezTo>
                    <a:pt x="60" y="1"/>
                    <a:pt x="59" y="1"/>
                    <a:pt x="58" y="0"/>
                  </a:cubicBezTo>
                  <a:cubicBezTo>
                    <a:pt x="57" y="0"/>
                    <a:pt x="57" y="1"/>
                    <a:pt x="56" y="1"/>
                  </a:cubicBezTo>
                  <a:cubicBezTo>
                    <a:pt x="52" y="1"/>
                    <a:pt x="47" y="1"/>
                    <a:pt x="43" y="2"/>
                  </a:cubicBezTo>
                  <a:cubicBezTo>
                    <a:pt x="0" y="19"/>
                    <a:pt x="10" y="75"/>
                    <a:pt x="27" y="112"/>
                  </a:cubicBezTo>
                  <a:cubicBezTo>
                    <a:pt x="39" y="138"/>
                    <a:pt x="55" y="162"/>
                    <a:pt x="63" y="189"/>
                  </a:cubicBezTo>
                  <a:cubicBezTo>
                    <a:pt x="70" y="212"/>
                    <a:pt x="73" y="235"/>
                    <a:pt x="73" y="258"/>
                  </a:cubicBezTo>
                  <a:cubicBezTo>
                    <a:pt x="74" y="261"/>
                    <a:pt x="75" y="264"/>
                    <a:pt x="75" y="267"/>
                  </a:cubicBezTo>
                  <a:cubicBezTo>
                    <a:pt x="75" y="242"/>
                    <a:pt x="76" y="218"/>
                    <a:pt x="73" y="194"/>
                  </a:cubicBezTo>
                  <a:cubicBezTo>
                    <a:pt x="70" y="168"/>
                    <a:pt x="62" y="145"/>
                    <a:pt x="55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Freeform 248"/>
            <p:cNvSpPr/>
            <p:nvPr/>
          </p:nvSpPr>
          <p:spPr bwMode="auto">
            <a:xfrm>
              <a:off x="9026742" y="1177730"/>
              <a:ext cx="661048" cy="640444"/>
            </a:xfrm>
            <a:custGeom>
              <a:avLst/>
              <a:gdLst>
                <a:gd name="T0" fmla="*/ 469 w 632"/>
                <a:gd name="T1" fmla="*/ 129 h 614"/>
                <a:gd name="T2" fmla="*/ 386 w 632"/>
                <a:gd name="T3" fmla="*/ 218 h 614"/>
                <a:gd name="T4" fmla="*/ 306 w 632"/>
                <a:gd name="T5" fmla="*/ 322 h 614"/>
                <a:gd name="T6" fmla="*/ 217 w 632"/>
                <a:gd name="T7" fmla="*/ 445 h 614"/>
                <a:gd name="T8" fmla="*/ 104 w 632"/>
                <a:gd name="T9" fmla="*/ 545 h 614"/>
                <a:gd name="T10" fmla="*/ 0 w 632"/>
                <a:gd name="T11" fmla="*/ 614 h 614"/>
                <a:gd name="T12" fmla="*/ 67 w 632"/>
                <a:gd name="T13" fmla="*/ 597 h 614"/>
                <a:gd name="T14" fmla="*/ 119 w 632"/>
                <a:gd name="T15" fmla="*/ 572 h 614"/>
                <a:gd name="T16" fmla="*/ 203 w 632"/>
                <a:gd name="T17" fmla="*/ 502 h 614"/>
                <a:gd name="T18" fmla="*/ 279 w 632"/>
                <a:gd name="T19" fmla="*/ 417 h 614"/>
                <a:gd name="T20" fmla="*/ 356 w 632"/>
                <a:gd name="T21" fmla="*/ 325 h 614"/>
                <a:gd name="T22" fmla="*/ 499 w 632"/>
                <a:gd name="T23" fmla="*/ 139 h 614"/>
                <a:gd name="T24" fmla="*/ 632 w 632"/>
                <a:gd name="T25" fmla="*/ 0 h 614"/>
                <a:gd name="T26" fmla="*/ 563 w 632"/>
                <a:gd name="T27" fmla="*/ 56 h 614"/>
                <a:gd name="T28" fmla="*/ 469 w 632"/>
                <a:gd name="T29" fmla="*/ 129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2" h="614">
                  <a:moveTo>
                    <a:pt x="469" y="129"/>
                  </a:moveTo>
                  <a:cubicBezTo>
                    <a:pt x="439" y="156"/>
                    <a:pt x="412" y="186"/>
                    <a:pt x="386" y="218"/>
                  </a:cubicBezTo>
                  <a:cubicBezTo>
                    <a:pt x="359" y="252"/>
                    <a:pt x="333" y="287"/>
                    <a:pt x="306" y="322"/>
                  </a:cubicBezTo>
                  <a:cubicBezTo>
                    <a:pt x="281" y="366"/>
                    <a:pt x="252" y="407"/>
                    <a:pt x="217" y="445"/>
                  </a:cubicBezTo>
                  <a:cubicBezTo>
                    <a:pt x="182" y="482"/>
                    <a:pt x="144" y="515"/>
                    <a:pt x="104" y="545"/>
                  </a:cubicBezTo>
                  <a:cubicBezTo>
                    <a:pt x="70" y="569"/>
                    <a:pt x="36" y="594"/>
                    <a:pt x="0" y="614"/>
                  </a:cubicBezTo>
                  <a:cubicBezTo>
                    <a:pt x="24" y="614"/>
                    <a:pt x="46" y="607"/>
                    <a:pt x="67" y="597"/>
                  </a:cubicBezTo>
                  <a:cubicBezTo>
                    <a:pt x="85" y="589"/>
                    <a:pt x="103" y="582"/>
                    <a:pt x="119" y="572"/>
                  </a:cubicBezTo>
                  <a:cubicBezTo>
                    <a:pt x="150" y="552"/>
                    <a:pt x="177" y="528"/>
                    <a:pt x="203" y="502"/>
                  </a:cubicBezTo>
                  <a:cubicBezTo>
                    <a:pt x="229" y="474"/>
                    <a:pt x="254" y="446"/>
                    <a:pt x="279" y="417"/>
                  </a:cubicBezTo>
                  <a:cubicBezTo>
                    <a:pt x="306" y="387"/>
                    <a:pt x="332" y="357"/>
                    <a:pt x="356" y="325"/>
                  </a:cubicBezTo>
                  <a:cubicBezTo>
                    <a:pt x="402" y="262"/>
                    <a:pt x="448" y="198"/>
                    <a:pt x="499" y="139"/>
                  </a:cubicBezTo>
                  <a:cubicBezTo>
                    <a:pt x="542" y="91"/>
                    <a:pt x="593" y="51"/>
                    <a:pt x="632" y="0"/>
                  </a:cubicBezTo>
                  <a:cubicBezTo>
                    <a:pt x="610" y="19"/>
                    <a:pt x="587" y="38"/>
                    <a:pt x="563" y="56"/>
                  </a:cubicBezTo>
                  <a:cubicBezTo>
                    <a:pt x="531" y="79"/>
                    <a:pt x="499" y="103"/>
                    <a:pt x="46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9" name="Freeform 249"/>
            <p:cNvSpPr/>
            <p:nvPr/>
          </p:nvSpPr>
          <p:spPr bwMode="auto">
            <a:xfrm>
              <a:off x="9239651" y="1807870"/>
              <a:ext cx="288457" cy="161399"/>
            </a:xfrm>
            <a:custGeom>
              <a:avLst/>
              <a:gdLst>
                <a:gd name="T0" fmla="*/ 54 w 276"/>
                <a:gd name="T1" fmla="*/ 1 h 154"/>
                <a:gd name="T2" fmla="*/ 53 w 276"/>
                <a:gd name="T3" fmla="*/ 0 h 154"/>
                <a:gd name="T4" fmla="*/ 40 w 276"/>
                <a:gd name="T5" fmla="*/ 7 h 154"/>
                <a:gd name="T6" fmla="*/ 0 w 276"/>
                <a:gd name="T7" fmla="*/ 21 h 154"/>
                <a:gd name="T8" fmla="*/ 154 w 276"/>
                <a:gd name="T9" fmla="*/ 96 h 154"/>
                <a:gd name="T10" fmla="*/ 276 w 276"/>
                <a:gd name="T11" fmla="*/ 154 h 154"/>
                <a:gd name="T12" fmla="*/ 171 w 276"/>
                <a:gd name="T13" fmla="*/ 85 h 154"/>
                <a:gd name="T14" fmla="*/ 96 w 276"/>
                <a:gd name="T15" fmla="*/ 37 h 154"/>
                <a:gd name="T16" fmla="*/ 54 w 276"/>
                <a:gd name="T17" fmla="*/ 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154">
                  <a:moveTo>
                    <a:pt x="54" y="1"/>
                  </a:moveTo>
                  <a:cubicBezTo>
                    <a:pt x="54" y="1"/>
                    <a:pt x="54" y="1"/>
                    <a:pt x="53" y="0"/>
                  </a:cubicBezTo>
                  <a:cubicBezTo>
                    <a:pt x="49" y="3"/>
                    <a:pt x="45" y="5"/>
                    <a:pt x="40" y="7"/>
                  </a:cubicBezTo>
                  <a:cubicBezTo>
                    <a:pt x="27" y="13"/>
                    <a:pt x="14" y="17"/>
                    <a:pt x="0" y="21"/>
                  </a:cubicBezTo>
                  <a:cubicBezTo>
                    <a:pt x="49" y="50"/>
                    <a:pt x="103" y="72"/>
                    <a:pt x="154" y="96"/>
                  </a:cubicBezTo>
                  <a:cubicBezTo>
                    <a:pt x="195" y="115"/>
                    <a:pt x="236" y="133"/>
                    <a:pt x="276" y="154"/>
                  </a:cubicBezTo>
                  <a:cubicBezTo>
                    <a:pt x="243" y="128"/>
                    <a:pt x="205" y="107"/>
                    <a:pt x="171" y="85"/>
                  </a:cubicBezTo>
                  <a:cubicBezTo>
                    <a:pt x="145" y="70"/>
                    <a:pt x="120" y="54"/>
                    <a:pt x="96" y="37"/>
                  </a:cubicBezTo>
                  <a:cubicBezTo>
                    <a:pt x="81" y="27"/>
                    <a:pt x="65" y="16"/>
                    <a:pt x="5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0" name="Freeform 250"/>
            <p:cNvSpPr/>
            <p:nvPr/>
          </p:nvSpPr>
          <p:spPr bwMode="auto">
            <a:xfrm>
              <a:off x="8691926" y="1890286"/>
              <a:ext cx="108172" cy="286741"/>
            </a:xfrm>
            <a:custGeom>
              <a:avLst/>
              <a:gdLst>
                <a:gd name="T0" fmla="*/ 40 w 103"/>
                <a:gd name="T1" fmla="*/ 1 h 276"/>
                <a:gd name="T2" fmla="*/ 61 w 103"/>
                <a:gd name="T3" fmla="*/ 139 h 276"/>
                <a:gd name="T4" fmla="*/ 42 w 103"/>
                <a:gd name="T5" fmla="*/ 213 h 276"/>
                <a:gd name="T6" fmla="*/ 0 w 103"/>
                <a:gd name="T7" fmla="*/ 276 h 276"/>
                <a:gd name="T8" fmla="*/ 76 w 103"/>
                <a:gd name="T9" fmla="*/ 176 h 276"/>
                <a:gd name="T10" fmla="*/ 59 w 103"/>
                <a:gd name="T11" fmla="*/ 0 h 276"/>
                <a:gd name="T12" fmla="*/ 40 w 103"/>
                <a:gd name="T13" fmla="*/ 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276">
                  <a:moveTo>
                    <a:pt x="40" y="1"/>
                  </a:moveTo>
                  <a:cubicBezTo>
                    <a:pt x="64" y="42"/>
                    <a:pt x="64" y="92"/>
                    <a:pt x="61" y="139"/>
                  </a:cubicBezTo>
                  <a:cubicBezTo>
                    <a:pt x="59" y="164"/>
                    <a:pt x="54" y="190"/>
                    <a:pt x="42" y="213"/>
                  </a:cubicBezTo>
                  <a:cubicBezTo>
                    <a:pt x="30" y="235"/>
                    <a:pt x="11" y="253"/>
                    <a:pt x="0" y="276"/>
                  </a:cubicBezTo>
                  <a:cubicBezTo>
                    <a:pt x="27" y="244"/>
                    <a:pt x="58" y="214"/>
                    <a:pt x="76" y="176"/>
                  </a:cubicBezTo>
                  <a:cubicBezTo>
                    <a:pt x="103" y="117"/>
                    <a:pt x="84" y="57"/>
                    <a:pt x="59" y="0"/>
                  </a:cubicBezTo>
                  <a:cubicBezTo>
                    <a:pt x="53" y="1"/>
                    <a:pt x="47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1" name="Freeform 251"/>
            <p:cNvSpPr/>
            <p:nvPr/>
          </p:nvSpPr>
          <p:spPr bwMode="auto">
            <a:xfrm>
              <a:off x="8781210" y="1890286"/>
              <a:ext cx="568330" cy="212909"/>
            </a:xfrm>
            <a:custGeom>
              <a:avLst/>
              <a:gdLst>
                <a:gd name="T0" fmla="*/ 275 w 544"/>
                <a:gd name="T1" fmla="*/ 134 h 204"/>
                <a:gd name="T2" fmla="*/ 119 w 544"/>
                <a:gd name="T3" fmla="*/ 123 h 204"/>
                <a:gd name="T4" fmla="*/ 13 w 544"/>
                <a:gd name="T5" fmla="*/ 0 h 204"/>
                <a:gd name="T6" fmla="*/ 0 w 544"/>
                <a:gd name="T7" fmla="*/ 6 h 204"/>
                <a:gd name="T8" fmla="*/ 32 w 544"/>
                <a:gd name="T9" fmla="*/ 64 h 204"/>
                <a:gd name="T10" fmla="*/ 95 w 544"/>
                <a:gd name="T11" fmla="*/ 124 h 204"/>
                <a:gd name="T12" fmla="*/ 156 w 544"/>
                <a:gd name="T13" fmla="*/ 162 h 204"/>
                <a:gd name="T14" fmla="*/ 242 w 544"/>
                <a:gd name="T15" fmla="*/ 174 h 204"/>
                <a:gd name="T16" fmla="*/ 421 w 544"/>
                <a:gd name="T17" fmla="*/ 165 h 204"/>
                <a:gd name="T18" fmla="*/ 544 w 544"/>
                <a:gd name="T19" fmla="*/ 204 h 204"/>
                <a:gd name="T20" fmla="*/ 442 w 544"/>
                <a:gd name="T21" fmla="*/ 148 h 204"/>
                <a:gd name="T22" fmla="*/ 275 w 544"/>
                <a:gd name="T23" fmla="*/ 13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204">
                  <a:moveTo>
                    <a:pt x="275" y="134"/>
                  </a:moveTo>
                  <a:cubicBezTo>
                    <a:pt x="223" y="141"/>
                    <a:pt x="168" y="152"/>
                    <a:pt x="119" y="123"/>
                  </a:cubicBezTo>
                  <a:cubicBezTo>
                    <a:pt x="72" y="95"/>
                    <a:pt x="38" y="48"/>
                    <a:pt x="13" y="0"/>
                  </a:cubicBezTo>
                  <a:cubicBezTo>
                    <a:pt x="9" y="1"/>
                    <a:pt x="4" y="3"/>
                    <a:pt x="0" y="6"/>
                  </a:cubicBezTo>
                  <a:cubicBezTo>
                    <a:pt x="4" y="28"/>
                    <a:pt x="18" y="47"/>
                    <a:pt x="32" y="64"/>
                  </a:cubicBezTo>
                  <a:cubicBezTo>
                    <a:pt x="51" y="86"/>
                    <a:pt x="72" y="106"/>
                    <a:pt x="95" y="124"/>
                  </a:cubicBezTo>
                  <a:cubicBezTo>
                    <a:pt x="114" y="138"/>
                    <a:pt x="134" y="153"/>
                    <a:pt x="156" y="162"/>
                  </a:cubicBezTo>
                  <a:cubicBezTo>
                    <a:pt x="183" y="173"/>
                    <a:pt x="213" y="175"/>
                    <a:pt x="242" y="174"/>
                  </a:cubicBezTo>
                  <a:cubicBezTo>
                    <a:pt x="301" y="173"/>
                    <a:pt x="362" y="158"/>
                    <a:pt x="421" y="165"/>
                  </a:cubicBezTo>
                  <a:cubicBezTo>
                    <a:pt x="465" y="170"/>
                    <a:pt x="505" y="185"/>
                    <a:pt x="544" y="204"/>
                  </a:cubicBezTo>
                  <a:cubicBezTo>
                    <a:pt x="512" y="181"/>
                    <a:pt x="479" y="161"/>
                    <a:pt x="442" y="148"/>
                  </a:cubicBezTo>
                  <a:cubicBezTo>
                    <a:pt x="388" y="128"/>
                    <a:pt x="332" y="126"/>
                    <a:pt x="275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Freeform 252"/>
            <p:cNvSpPr/>
            <p:nvPr/>
          </p:nvSpPr>
          <p:spPr bwMode="auto">
            <a:xfrm>
              <a:off x="8915136" y="1833626"/>
              <a:ext cx="582066" cy="144229"/>
            </a:xfrm>
            <a:custGeom>
              <a:avLst/>
              <a:gdLst>
                <a:gd name="T0" fmla="*/ 79 w 557"/>
                <a:gd name="T1" fmla="*/ 3 h 139"/>
                <a:gd name="T2" fmla="*/ 79 w 557"/>
                <a:gd name="T3" fmla="*/ 0 h 139"/>
                <a:gd name="T4" fmla="*/ 38 w 557"/>
                <a:gd name="T5" fmla="*/ 17 h 139"/>
                <a:gd name="T6" fmla="*/ 8 w 557"/>
                <a:gd name="T7" fmla="*/ 17 h 139"/>
                <a:gd name="T8" fmla="*/ 0 w 557"/>
                <a:gd name="T9" fmla="*/ 20 h 139"/>
                <a:gd name="T10" fmla="*/ 231 w 557"/>
                <a:gd name="T11" fmla="*/ 72 h 139"/>
                <a:gd name="T12" fmla="*/ 254 w 557"/>
                <a:gd name="T13" fmla="*/ 83 h 139"/>
                <a:gd name="T14" fmla="*/ 256 w 557"/>
                <a:gd name="T15" fmla="*/ 84 h 139"/>
                <a:gd name="T16" fmla="*/ 261 w 557"/>
                <a:gd name="T17" fmla="*/ 86 h 139"/>
                <a:gd name="T18" fmla="*/ 281 w 557"/>
                <a:gd name="T19" fmla="*/ 97 h 139"/>
                <a:gd name="T20" fmla="*/ 557 w 557"/>
                <a:gd name="T21" fmla="*/ 139 h 139"/>
                <a:gd name="T22" fmla="*/ 401 w 557"/>
                <a:gd name="T23" fmla="*/ 104 h 139"/>
                <a:gd name="T24" fmla="*/ 79 w 557"/>
                <a:gd name="T25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7" h="139">
                  <a:moveTo>
                    <a:pt x="79" y="3"/>
                  </a:moveTo>
                  <a:cubicBezTo>
                    <a:pt x="78" y="2"/>
                    <a:pt x="78" y="1"/>
                    <a:pt x="79" y="0"/>
                  </a:cubicBezTo>
                  <a:cubicBezTo>
                    <a:pt x="66" y="7"/>
                    <a:pt x="52" y="13"/>
                    <a:pt x="38" y="17"/>
                  </a:cubicBezTo>
                  <a:cubicBezTo>
                    <a:pt x="29" y="19"/>
                    <a:pt x="17" y="21"/>
                    <a:pt x="8" y="17"/>
                  </a:cubicBezTo>
                  <a:cubicBezTo>
                    <a:pt x="6" y="18"/>
                    <a:pt x="3" y="19"/>
                    <a:pt x="0" y="20"/>
                  </a:cubicBezTo>
                  <a:cubicBezTo>
                    <a:pt x="80" y="18"/>
                    <a:pt x="160" y="40"/>
                    <a:pt x="231" y="72"/>
                  </a:cubicBezTo>
                  <a:cubicBezTo>
                    <a:pt x="239" y="75"/>
                    <a:pt x="246" y="79"/>
                    <a:pt x="254" y="83"/>
                  </a:cubicBezTo>
                  <a:cubicBezTo>
                    <a:pt x="255" y="83"/>
                    <a:pt x="256" y="83"/>
                    <a:pt x="256" y="84"/>
                  </a:cubicBezTo>
                  <a:cubicBezTo>
                    <a:pt x="258" y="84"/>
                    <a:pt x="259" y="85"/>
                    <a:pt x="261" y="86"/>
                  </a:cubicBezTo>
                  <a:cubicBezTo>
                    <a:pt x="267" y="90"/>
                    <a:pt x="274" y="93"/>
                    <a:pt x="281" y="97"/>
                  </a:cubicBezTo>
                  <a:cubicBezTo>
                    <a:pt x="365" y="137"/>
                    <a:pt x="464" y="129"/>
                    <a:pt x="557" y="139"/>
                  </a:cubicBezTo>
                  <a:cubicBezTo>
                    <a:pt x="506" y="122"/>
                    <a:pt x="452" y="115"/>
                    <a:pt x="401" y="104"/>
                  </a:cubicBezTo>
                  <a:cubicBezTo>
                    <a:pt x="290" y="80"/>
                    <a:pt x="183" y="47"/>
                    <a:pt x="7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Freeform 253"/>
            <p:cNvSpPr/>
            <p:nvPr/>
          </p:nvSpPr>
          <p:spPr bwMode="auto">
            <a:xfrm>
              <a:off x="9107441" y="1831908"/>
              <a:ext cx="439554" cy="152814"/>
            </a:xfrm>
            <a:custGeom>
              <a:avLst/>
              <a:gdLst>
                <a:gd name="T0" fmla="*/ 118 w 420"/>
                <a:gd name="T1" fmla="*/ 0 h 147"/>
                <a:gd name="T2" fmla="*/ 79 w 420"/>
                <a:gd name="T3" fmla="*/ 4 h 147"/>
                <a:gd name="T4" fmla="*/ 0 w 420"/>
                <a:gd name="T5" fmla="*/ 1 h 147"/>
                <a:gd name="T6" fmla="*/ 25 w 420"/>
                <a:gd name="T7" fmla="*/ 15 h 147"/>
                <a:gd name="T8" fmla="*/ 73 w 420"/>
                <a:gd name="T9" fmla="*/ 32 h 147"/>
                <a:gd name="T10" fmla="*/ 191 w 420"/>
                <a:gd name="T11" fmla="*/ 67 h 147"/>
                <a:gd name="T12" fmla="*/ 277 w 420"/>
                <a:gd name="T13" fmla="*/ 91 h 147"/>
                <a:gd name="T14" fmla="*/ 420 w 420"/>
                <a:gd name="T15" fmla="*/ 147 h 147"/>
                <a:gd name="T16" fmla="*/ 270 w 420"/>
                <a:gd name="T17" fmla="*/ 74 h 147"/>
                <a:gd name="T18" fmla="*/ 118 w 420"/>
                <a:gd name="T1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0" h="147">
                  <a:moveTo>
                    <a:pt x="118" y="0"/>
                  </a:moveTo>
                  <a:cubicBezTo>
                    <a:pt x="105" y="2"/>
                    <a:pt x="92" y="4"/>
                    <a:pt x="79" y="4"/>
                  </a:cubicBezTo>
                  <a:cubicBezTo>
                    <a:pt x="53" y="5"/>
                    <a:pt x="26" y="3"/>
                    <a:pt x="0" y="1"/>
                  </a:cubicBezTo>
                  <a:cubicBezTo>
                    <a:pt x="7" y="7"/>
                    <a:pt x="17" y="11"/>
                    <a:pt x="25" y="15"/>
                  </a:cubicBezTo>
                  <a:cubicBezTo>
                    <a:pt x="41" y="22"/>
                    <a:pt x="57" y="27"/>
                    <a:pt x="73" y="32"/>
                  </a:cubicBezTo>
                  <a:cubicBezTo>
                    <a:pt x="112" y="45"/>
                    <a:pt x="151" y="56"/>
                    <a:pt x="191" y="67"/>
                  </a:cubicBezTo>
                  <a:cubicBezTo>
                    <a:pt x="219" y="75"/>
                    <a:pt x="248" y="82"/>
                    <a:pt x="277" y="91"/>
                  </a:cubicBezTo>
                  <a:cubicBezTo>
                    <a:pt x="326" y="106"/>
                    <a:pt x="373" y="126"/>
                    <a:pt x="420" y="147"/>
                  </a:cubicBezTo>
                  <a:cubicBezTo>
                    <a:pt x="372" y="120"/>
                    <a:pt x="320" y="98"/>
                    <a:pt x="270" y="74"/>
                  </a:cubicBezTo>
                  <a:cubicBezTo>
                    <a:pt x="219" y="51"/>
                    <a:pt x="166" y="29"/>
                    <a:pt x="1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Freeform 254"/>
            <p:cNvSpPr/>
            <p:nvPr/>
          </p:nvSpPr>
          <p:spPr bwMode="auto">
            <a:xfrm>
              <a:off x="9047346" y="693534"/>
              <a:ext cx="329665" cy="398345"/>
            </a:xfrm>
            <a:custGeom>
              <a:avLst/>
              <a:gdLst>
                <a:gd name="T0" fmla="*/ 156 w 315"/>
                <a:gd name="T1" fmla="*/ 186 h 382"/>
                <a:gd name="T2" fmla="*/ 82 w 315"/>
                <a:gd name="T3" fmla="*/ 246 h 382"/>
                <a:gd name="T4" fmla="*/ 27 w 315"/>
                <a:gd name="T5" fmla="*/ 323 h 382"/>
                <a:gd name="T6" fmla="*/ 0 w 315"/>
                <a:gd name="T7" fmla="*/ 382 h 382"/>
                <a:gd name="T8" fmla="*/ 0 w 315"/>
                <a:gd name="T9" fmla="*/ 381 h 382"/>
                <a:gd name="T10" fmla="*/ 83 w 315"/>
                <a:gd name="T11" fmla="*/ 301 h 382"/>
                <a:gd name="T12" fmla="*/ 136 w 315"/>
                <a:gd name="T13" fmla="*/ 237 h 382"/>
                <a:gd name="T14" fmla="*/ 214 w 315"/>
                <a:gd name="T15" fmla="*/ 158 h 382"/>
                <a:gd name="T16" fmla="*/ 315 w 315"/>
                <a:gd name="T17" fmla="*/ 0 h 382"/>
                <a:gd name="T18" fmla="*/ 314 w 315"/>
                <a:gd name="T19" fmla="*/ 1 h 382"/>
                <a:gd name="T20" fmla="*/ 246 w 315"/>
                <a:gd name="T21" fmla="*/ 100 h 382"/>
                <a:gd name="T22" fmla="*/ 156 w 315"/>
                <a:gd name="T23" fmla="*/ 18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5" h="382">
                  <a:moveTo>
                    <a:pt x="156" y="186"/>
                  </a:moveTo>
                  <a:cubicBezTo>
                    <a:pt x="131" y="206"/>
                    <a:pt x="104" y="224"/>
                    <a:pt x="82" y="246"/>
                  </a:cubicBezTo>
                  <a:cubicBezTo>
                    <a:pt x="60" y="269"/>
                    <a:pt x="42" y="295"/>
                    <a:pt x="27" y="323"/>
                  </a:cubicBezTo>
                  <a:cubicBezTo>
                    <a:pt x="17" y="342"/>
                    <a:pt x="8" y="362"/>
                    <a:pt x="0" y="382"/>
                  </a:cubicBezTo>
                  <a:cubicBezTo>
                    <a:pt x="0" y="382"/>
                    <a:pt x="0" y="382"/>
                    <a:pt x="0" y="381"/>
                  </a:cubicBezTo>
                  <a:cubicBezTo>
                    <a:pt x="21" y="349"/>
                    <a:pt x="51" y="323"/>
                    <a:pt x="83" y="301"/>
                  </a:cubicBezTo>
                  <a:cubicBezTo>
                    <a:pt x="91" y="274"/>
                    <a:pt x="115" y="255"/>
                    <a:pt x="136" y="237"/>
                  </a:cubicBezTo>
                  <a:cubicBezTo>
                    <a:pt x="163" y="212"/>
                    <a:pt x="190" y="186"/>
                    <a:pt x="214" y="158"/>
                  </a:cubicBezTo>
                  <a:cubicBezTo>
                    <a:pt x="254" y="111"/>
                    <a:pt x="285" y="55"/>
                    <a:pt x="315" y="0"/>
                  </a:cubicBezTo>
                  <a:cubicBezTo>
                    <a:pt x="315" y="0"/>
                    <a:pt x="315" y="1"/>
                    <a:pt x="314" y="1"/>
                  </a:cubicBezTo>
                  <a:cubicBezTo>
                    <a:pt x="294" y="35"/>
                    <a:pt x="272" y="70"/>
                    <a:pt x="246" y="100"/>
                  </a:cubicBezTo>
                  <a:cubicBezTo>
                    <a:pt x="219" y="132"/>
                    <a:pt x="188" y="161"/>
                    <a:pt x="156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5" name="Freeform 255"/>
            <p:cNvSpPr/>
            <p:nvPr/>
          </p:nvSpPr>
          <p:spPr bwMode="auto">
            <a:xfrm>
              <a:off x="8968364" y="688382"/>
              <a:ext cx="400063" cy="317647"/>
            </a:xfrm>
            <a:custGeom>
              <a:avLst/>
              <a:gdLst>
                <a:gd name="T0" fmla="*/ 1 w 382"/>
                <a:gd name="T1" fmla="*/ 238 h 304"/>
                <a:gd name="T2" fmla="*/ 0 w 382"/>
                <a:gd name="T3" fmla="*/ 239 h 304"/>
                <a:gd name="T4" fmla="*/ 26 w 382"/>
                <a:gd name="T5" fmla="*/ 304 h 304"/>
                <a:gd name="T6" fmla="*/ 118 w 382"/>
                <a:gd name="T7" fmla="*/ 199 h 304"/>
                <a:gd name="T8" fmla="*/ 382 w 382"/>
                <a:gd name="T9" fmla="*/ 0 h 304"/>
                <a:gd name="T10" fmla="*/ 189 w 382"/>
                <a:gd name="T11" fmla="*/ 90 h 304"/>
                <a:gd name="T12" fmla="*/ 1 w 382"/>
                <a:gd name="T13" fmla="*/ 238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2" h="304">
                  <a:moveTo>
                    <a:pt x="1" y="238"/>
                  </a:moveTo>
                  <a:cubicBezTo>
                    <a:pt x="1" y="238"/>
                    <a:pt x="1" y="239"/>
                    <a:pt x="0" y="239"/>
                  </a:cubicBezTo>
                  <a:cubicBezTo>
                    <a:pt x="12" y="259"/>
                    <a:pt x="21" y="281"/>
                    <a:pt x="26" y="304"/>
                  </a:cubicBezTo>
                  <a:cubicBezTo>
                    <a:pt x="51" y="264"/>
                    <a:pt x="81" y="228"/>
                    <a:pt x="118" y="199"/>
                  </a:cubicBezTo>
                  <a:cubicBezTo>
                    <a:pt x="204" y="131"/>
                    <a:pt x="315" y="88"/>
                    <a:pt x="382" y="0"/>
                  </a:cubicBezTo>
                  <a:cubicBezTo>
                    <a:pt x="327" y="43"/>
                    <a:pt x="253" y="65"/>
                    <a:pt x="189" y="90"/>
                  </a:cubicBezTo>
                  <a:cubicBezTo>
                    <a:pt x="117" y="118"/>
                    <a:pt x="23" y="154"/>
                    <a:pt x="1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6" name="Freeform 256"/>
            <p:cNvSpPr/>
            <p:nvPr/>
          </p:nvSpPr>
          <p:spPr bwMode="auto">
            <a:xfrm>
              <a:off x="8152785" y="806856"/>
              <a:ext cx="106454" cy="691954"/>
            </a:xfrm>
            <a:custGeom>
              <a:avLst/>
              <a:gdLst>
                <a:gd name="T0" fmla="*/ 37 w 101"/>
                <a:gd name="T1" fmla="*/ 107 h 664"/>
                <a:gd name="T2" fmla="*/ 50 w 101"/>
                <a:gd name="T3" fmla="*/ 224 h 664"/>
                <a:gd name="T4" fmla="*/ 57 w 101"/>
                <a:gd name="T5" fmla="*/ 348 h 664"/>
                <a:gd name="T6" fmla="*/ 71 w 101"/>
                <a:gd name="T7" fmla="*/ 558 h 664"/>
                <a:gd name="T8" fmla="*/ 101 w 101"/>
                <a:gd name="T9" fmla="*/ 664 h 664"/>
                <a:gd name="T10" fmla="*/ 72 w 101"/>
                <a:gd name="T11" fmla="*/ 499 h 664"/>
                <a:gd name="T12" fmla="*/ 79 w 101"/>
                <a:gd name="T13" fmla="*/ 389 h 664"/>
                <a:gd name="T14" fmla="*/ 79 w 101"/>
                <a:gd name="T15" fmla="*/ 351 h 664"/>
                <a:gd name="T16" fmla="*/ 71 w 101"/>
                <a:gd name="T17" fmla="*/ 224 h 664"/>
                <a:gd name="T18" fmla="*/ 60 w 101"/>
                <a:gd name="T19" fmla="*/ 150 h 664"/>
                <a:gd name="T20" fmla="*/ 56 w 101"/>
                <a:gd name="T21" fmla="*/ 144 h 664"/>
                <a:gd name="T22" fmla="*/ 54 w 101"/>
                <a:gd name="T23" fmla="*/ 143 h 664"/>
                <a:gd name="T24" fmla="*/ 58 w 101"/>
                <a:gd name="T25" fmla="*/ 136 h 664"/>
                <a:gd name="T26" fmla="*/ 45 w 101"/>
                <a:gd name="T27" fmla="*/ 87 h 664"/>
                <a:gd name="T28" fmla="*/ 0 w 101"/>
                <a:gd name="T29" fmla="*/ 0 h 664"/>
                <a:gd name="T30" fmla="*/ 7 w 101"/>
                <a:gd name="T31" fmla="*/ 14 h 664"/>
                <a:gd name="T32" fmla="*/ 37 w 101"/>
                <a:gd name="T33" fmla="*/ 10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664">
                  <a:moveTo>
                    <a:pt x="37" y="107"/>
                  </a:moveTo>
                  <a:cubicBezTo>
                    <a:pt x="45" y="145"/>
                    <a:pt x="48" y="185"/>
                    <a:pt x="50" y="224"/>
                  </a:cubicBezTo>
                  <a:cubicBezTo>
                    <a:pt x="53" y="265"/>
                    <a:pt x="55" y="307"/>
                    <a:pt x="57" y="348"/>
                  </a:cubicBezTo>
                  <a:cubicBezTo>
                    <a:pt x="59" y="419"/>
                    <a:pt x="56" y="489"/>
                    <a:pt x="71" y="558"/>
                  </a:cubicBezTo>
                  <a:cubicBezTo>
                    <a:pt x="78" y="594"/>
                    <a:pt x="88" y="630"/>
                    <a:pt x="101" y="664"/>
                  </a:cubicBezTo>
                  <a:cubicBezTo>
                    <a:pt x="83" y="611"/>
                    <a:pt x="72" y="554"/>
                    <a:pt x="72" y="499"/>
                  </a:cubicBezTo>
                  <a:cubicBezTo>
                    <a:pt x="72" y="462"/>
                    <a:pt x="76" y="426"/>
                    <a:pt x="79" y="389"/>
                  </a:cubicBezTo>
                  <a:cubicBezTo>
                    <a:pt x="80" y="377"/>
                    <a:pt x="79" y="364"/>
                    <a:pt x="79" y="351"/>
                  </a:cubicBezTo>
                  <a:cubicBezTo>
                    <a:pt x="78" y="309"/>
                    <a:pt x="76" y="266"/>
                    <a:pt x="71" y="224"/>
                  </a:cubicBezTo>
                  <a:cubicBezTo>
                    <a:pt x="68" y="199"/>
                    <a:pt x="65" y="175"/>
                    <a:pt x="60" y="150"/>
                  </a:cubicBezTo>
                  <a:cubicBezTo>
                    <a:pt x="59" y="148"/>
                    <a:pt x="58" y="146"/>
                    <a:pt x="56" y="144"/>
                  </a:cubicBezTo>
                  <a:cubicBezTo>
                    <a:pt x="55" y="143"/>
                    <a:pt x="55" y="143"/>
                    <a:pt x="54" y="143"/>
                  </a:cubicBezTo>
                  <a:cubicBezTo>
                    <a:pt x="51" y="140"/>
                    <a:pt x="54" y="137"/>
                    <a:pt x="58" y="136"/>
                  </a:cubicBezTo>
                  <a:cubicBezTo>
                    <a:pt x="54" y="119"/>
                    <a:pt x="50" y="103"/>
                    <a:pt x="45" y="87"/>
                  </a:cubicBezTo>
                  <a:cubicBezTo>
                    <a:pt x="37" y="60"/>
                    <a:pt x="18" y="23"/>
                    <a:pt x="0" y="0"/>
                  </a:cubicBezTo>
                  <a:cubicBezTo>
                    <a:pt x="1" y="3"/>
                    <a:pt x="7" y="13"/>
                    <a:pt x="7" y="14"/>
                  </a:cubicBezTo>
                  <a:cubicBezTo>
                    <a:pt x="20" y="44"/>
                    <a:pt x="30" y="75"/>
                    <a:pt x="3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7" name="Freeform 257"/>
            <p:cNvSpPr/>
            <p:nvPr/>
          </p:nvSpPr>
          <p:spPr bwMode="auto">
            <a:xfrm>
              <a:off x="8151069" y="796554"/>
              <a:ext cx="101304" cy="169984"/>
            </a:xfrm>
            <a:custGeom>
              <a:avLst/>
              <a:gdLst>
                <a:gd name="T0" fmla="*/ 67 w 97"/>
                <a:gd name="T1" fmla="*/ 146 h 164"/>
                <a:gd name="T2" fmla="*/ 97 w 97"/>
                <a:gd name="T3" fmla="*/ 164 h 164"/>
                <a:gd name="T4" fmla="*/ 58 w 97"/>
                <a:gd name="T5" fmla="*/ 74 h 164"/>
                <a:gd name="T6" fmla="*/ 0 w 97"/>
                <a:gd name="T7" fmla="*/ 0 h 164"/>
                <a:gd name="T8" fmla="*/ 53 w 97"/>
                <a:gd name="T9" fmla="*/ 92 h 164"/>
                <a:gd name="T10" fmla="*/ 67 w 97"/>
                <a:gd name="T11" fmla="*/ 14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64">
                  <a:moveTo>
                    <a:pt x="67" y="146"/>
                  </a:moveTo>
                  <a:cubicBezTo>
                    <a:pt x="77" y="152"/>
                    <a:pt x="87" y="158"/>
                    <a:pt x="97" y="164"/>
                  </a:cubicBezTo>
                  <a:cubicBezTo>
                    <a:pt x="86" y="133"/>
                    <a:pt x="74" y="103"/>
                    <a:pt x="58" y="74"/>
                  </a:cubicBezTo>
                  <a:cubicBezTo>
                    <a:pt x="46" y="52"/>
                    <a:pt x="20" y="16"/>
                    <a:pt x="0" y="0"/>
                  </a:cubicBezTo>
                  <a:cubicBezTo>
                    <a:pt x="19" y="23"/>
                    <a:pt x="45" y="64"/>
                    <a:pt x="53" y="92"/>
                  </a:cubicBezTo>
                  <a:cubicBezTo>
                    <a:pt x="59" y="110"/>
                    <a:pt x="63" y="128"/>
                    <a:pt x="67" y="1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8" name="Freeform 258"/>
            <p:cNvSpPr/>
            <p:nvPr/>
          </p:nvSpPr>
          <p:spPr bwMode="auto">
            <a:xfrm>
              <a:off x="8152785" y="818875"/>
              <a:ext cx="132210" cy="748615"/>
            </a:xfrm>
            <a:custGeom>
              <a:avLst/>
              <a:gdLst>
                <a:gd name="T0" fmla="*/ 51 w 125"/>
                <a:gd name="T1" fmla="*/ 349 h 720"/>
                <a:gd name="T2" fmla="*/ 45 w 125"/>
                <a:gd name="T3" fmla="*/ 230 h 720"/>
                <a:gd name="T4" fmla="*/ 34 w 125"/>
                <a:gd name="T5" fmla="*/ 115 h 720"/>
                <a:gd name="T6" fmla="*/ 0 w 125"/>
                <a:gd name="T7" fmla="*/ 0 h 720"/>
                <a:gd name="T8" fmla="*/ 31 w 125"/>
                <a:gd name="T9" fmla="*/ 259 h 720"/>
                <a:gd name="T10" fmla="*/ 48 w 125"/>
                <a:gd name="T11" fmla="*/ 505 h 720"/>
                <a:gd name="T12" fmla="*/ 122 w 125"/>
                <a:gd name="T13" fmla="*/ 715 h 720"/>
                <a:gd name="T14" fmla="*/ 125 w 125"/>
                <a:gd name="T15" fmla="*/ 720 h 720"/>
                <a:gd name="T16" fmla="*/ 65 w 125"/>
                <a:gd name="T17" fmla="*/ 549 h 720"/>
                <a:gd name="T18" fmla="*/ 51 w 125"/>
                <a:gd name="T19" fmla="*/ 349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720">
                  <a:moveTo>
                    <a:pt x="51" y="349"/>
                  </a:moveTo>
                  <a:cubicBezTo>
                    <a:pt x="50" y="310"/>
                    <a:pt x="48" y="270"/>
                    <a:pt x="45" y="230"/>
                  </a:cubicBezTo>
                  <a:cubicBezTo>
                    <a:pt x="43" y="192"/>
                    <a:pt x="41" y="152"/>
                    <a:pt x="34" y="115"/>
                  </a:cubicBezTo>
                  <a:cubicBezTo>
                    <a:pt x="29" y="83"/>
                    <a:pt x="11" y="29"/>
                    <a:pt x="0" y="0"/>
                  </a:cubicBezTo>
                  <a:cubicBezTo>
                    <a:pt x="21" y="76"/>
                    <a:pt x="30" y="180"/>
                    <a:pt x="31" y="259"/>
                  </a:cubicBezTo>
                  <a:cubicBezTo>
                    <a:pt x="32" y="341"/>
                    <a:pt x="37" y="424"/>
                    <a:pt x="48" y="505"/>
                  </a:cubicBezTo>
                  <a:cubicBezTo>
                    <a:pt x="58" y="579"/>
                    <a:pt x="83" y="652"/>
                    <a:pt x="122" y="715"/>
                  </a:cubicBezTo>
                  <a:cubicBezTo>
                    <a:pt x="123" y="717"/>
                    <a:pt x="124" y="718"/>
                    <a:pt x="125" y="720"/>
                  </a:cubicBezTo>
                  <a:cubicBezTo>
                    <a:pt x="97" y="666"/>
                    <a:pt x="77" y="609"/>
                    <a:pt x="65" y="549"/>
                  </a:cubicBezTo>
                  <a:cubicBezTo>
                    <a:pt x="52" y="483"/>
                    <a:pt x="53" y="417"/>
                    <a:pt x="51" y="3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9" name="Freeform 259"/>
            <p:cNvSpPr/>
            <p:nvPr/>
          </p:nvSpPr>
          <p:spPr bwMode="auto">
            <a:xfrm>
              <a:off x="8166521" y="803422"/>
              <a:ext cx="130493" cy="185437"/>
            </a:xfrm>
            <a:custGeom>
              <a:avLst/>
              <a:gdLst>
                <a:gd name="T0" fmla="*/ 48 w 124"/>
                <a:gd name="T1" fmla="*/ 66 h 178"/>
                <a:gd name="T2" fmla="*/ 89 w 124"/>
                <a:gd name="T3" fmla="*/ 161 h 178"/>
                <a:gd name="T4" fmla="*/ 124 w 124"/>
                <a:gd name="T5" fmla="*/ 178 h 178"/>
                <a:gd name="T6" fmla="*/ 69 w 124"/>
                <a:gd name="T7" fmla="*/ 67 h 178"/>
                <a:gd name="T8" fmla="*/ 0 w 124"/>
                <a:gd name="T9" fmla="*/ 0 h 178"/>
                <a:gd name="T10" fmla="*/ 48 w 124"/>
                <a:gd name="T11" fmla="*/ 6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78">
                  <a:moveTo>
                    <a:pt x="48" y="66"/>
                  </a:moveTo>
                  <a:cubicBezTo>
                    <a:pt x="64" y="96"/>
                    <a:pt x="77" y="128"/>
                    <a:pt x="89" y="161"/>
                  </a:cubicBezTo>
                  <a:cubicBezTo>
                    <a:pt x="101" y="167"/>
                    <a:pt x="113" y="172"/>
                    <a:pt x="124" y="178"/>
                  </a:cubicBezTo>
                  <a:cubicBezTo>
                    <a:pt x="111" y="139"/>
                    <a:pt x="95" y="100"/>
                    <a:pt x="69" y="67"/>
                  </a:cubicBezTo>
                  <a:cubicBezTo>
                    <a:pt x="52" y="45"/>
                    <a:pt x="27" y="15"/>
                    <a:pt x="0" y="0"/>
                  </a:cubicBezTo>
                  <a:cubicBezTo>
                    <a:pt x="19" y="17"/>
                    <a:pt x="36" y="44"/>
                    <a:pt x="4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0" name="Freeform 260"/>
            <p:cNvSpPr/>
            <p:nvPr/>
          </p:nvSpPr>
          <p:spPr bwMode="auto">
            <a:xfrm>
              <a:off x="8151069" y="829177"/>
              <a:ext cx="331383" cy="939203"/>
            </a:xfrm>
            <a:custGeom>
              <a:avLst/>
              <a:gdLst>
                <a:gd name="T0" fmla="*/ 317 w 317"/>
                <a:gd name="T1" fmla="*/ 902 h 902"/>
                <a:gd name="T2" fmla="*/ 237 w 317"/>
                <a:gd name="T3" fmla="*/ 843 h 902"/>
                <a:gd name="T4" fmla="*/ 177 w 317"/>
                <a:gd name="T5" fmla="*/ 779 h 902"/>
                <a:gd name="T6" fmla="*/ 168 w 317"/>
                <a:gd name="T7" fmla="*/ 768 h 902"/>
                <a:gd name="T8" fmla="*/ 104 w 317"/>
                <a:gd name="T9" fmla="*/ 679 h 902"/>
                <a:gd name="T10" fmla="*/ 61 w 317"/>
                <a:gd name="T11" fmla="*/ 574 h 902"/>
                <a:gd name="T12" fmla="*/ 40 w 317"/>
                <a:gd name="T13" fmla="*/ 450 h 902"/>
                <a:gd name="T14" fmla="*/ 30 w 317"/>
                <a:gd name="T15" fmla="*/ 328 h 902"/>
                <a:gd name="T16" fmla="*/ 27 w 317"/>
                <a:gd name="T17" fmla="*/ 205 h 902"/>
                <a:gd name="T18" fmla="*/ 3 w 317"/>
                <a:gd name="T19" fmla="*/ 0 h 902"/>
                <a:gd name="T20" fmla="*/ 1 w 317"/>
                <a:gd name="T21" fmla="*/ 255 h 902"/>
                <a:gd name="T22" fmla="*/ 317 w 317"/>
                <a:gd name="T23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7" h="902">
                  <a:moveTo>
                    <a:pt x="317" y="902"/>
                  </a:moveTo>
                  <a:cubicBezTo>
                    <a:pt x="297" y="886"/>
                    <a:pt x="260" y="862"/>
                    <a:pt x="237" y="843"/>
                  </a:cubicBezTo>
                  <a:cubicBezTo>
                    <a:pt x="214" y="825"/>
                    <a:pt x="195" y="802"/>
                    <a:pt x="177" y="779"/>
                  </a:cubicBezTo>
                  <a:cubicBezTo>
                    <a:pt x="174" y="776"/>
                    <a:pt x="171" y="772"/>
                    <a:pt x="168" y="768"/>
                  </a:cubicBezTo>
                  <a:cubicBezTo>
                    <a:pt x="141" y="743"/>
                    <a:pt x="121" y="711"/>
                    <a:pt x="104" y="679"/>
                  </a:cubicBezTo>
                  <a:cubicBezTo>
                    <a:pt x="87" y="645"/>
                    <a:pt x="72" y="610"/>
                    <a:pt x="61" y="574"/>
                  </a:cubicBezTo>
                  <a:cubicBezTo>
                    <a:pt x="49" y="534"/>
                    <a:pt x="44" y="492"/>
                    <a:pt x="40" y="450"/>
                  </a:cubicBezTo>
                  <a:cubicBezTo>
                    <a:pt x="36" y="410"/>
                    <a:pt x="32" y="369"/>
                    <a:pt x="30" y="328"/>
                  </a:cubicBezTo>
                  <a:cubicBezTo>
                    <a:pt x="28" y="287"/>
                    <a:pt x="28" y="246"/>
                    <a:pt x="27" y="205"/>
                  </a:cubicBezTo>
                  <a:cubicBezTo>
                    <a:pt x="26" y="134"/>
                    <a:pt x="19" y="68"/>
                    <a:pt x="3" y="0"/>
                  </a:cubicBezTo>
                  <a:cubicBezTo>
                    <a:pt x="12" y="86"/>
                    <a:pt x="0" y="168"/>
                    <a:pt x="1" y="255"/>
                  </a:cubicBezTo>
                  <a:cubicBezTo>
                    <a:pt x="4" y="490"/>
                    <a:pt x="79" y="800"/>
                    <a:pt x="317" y="9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Freeform 261"/>
            <p:cNvSpPr/>
            <p:nvPr/>
          </p:nvSpPr>
          <p:spPr bwMode="auto">
            <a:xfrm>
              <a:off x="7914122" y="872102"/>
              <a:ext cx="554594" cy="949505"/>
            </a:xfrm>
            <a:custGeom>
              <a:avLst/>
              <a:gdLst>
                <a:gd name="T0" fmla="*/ 28 w 530"/>
                <a:gd name="T1" fmla="*/ 47 h 912"/>
                <a:gd name="T2" fmla="*/ 58 w 530"/>
                <a:gd name="T3" fmla="*/ 106 h 912"/>
                <a:gd name="T4" fmla="*/ 96 w 530"/>
                <a:gd name="T5" fmla="*/ 255 h 912"/>
                <a:gd name="T6" fmla="*/ 149 w 530"/>
                <a:gd name="T7" fmla="*/ 503 h 912"/>
                <a:gd name="T8" fmla="*/ 197 w 530"/>
                <a:gd name="T9" fmla="*/ 612 h 912"/>
                <a:gd name="T10" fmla="*/ 249 w 530"/>
                <a:gd name="T11" fmla="*/ 716 h 912"/>
                <a:gd name="T12" fmla="*/ 407 w 530"/>
                <a:gd name="T13" fmla="*/ 861 h 912"/>
                <a:gd name="T14" fmla="*/ 489 w 530"/>
                <a:gd name="T15" fmla="*/ 897 h 912"/>
                <a:gd name="T16" fmla="*/ 530 w 530"/>
                <a:gd name="T17" fmla="*/ 912 h 912"/>
                <a:gd name="T18" fmla="*/ 394 w 530"/>
                <a:gd name="T19" fmla="*/ 848 h 912"/>
                <a:gd name="T20" fmla="*/ 198 w 530"/>
                <a:gd name="T21" fmla="*/ 569 h 912"/>
                <a:gd name="T22" fmla="*/ 141 w 530"/>
                <a:gd name="T23" fmla="*/ 377 h 912"/>
                <a:gd name="T24" fmla="*/ 113 w 530"/>
                <a:gd name="T25" fmla="*/ 240 h 912"/>
                <a:gd name="T26" fmla="*/ 63 w 530"/>
                <a:gd name="T27" fmla="*/ 84 h 912"/>
                <a:gd name="T28" fmla="*/ 0 w 530"/>
                <a:gd name="T29" fmla="*/ 0 h 912"/>
                <a:gd name="T30" fmla="*/ 13 w 530"/>
                <a:gd name="T31" fmla="*/ 19 h 912"/>
                <a:gd name="T32" fmla="*/ 28 w 530"/>
                <a:gd name="T33" fmla="*/ 47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0" h="912">
                  <a:moveTo>
                    <a:pt x="28" y="47"/>
                  </a:moveTo>
                  <a:cubicBezTo>
                    <a:pt x="39" y="66"/>
                    <a:pt x="50" y="85"/>
                    <a:pt x="58" y="106"/>
                  </a:cubicBezTo>
                  <a:cubicBezTo>
                    <a:pt x="77" y="153"/>
                    <a:pt x="87" y="205"/>
                    <a:pt x="96" y="255"/>
                  </a:cubicBezTo>
                  <a:cubicBezTo>
                    <a:pt x="112" y="338"/>
                    <a:pt x="121" y="423"/>
                    <a:pt x="149" y="503"/>
                  </a:cubicBezTo>
                  <a:cubicBezTo>
                    <a:pt x="162" y="541"/>
                    <a:pt x="180" y="576"/>
                    <a:pt x="197" y="612"/>
                  </a:cubicBezTo>
                  <a:cubicBezTo>
                    <a:pt x="213" y="647"/>
                    <a:pt x="228" y="683"/>
                    <a:pt x="249" y="716"/>
                  </a:cubicBezTo>
                  <a:cubicBezTo>
                    <a:pt x="286" y="777"/>
                    <a:pt x="343" y="828"/>
                    <a:pt x="407" y="861"/>
                  </a:cubicBezTo>
                  <a:cubicBezTo>
                    <a:pt x="433" y="875"/>
                    <a:pt x="461" y="887"/>
                    <a:pt x="489" y="897"/>
                  </a:cubicBezTo>
                  <a:cubicBezTo>
                    <a:pt x="502" y="903"/>
                    <a:pt x="516" y="908"/>
                    <a:pt x="530" y="912"/>
                  </a:cubicBezTo>
                  <a:cubicBezTo>
                    <a:pt x="484" y="893"/>
                    <a:pt x="436" y="876"/>
                    <a:pt x="394" y="848"/>
                  </a:cubicBezTo>
                  <a:cubicBezTo>
                    <a:pt x="299" y="781"/>
                    <a:pt x="239" y="676"/>
                    <a:pt x="198" y="569"/>
                  </a:cubicBezTo>
                  <a:cubicBezTo>
                    <a:pt x="174" y="507"/>
                    <a:pt x="155" y="442"/>
                    <a:pt x="141" y="377"/>
                  </a:cubicBezTo>
                  <a:cubicBezTo>
                    <a:pt x="132" y="332"/>
                    <a:pt x="124" y="286"/>
                    <a:pt x="113" y="240"/>
                  </a:cubicBezTo>
                  <a:cubicBezTo>
                    <a:pt x="101" y="187"/>
                    <a:pt x="86" y="133"/>
                    <a:pt x="63" y="84"/>
                  </a:cubicBezTo>
                  <a:cubicBezTo>
                    <a:pt x="49" y="54"/>
                    <a:pt x="30" y="18"/>
                    <a:pt x="0" y="0"/>
                  </a:cubicBezTo>
                  <a:cubicBezTo>
                    <a:pt x="4" y="7"/>
                    <a:pt x="9" y="13"/>
                    <a:pt x="13" y="19"/>
                  </a:cubicBezTo>
                  <a:cubicBezTo>
                    <a:pt x="18" y="28"/>
                    <a:pt x="23" y="37"/>
                    <a:pt x="2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2" name="Freeform 262"/>
            <p:cNvSpPr/>
            <p:nvPr/>
          </p:nvSpPr>
          <p:spPr bwMode="auto">
            <a:xfrm>
              <a:off x="8183692" y="805139"/>
              <a:ext cx="248967" cy="278155"/>
            </a:xfrm>
            <a:custGeom>
              <a:avLst/>
              <a:gdLst>
                <a:gd name="T0" fmla="*/ 97 w 238"/>
                <a:gd name="T1" fmla="*/ 73 h 268"/>
                <a:gd name="T2" fmla="*/ 191 w 238"/>
                <a:gd name="T3" fmla="*/ 228 h 268"/>
                <a:gd name="T4" fmla="*/ 204 w 238"/>
                <a:gd name="T5" fmla="*/ 238 h 268"/>
                <a:gd name="T6" fmla="*/ 235 w 238"/>
                <a:gd name="T7" fmla="*/ 268 h 268"/>
                <a:gd name="T8" fmla="*/ 238 w 238"/>
                <a:gd name="T9" fmla="*/ 240 h 268"/>
                <a:gd name="T10" fmla="*/ 203 w 238"/>
                <a:gd name="T11" fmla="*/ 168 h 268"/>
                <a:gd name="T12" fmla="*/ 143 w 238"/>
                <a:gd name="T13" fmla="*/ 96 h 268"/>
                <a:gd name="T14" fmla="*/ 12 w 238"/>
                <a:gd name="T15" fmla="*/ 4 h 268"/>
                <a:gd name="T16" fmla="*/ 0 w 238"/>
                <a:gd name="T17" fmla="*/ 0 h 268"/>
                <a:gd name="T18" fmla="*/ 97 w 238"/>
                <a:gd name="T19" fmla="*/ 7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268">
                  <a:moveTo>
                    <a:pt x="97" y="73"/>
                  </a:moveTo>
                  <a:cubicBezTo>
                    <a:pt x="138" y="118"/>
                    <a:pt x="165" y="173"/>
                    <a:pt x="191" y="228"/>
                  </a:cubicBezTo>
                  <a:cubicBezTo>
                    <a:pt x="195" y="231"/>
                    <a:pt x="200" y="234"/>
                    <a:pt x="204" y="238"/>
                  </a:cubicBezTo>
                  <a:cubicBezTo>
                    <a:pt x="215" y="247"/>
                    <a:pt x="226" y="257"/>
                    <a:pt x="235" y="268"/>
                  </a:cubicBezTo>
                  <a:cubicBezTo>
                    <a:pt x="236" y="259"/>
                    <a:pt x="237" y="250"/>
                    <a:pt x="238" y="240"/>
                  </a:cubicBezTo>
                  <a:cubicBezTo>
                    <a:pt x="232" y="214"/>
                    <a:pt x="218" y="190"/>
                    <a:pt x="203" y="168"/>
                  </a:cubicBezTo>
                  <a:cubicBezTo>
                    <a:pt x="185" y="143"/>
                    <a:pt x="166" y="117"/>
                    <a:pt x="143" y="96"/>
                  </a:cubicBezTo>
                  <a:cubicBezTo>
                    <a:pt x="104" y="58"/>
                    <a:pt x="63" y="26"/>
                    <a:pt x="12" y="4"/>
                  </a:cubicBezTo>
                  <a:cubicBezTo>
                    <a:pt x="6" y="2"/>
                    <a:pt x="5" y="2"/>
                    <a:pt x="0" y="0"/>
                  </a:cubicBezTo>
                  <a:cubicBezTo>
                    <a:pt x="42" y="17"/>
                    <a:pt x="66" y="38"/>
                    <a:pt x="9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3" name="Freeform 263"/>
            <p:cNvSpPr/>
            <p:nvPr/>
          </p:nvSpPr>
          <p:spPr bwMode="auto">
            <a:xfrm>
              <a:off x="7926141" y="854932"/>
              <a:ext cx="214626" cy="259268"/>
            </a:xfrm>
            <a:custGeom>
              <a:avLst/>
              <a:gdLst>
                <a:gd name="T0" fmla="*/ 100 w 204"/>
                <a:gd name="T1" fmla="*/ 57 h 250"/>
                <a:gd name="T2" fmla="*/ 161 w 204"/>
                <a:gd name="T3" fmla="*/ 160 h 250"/>
                <a:gd name="T4" fmla="*/ 203 w 204"/>
                <a:gd name="T5" fmla="*/ 250 h 250"/>
                <a:gd name="T6" fmla="*/ 203 w 204"/>
                <a:gd name="T7" fmla="*/ 184 h 250"/>
                <a:gd name="T8" fmla="*/ 204 w 204"/>
                <a:gd name="T9" fmla="*/ 144 h 250"/>
                <a:gd name="T10" fmla="*/ 105 w 204"/>
                <a:gd name="T11" fmla="*/ 41 h 250"/>
                <a:gd name="T12" fmla="*/ 0 w 204"/>
                <a:gd name="T13" fmla="*/ 0 h 250"/>
                <a:gd name="T14" fmla="*/ 100 w 204"/>
                <a:gd name="T15" fmla="*/ 5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" h="250">
                  <a:moveTo>
                    <a:pt x="100" y="57"/>
                  </a:moveTo>
                  <a:cubicBezTo>
                    <a:pt x="126" y="86"/>
                    <a:pt x="143" y="126"/>
                    <a:pt x="161" y="160"/>
                  </a:cubicBezTo>
                  <a:cubicBezTo>
                    <a:pt x="177" y="189"/>
                    <a:pt x="191" y="219"/>
                    <a:pt x="203" y="250"/>
                  </a:cubicBezTo>
                  <a:cubicBezTo>
                    <a:pt x="203" y="228"/>
                    <a:pt x="203" y="206"/>
                    <a:pt x="203" y="184"/>
                  </a:cubicBezTo>
                  <a:cubicBezTo>
                    <a:pt x="203" y="171"/>
                    <a:pt x="204" y="158"/>
                    <a:pt x="204" y="144"/>
                  </a:cubicBezTo>
                  <a:cubicBezTo>
                    <a:pt x="177" y="105"/>
                    <a:pt x="144" y="69"/>
                    <a:pt x="105" y="41"/>
                  </a:cubicBezTo>
                  <a:cubicBezTo>
                    <a:pt x="75" y="19"/>
                    <a:pt x="38" y="0"/>
                    <a:pt x="0" y="0"/>
                  </a:cubicBezTo>
                  <a:cubicBezTo>
                    <a:pt x="37" y="6"/>
                    <a:pt x="77" y="31"/>
                    <a:pt x="10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4" name="Freeform 264"/>
            <p:cNvSpPr/>
            <p:nvPr/>
          </p:nvSpPr>
          <p:spPr bwMode="auto">
            <a:xfrm>
              <a:off x="8223183" y="818875"/>
              <a:ext cx="224928" cy="221494"/>
            </a:xfrm>
            <a:custGeom>
              <a:avLst/>
              <a:gdLst>
                <a:gd name="T0" fmla="*/ 168 w 214"/>
                <a:gd name="T1" fmla="*/ 150 h 213"/>
                <a:gd name="T2" fmla="*/ 202 w 214"/>
                <a:gd name="T3" fmla="*/ 213 h 213"/>
                <a:gd name="T4" fmla="*/ 214 w 214"/>
                <a:gd name="T5" fmla="*/ 167 h 213"/>
                <a:gd name="T6" fmla="*/ 212 w 214"/>
                <a:gd name="T7" fmla="*/ 166 h 213"/>
                <a:gd name="T8" fmla="*/ 76 w 214"/>
                <a:gd name="T9" fmla="*/ 41 h 213"/>
                <a:gd name="T10" fmla="*/ 0 w 214"/>
                <a:gd name="T11" fmla="*/ 0 h 213"/>
                <a:gd name="T12" fmla="*/ 111 w 214"/>
                <a:gd name="T13" fmla="*/ 81 h 213"/>
                <a:gd name="T14" fmla="*/ 168 w 214"/>
                <a:gd name="T15" fmla="*/ 15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213">
                  <a:moveTo>
                    <a:pt x="168" y="150"/>
                  </a:moveTo>
                  <a:cubicBezTo>
                    <a:pt x="182" y="169"/>
                    <a:pt x="195" y="190"/>
                    <a:pt x="202" y="213"/>
                  </a:cubicBezTo>
                  <a:cubicBezTo>
                    <a:pt x="205" y="198"/>
                    <a:pt x="209" y="182"/>
                    <a:pt x="214" y="167"/>
                  </a:cubicBezTo>
                  <a:cubicBezTo>
                    <a:pt x="213" y="167"/>
                    <a:pt x="212" y="166"/>
                    <a:pt x="212" y="166"/>
                  </a:cubicBezTo>
                  <a:cubicBezTo>
                    <a:pt x="173" y="119"/>
                    <a:pt x="127" y="76"/>
                    <a:pt x="76" y="41"/>
                  </a:cubicBezTo>
                  <a:cubicBezTo>
                    <a:pt x="55" y="27"/>
                    <a:pt x="24" y="11"/>
                    <a:pt x="0" y="0"/>
                  </a:cubicBezTo>
                  <a:cubicBezTo>
                    <a:pt x="38" y="21"/>
                    <a:pt x="81" y="52"/>
                    <a:pt x="111" y="81"/>
                  </a:cubicBezTo>
                  <a:cubicBezTo>
                    <a:pt x="132" y="102"/>
                    <a:pt x="151" y="125"/>
                    <a:pt x="168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5" name="Freeform 265"/>
            <p:cNvSpPr/>
            <p:nvPr/>
          </p:nvSpPr>
          <p:spPr bwMode="auto">
            <a:xfrm>
              <a:off x="7984519" y="1838776"/>
              <a:ext cx="475611" cy="278155"/>
            </a:xfrm>
            <a:custGeom>
              <a:avLst/>
              <a:gdLst>
                <a:gd name="T0" fmla="*/ 450 w 454"/>
                <a:gd name="T1" fmla="*/ 1 h 267"/>
                <a:gd name="T2" fmla="*/ 365 w 454"/>
                <a:gd name="T3" fmla="*/ 46 h 267"/>
                <a:gd name="T4" fmla="*/ 267 w 454"/>
                <a:gd name="T5" fmla="*/ 140 h 267"/>
                <a:gd name="T6" fmla="*/ 157 w 454"/>
                <a:gd name="T7" fmla="*/ 220 h 267"/>
                <a:gd name="T8" fmla="*/ 89 w 454"/>
                <a:gd name="T9" fmla="*/ 255 h 267"/>
                <a:gd name="T10" fmla="*/ 6 w 454"/>
                <a:gd name="T11" fmla="*/ 258 h 267"/>
                <a:gd name="T12" fmla="*/ 4 w 454"/>
                <a:gd name="T13" fmla="*/ 262 h 267"/>
                <a:gd name="T14" fmla="*/ 122 w 454"/>
                <a:gd name="T15" fmla="*/ 246 h 267"/>
                <a:gd name="T16" fmla="*/ 233 w 454"/>
                <a:gd name="T17" fmla="*/ 173 h 267"/>
                <a:gd name="T18" fmla="*/ 331 w 454"/>
                <a:gd name="T19" fmla="*/ 86 h 267"/>
                <a:gd name="T20" fmla="*/ 384 w 454"/>
                <a:gd name="T21" fmla="*/ 37 h 267"/>
                <a:gd name="T22" fmla="*/ 450 w 454"/>
                <a:gd name="T23" fmla="*/ 5 h 267"/>
                <a:gd name="T24" fmla="*/ 450 w 454"/>
                <a:gd name="T25" fmla="*/ 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4" h="267">
                  <a:moveTo>
                    <a:pt x="450" y="1"/>
                  </a:moveTo>
                  <a:cubicBezTo>
                    <a:pt x="420" y="5"/>
                    <a:pt x="387" y="27"/>
                    <a:pt x="365" y="46"/>
                  </a:cubicBezTo>
                  <a:cubicBezTo>
                    <a:pt x="331" y="75"/>
                    <a:pt x="301" y="110"/>
                    <a:pt x="267" y="140"/>
                  </a:cubicBezTo>
                  <a:cubicBezTo>
                    <a:pt x="233" y="171"/>
                    <a:pt x="195" y="195"/>
                    <a:pt x="157" y="220"/>
                  </a:cubicBezTo>
                  <a:cubicBezTo>
                    <a:pt x="136" y="234"/>
                    <a:pt x="114" y="247"/>
                    <a:pt x="89" y="255"/>
                  </a:cubicBezTo>
                  <a:cubicBezTo>
                    <a:pt x="62" y="264"/>
                    <a:pt x="33" y="261"/>
                    <a:pt x="6" y="258"/>
                  </a:cubicBezTo>
                  <a:cubicBezTo>
                    <a:pt x="3" y="258"/>
                    <a:pt x="0" y="262"/>
                    <a:pt x="4" y="262"/>
                  </a:cubicBezTo>
                  <a:cubicBezTo>
                    <a:pt x="46" y="267"/>
                    <a:pt x="83" y="265"/>
                    <a:pt x="122" y="246"/>
                  </a:cubicBezTo>
                  <a:cubicBezTo>
                    <a:pt x="161" y="227"/>
                    <a:pt x="199" y="199"/>
                    <a:pt x="233" y="173"/>
                  </a:cubicBezTo>
                  <a:cubicBezTo>
                    <a:pt x="268" y="147"/>
                    <a:pt x="300" y="116"/>
                    <a:pt x="331" y="86"/>
                  </a:cubicBezTo>
                  <a:cubicBezTo>
                    <a:pt x="348" y="69"/>
                    <a:pt x="364" y="51"/>
                    <a:pt x="384" y="37"/>
                  </a:cubicBezTo>
                  <a:cubicBezTo>
                    <a:pt x="400" y="24"/>
                    <a:pt x="429" y="8"/>
                    <a:pt x="450" y="5"/>
                  </a:cubicBezTo>
                  <a:cubicBezTo>
                    <a:pt x="453" y="5"/>
                    <a:pt x="454" y="0"/>
                    <a:pt x="45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6" name="Freeform 266"/>
            <p:cNvSpPr/>
            <p:nvPr/>
          </p:nvSpPr>
          <p:spPr bwMode="auto">
            <a:xfrm>
              <a:off x="7989670" y="1842210"/>
              <a:ext cx="468743" cy="285023"/>
            </a:xfrm>
            <a:custGeom>
              <a:avLst/>
              <a:gdLst>
                <a:gd name="T0" fmla="*/ 446 w 449"/>
                <a:gd name="T1" fmla="*/ 0 h 274"/>
                <a:gd name="T2" fmla="*/ 259 w 449"/>
                <a:gd name="T3" fmla="*/ 109 h 274"/>
                <a:gd name="T4" fmla="*/ 155 w 449"/>
                <a:gd name="T5" fmla="*/ 202 h 274"/>
                <a:gd name="T6" fmla="*/ 7 w 449"/>
                <a:gd name="T7" fmla="*/ 257 h 274"/>
                <a:gd name="T8" fmla="*/ 2 w 449"/>
                <a:gd name="T9" fmla="*/ 260 h 274"/>
                <a:gd name="T10" fmla="*/ 194 w 449"/>
                <a:gd name="T11" fmla="*/ 174 h 274"/>
                <a:gd name="T12" fmla="*/ 300 w 449"/>
                <a:gd name="T13" fmla="*/ 76 h 274"/>
                <a:gd name="T14" fmla="*/ 443 w 449"/>
                <a:gd name="T15" fmla="*/ 2 h 274"/>
                <a:gd name="T16" fmla="*/ 446 w 449"/>
                <a:gd name="T17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" h="274">
                  <a:moveTo>
                    <a:pt x="446" y="0"/>
                  </a:moveTo>
                  <a:cubicBezTo>
                    <a:pt x="373" y="1"/>
                    <a:pt x="308" y="62"/>
                    <a:pt x="259" y="109"/>
                  </a:cubicBezTo>
                  <a:cubicBezTo>
                    <a:pt x="225" y="141"/>
                    <a:pt x="192" y="173"/>
                    <a:pt x="155" y="202"/>
                  </a:cubicBezTo>
                  <a:cubicBezTo>
                    <a:pt x="113" y="233"/>
                    <a:pt x="62" y="268"/>
                    <a:pt x="7" y="257"/>
                  </a:cubicBezTo>
                  <a:cubicBezTo>
                    <a:pt x="5" y="257"/>
                    <a:pt x="0" y="259"/>
                    <a:pt x="2" y="260"/>
                  </a:cubicBezTo>
                  <a:cubicBezTo>
                    <a:pt x="74" y="274"/>
                    <a:pt x="143" y="217"/>
                    <a:pt x="194" y="174"/>
                  </a:cubicBezTo>
                  <a:cubicBezTo>
                    <a:pt x="231" y="143"/>
                    <a:pt x="264" y="108"/>
                    <a:pt x="300" y="76"/>
                  </a:cubicBezTo>
                  <a:cubicBezTo>
                    <a:pt x="338" y="42"/>
                    <a:pt x="390" y="3"/>
                    <a:pt x="443" y="2"/>
                  </a:cubicBezTo>
                  <a:cubicBezTo>
                    <a:pt x="445" y="2"/>
                    <a:pt x="449" y="0"/>
                    <a:pt x="4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7" name="Freeform 267"/>
            <p:cNvSpPr/>
            <p:nvPr/>
          </p:nvSpPr>
          <p:spPr bwMode="auto">
            <a:xfrm>
              <a:off x="8121879" y="1869682"/>
              <a:ext cx="410365" cy="254117"/>
            </a:xfrm>
            <a:custGeom>
              <a:avLst/>
              <a:gdLst>
                <a:gd name="T0" fmla="*/ 386 w 392"/>
                <a:gd name="T1" fmla="*/ 1 h 244"/>
                <a:gd name="T2" fmla="*/ 242 w 392"/>
                <a:gd name="T3" fmla="*/ 138 h 244"/>
                <a:gd name="T4" fmla="*/ 6 w 392"/>
                <a:gd name="T5" fmla="*/ 241 h 244"/>
                <a:gd name="T6" fmla="*/ 3 w 392"/>
                <a:gd name="T7" fmla="*/ 244 h 244"/>
                <a:gd name="T8" fmla="*/ 207 w 392"/>
                <a:gd name="T9" fmla="*/ 171 h 244"/>
                <a:gd name="T10" fmla="*/ 291 w 392"/>
                <a:gd name="T11" fmla="*/ 92 h 244"/>
                <a:gd name="T12" fmla="*/ 389 w 392"/>
                <a:gd name="T13" fmla="*/ 3 h 244"/>
                <a:gd name="T14" fmla="*/ 386 w 392"/>
                <a:gd name="T15" fmla="*/ 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2" h="244">
                  <a:moveTo>
                    <a:pt x="386" y="1"/>
                  </a:moveTo>
                  <a:cubicBezTo>
                    <a:pt x="325" y="30"/>
                    <a:pt x="290" y="93"/>
                    <a:pt x="242" y="138"/>
                  </a:cubicBezTo>
                  <a:cubicBezTo>
                    <a:pt x="177" y="199"/>
                    <a:pt x="96" y="240"/>
                    <a:pt x="6" y="241"/>
                  </a:cubicBezTo>
                  <a:cubicBezTo>
                    <a:pt x="4" y="241"/>
                    <a:pt x="0" y="244"/>
                    <a:pt x="3" y="244"/>
                  </a:cubicBezTo>
                  <a:cubicBezTo>
                    <a:pt x="79" y="243"/>
                    <a:pt x="147" y="216"/>
                    <a:pt x="207" y="171"/>
                  </a:cubicBezTo>
                  <a:cubicBezTo>
                    <a:pt x="238" y="149"/>
                    <a:pt x="266" y="121"/>
                    <a:pt x="291" y="92"/>
                  </a:cubicBezTo>
                  <a:cubicBezTo>
                    <a:pt x="320" y="58"/>
                    <a:pt x="348" y="23"/>
                    <a:pt x="389" y="3"/>
                  </a:cubicBezTo>
                  <a:cubicBezTo>
                    <a:pt x="392" y="1"/>
                    <a:pt x="389" y="0"/>
                    <a:pt x="38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8" name="Freeform 268"/>
            <p:cNvSpPr/>
            <p:nvPr/>
          </p:nvSpPr>
          <p:spPr bwMode="auto">
            <a:xfrm>
              <a:off x="8829286" y="1881702"/>
              <a:ext cx="388044" cy="97870"/>
            </a:xfrm>
            <a:custGeom>
              <a:avLst/>
              <a:gdLst>
                <a:gd name="T0" fmla="*/ 2 w 371"/>
                <a:gd name="T1" fmla="*/ 3 h 93"/>
                <a:gd name="T2" fmla="*/ 147 w 371"/>
                <a:gd name="T3" fmla="*/ 39 h 93"/>
                <a:gd name="T4" fmla="*/ 255 w 371"/>
                <a:gd name="T5" fmla="*/ 50 h 93"/>
                <a:gd name="T6" fmla="*/ 364 w 371"/>
                <a:gd name="T7" fmla="*/ 92 h 93"/>
                <a:gd name="T8" fmla="*/ 368 w 371"/>
                <a:gd name="T9" fmla="*/ 89 h 93"/>
                <a:gd name="T10" fmla="*/ 285 w 371"/>
                <a:gd name="T11" fmla="*/ 54 h 93"/>
                <a:gd name="T12" fmla="*/ 190 w 371"/>
                <a:gd name="T13" fmla="*/ 37 h 93"/>
                <a:gd name="T14" fmla="*/ 7 w 371"/>
                <a:gd name="T15" fmla="*/ 1 h 93"/>
                <a:gd name="T16" fmla="*/ 2 w 371"/>
                <a:gd name="T17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1" h="93">
                  <a:moveTo>
                    <a:pt x="2" y="3"/>
                  </a:moveTo>
                  <a:cubicBezTo>
                    <a:pt x="40" y="39"/>
                    <a:pt x="98" y="39"/>
                    <a:pt x="147" y="39"/>
                  </a:cubicBezTo>
                  <a:cubicBezTo>
                    <a:pt x="183" y="39"/>
                    <a:pt x="219" y="42"/>
                    <a:pt x="255" y="50"/>
                  </a:cubicBezTo>
                  <a:cubicBezTo>
                    <a:pt x="293" y="58"/>
                    <a:pt x="328" y="76"/>
                    <a:pt x="364" y="92"/>
                  </a:cubicBezTo>
                  <a:cubicBezTo>
                    <a:pt x="365" y="93"/>
                    <a:pt x="371" y="90"/>
                    <a:pt x="368" y="89"/>
                  </a:cubicBezTo>
                  <a:cubicBezTo>
                    <a:pt x="341" y="77"/>
                    <a:pt x="314" y="62"/>
                    <a:pt x="285" y="54"/>
                  </a:cubicBezTo>
                  <a:cubicBezTo>
                    <a:pt x="254" y="45"/>
                    <a:pt x="222" y="40"/>
                    <a:pt x="190" y="37"/>
                  </a:cubicBezTo>
                  <a:cubicBezTo>
                    <a:pt x="130" y="33"/>
                    <a:pt x="56" y="46"/>
                    <a:pt x="7" y="1"/>
                  </a:cubicBezTo>
                  <a:cubicBezTo>
                    <a:pt x="6" y="0"/>
                    <a:pt x="0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9" name="Freeform 269"/>
            <p:cNvSpPr/>
            <p:nvPr/>
          </p:nvSpPr>
          <p:spPr bwMode="auto">
            <a:xfrm>
              <a:off x="8858476" y="1873116"/>
              <a:ext cx="405214" cy="135644"/>
            </a:xfrm>
            <a:custGeom>
              <a:avLst/>
              <a:gdLst>
                <a:gd name="T0" fmla="*/ 1 w 388"/>
                <a:gd name="T1" fmla="*/ 3 h 130"/>
                <a:gd name="T2" fmla="*/ 186 w 388"/>
                <a:gd name="T3" fmla="*/ 34 h 130"/>
                <a:gd name="T4" fmla="*/ 288 w 388"/>
                <a:gd name="T5" fmla="*/ 68 h 130"/>
                <a:gd name="T6" fmla="*/ 382 w 388"/>
                <a:gd name="T7" fmla="*/ 130 h 130"/>
                <a:gd name="T8" fmla="*/ 387 w 388"/>
                <a:gd name="T9" fmla="*/ 128 h 130"/>
                <a:gd name="T10" fmla="*/ 293 w 388"/>
                <a:gd name="T11" fmla="*/ 66 h 130"/>
                <a:gd name="T12" fmla="*/ 203 w 388"/>
                <a:gd name="T13" fmla="*/ 34 h 130"/>
                <a:gd name="T14" fmla="*/ 6 w 388"/>
                <a:gd name="T15" fmla="*/ 1 h 130"/>
                <a:gd name="T16" fmla="*/ 1 w 388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130">
                  <a:moveTo>
                    <a:pt x="1" y="3"/>
                  </a:moveTo>
                  <a:cubicBezTo>
                    <a:pt x="54" y="41"/>
                    <a:pt x="125" y="25"/>
                    <a:pt x="186" y="34"/>
                  </a:cubicBezTo>
                  <a:cubicBezTo>
                    <a:pt x="222" y="39"/>
                    <a:pt x="256" y="50"/>
                    <a:pt x="288" y="68"/>
                  </a:cubicBezTo>
                  <a:cubicBezTo>
                    <a:pt x="320" y="86"/>
                    <a:pt x="349" y="111"/>
                    <a:pt x="382" y="130"/>
                  </a:cubicBezTo>
                  <a:cubicBezTo>
                    <a:pt x="383" y="130"/>
                    <a:pt x="388" y="128"/>
                    <a:pt x="387" y="128"/>
                  </a:cubicBezTo>
                  <a:cubicBezTo>
                    <a:pt x="354" y="110"/>
                    <a:pt x="325" y="85"/>
                    <a:pt x="293" y="66"/>
                  </a:cubicBezTo>
                  <a:cubicBezTo>
                    <a:pt x="265" y="49"/>
                    <a:pt x="234" y="40"/>
                    <a:pt x="203" y="34"/>
                  </a:cubicBezTo>
                  <a:cubicBezTo>
                    <a:pt x="139" y="21"/>
                    <a:pt x="63" y="41"/>
                    <a:pt x="6" y="1"/>
                  </a:cubicBezTo>
                  <a:cubicBezTo>
                    <a:pt x="5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0" name="Freeform 270"/>
            <p:cNvSpPr/>
            <p:nvPr/>
          </p:nvSpPr>
          <p:spPr bwMode="auto">
            <a:xfrm>
              <a:off x="8903118" y="1862814"/>
              <a:ext cx="367439" cy="149380"/>
            </a:xfrm>
            <a:custGeom>
              <a:avLst/>
              <a:gdLst>
                <a:gd name="T0" fmla="*/ 2 w 352"/>
                <a:gd name="T1" fmla="*/ 4 h 143"/>
                <a:gd name="T2" fmla="*/ 75 w 352"/>
                <a:gd name="T3" fmla="*/ 21 h 143"/>
                <a:gd name="T4" fmla="*/ 181 w 352"/>
                <a:gd name="T5" fmla="*/ 42 h 143"/>
                <a:gd name="T6" fmla="*/ 264 w 352"/>
                <a:gd name="T7" fmla="*/ 87 h 143"/>
                <a:gd name="T8" fmla="*/ 345 w 352"/>
                <a:gd name="T9" fmla="*/ 142 h 143"/>
                <a:gd name="T10" fmla="*/ 350 w 352"/>
                <a:gd name="T11" fmla="*/ 139 h 143"/>
                <a:gd name="T12" fmla="*/ 279 w 352"/>
                <a:gd name="T13" fmla="*/ 92 h 143"/>
                <a:gd name="T14" fmla="*/ 192 w 352"/>
                <a:gd name="T15" fmla="*/ 42 h 143"/>
                <a:gd name="T16" fmla="*/ 109 w 352"/>
                <a:gd name="T17" fmla="*/ 19 h 143"/>
                <a:gd name="T18" fmla="*/ 7 w 352"/>
                <a:gd name="T19" fmla="*/ 1 h 143"/>
                <a:gd name="T20" fmla="*/ 2 w 352"/>
                <a:gd name="T21" fmla="*/ 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2" h="143">
                  <a:moveTo>
                    <a:pt x="2" y="4"/>
                  </a:moveTo>
                  <a:cubicBezTo>
                    <a:pt x="25" y="16"/>
                    <a:pt x="50" y="19"/>
                    <a:pt x="75" y="21"/>
                  </a:cubicBezTo>
                  <a:cubicBezTo>
                    <a:pt x="113" y="23"/>
                    <a:pt x="146" y="27"/>
                    <a:pt x="181" y="42"/>
                  </a:cubicBezTo>
                  <a:cubicBezTo>
                    <a:pt x="210" y="54"/>
                    <a:pt x="237" y="71"/>
                    <a:pt x="264" y="87"/>
                  </a:cubicBezTo>
                  <a:cubicBezTo>
                    <a:pt x="291" y="105"/>
                    <a:pt x="321" y="121"/>
                    <a:pt x="345" y="142"/>
                  </a:cubicBezTo>
                  <a:cubicBezTo>
                    <a:pt x="347" y="143"/>
                    <a:pt x="352" y="141"/>
                    <a:pt x="350" y="139"/>
                  </a:cubicBezTo>
                  <a:cubicBezTo>
                    <a:pt x="329" y="121"/>
                    <a:pt x="303" y="107"/>
                    <a:pt x="279" y="92"/>
                  </a:cubicBezTo>
                  <a:cubicBezTo>
                    <a:pt x="251" y="73"/>
                    <a:pt x="223" y="56"/>
                    <a:pt x="192" y="42"/>
                  </a:cubicBezTo>
                  <a:cubicBezTo>
                    <a:pt x="166" y="30"/>
                    <a:pt x="139" y="22"/>
                    <a:pt x="109" y="19"/>
                  </a:cubicBezTo>
                  <a:cubicBezTo>
                    <a:pt x="74" y="16"/>
                    <a:pt x="39" y="18"/>
                    <a:pt x="7" y="1"/>
                  </a:cubicBezTo>
                  <a:cubicBezTo>
                    <a:pt x="5" y="0"/>
                    <a:pt x="0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1" name="Freeform 271"/>
            <p:cNvSpPr/>
            <p:nvPr/>
          </p:nvSpPr>
          <p:spPr bwMode="auto">
            <a:xfrm>
              <a:off x="8810400" y="1890286"/>
              <a:ext cx="516820" cy="199173"/>
            </a:xfrm>
            <a:custGeom>
              <a:avLst/>
              <a:gdLst>
                <a:gd name="T0" fmla="*/ 0 w 494"/>
                <a:gd name="T1" fmla="*/ 3 h 192"/>
                <a:gd name="T2" fmla="*/ 197 w 494"/>
                <a:gd name="T3" fmla="*/ 115 h 192"/>
                <a:gd name="T4" fmla="*/ 360 w 494"/>
                <a:gd name="T5" fmla="*/ 121 h 192"/>
                <a:gd name="T6" fmla="*/ 488 w 494"/>
                <a:gd name="T7" fmla="*/ 192 h 192"/>
                <a:gd name="T8" fmla="*/ 493 w 494"/>
                <a:gd name="T9" fmla="*/ 190 h 192"/>
                <a:gd name="T10" fmla="*/ 379 w 494"/>
                <a:gd name="T11" fmla="*/ 123 h 192"/>
                <a:gd name="T12" fmla="*/ 244 w 494"/>
                <a:gd name="T13" fmla="*/ 112 h 192"/>
                <a:gd name="T14" fmla="*/ 94 w 494"/>
                <a:gd name="T15" fmla="*/ 92 h 192"/>
                <a:gd name="T16" fmla="*/ 6 w 494"/>
                <a:gd name="T17" fmla="*/ 1 h 192"/>
                <a:gd name="T18" fmla="*/ 0 w 494"/>
                <a:gd name="T19" fmla="*/ 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4" h="192">
                  <a:moveTo>
                    <a:pt x="0" y="3"/>
                  </a:moveTo>
                  <a:cubicBezTo>
                    <a:pt x="30" y="83"/>
                    <a:pt x="117" y="115"/>
                    <a:pt x="197" y="115"/>
                  </a:cubicBezTo>
                  <a:cubicBezTo>
                    <a:pt x="252" y="116"/>
                    <a:pt x="306" y="107"/>
                    <a:pt x="360" y="121"/>
                  </a:cubicBezTo>
                  <a:cubicBezTo>
                    <a:pt x="410" y="134"/>
                    <a:pt x="442" y="171"/>
                    <a:pt x="488" y="192"/>
                  </a:cubicBezTo>
                  <a:cubicBezTo>
                    <a:pt x="489" y="192"/>
                    <a:pt x="494" y="190"/>
                    <a:pt x="493" y="190"/>
                  </a:cubicBezTo>
                  <a:cubicBezTo>
                    <a:pt x="452" y="172"/>
                    <a:pt x="421" y="139"/>
                    <a:pt x="379" y="123"/>
                  </a:cubicBezTo>
                  <a:cubicBezTo>
                    <a:pt x="335" y="108"/>
                    <a:pt x="290" y="110"/>
                    <a:pt x="244" y="112"/>
                  </a:cubicBezTo>
                  <a:cubicBezTo>
                    <a:pt x="192" y="114"/>
                    <a:pt x="142" y="114"/>
                    <a:pt x="94" y="92"/>
                  </a:cubicBezTo>
                  <a:cubicBezTo>
                    <a:pt x="54" y="74"/>
                    <a:pt x="21" y="42"/>
                    <a:pt x="6" y="1"/>
                  </a:cubicBezTo>
                  <a:cubicBezTo>
                    <a:pt x="5" y="0"/>
                    <a:pt x="0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2" name="Freeform 272"/>
            <p:cNvSpPr/>
            <p:nvPr/>
          </p:nvSpPr>
          <p:spPr bwMode="auto">
            <a:xfrm>
              <a:off x="8817268" y="1890286"/>
              <a:ext cx="513386" cy="187154"/>
            </a:xfrm>
            <a:custGeom>
              <a:avLst/>
              <a:gdLst>
                <a:gd name="T0" fmla="*/ 0 w 491"/>
                <a:gd name="T1" fmla="*/ 2 h 181"/>
                <a:gd name="T2" fmla="*/ 67 w 491"/>
                <a:gd name="T3" fmla="*/ 66 h 181"/>
                <a:gd name="T4" fmla="*/ 204 w 491"/>
                <a:gd name="T5" fmla="*/ 88 h 181"/>
                <a:gd name="T6" fmla="*/ 368 w 491"/>
                <a:gd name="T7" fmla="*/ 110 h 181"/>
                <a:gd name="T8" fmla="*/ 487 w 491"/>
                <a:gd name="T9" fmla="*/ 181 h 181"/>
                <a:gd name="T10" fmla="*/ 489 w 491"/>
                <a:gd name="T11" fmla="*/ 179 h 181"/>
                <a:gd name="T12" fmla="*/ 382 w 491"/>
                <a:gd name="T13" fmla="*/ 113 h 181"/>
                <a:gd name="T14" fmla="*/ 257 w 491"/>
                <a:gd name="T15" fmla="*/ 88 h 181"/>
                <a:gd name="T16" fmla="*/ 105 w 491"/>
                <a:gd name="T17" fmla="*/ 76 h 181"/>
                <a:gd name="T18" fmla="*/ 43 w 491"/>
                <a:gd name="T19" fmla="*/ 50 h 181"/>
                <a:gd name="T20" fmla="*/ 3 w 491"/>
                <a:gd name="T21" fmla="*/ 2 h 181"/>
                <a:gd name="T22" fmla="*/ 0 w 491"/>
                <a:gd name="T23" fmla="*/ 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1" h="181">
                  <a:moveTo>
                    <a:pt x="0" y="2"/>
                  </a:moveTo>
                  <a:cubicBezTo>
                    <a:pt x="1" y="32"/>
                    <a:pt x="43" y="55"/>
                    <a:pt x="67" y="66"/>
                  </a:cubicBezTo>
                  <a:cubicBezTo>
                    <a:pt x="108" y="85"/>
                    <a:pt x="159" y="87"/>
                    <a:pt x="204" y="88"/>
                  </a:cubicBezTo>
                  <a:cubicBezTo>
                    <a:pt x="259" y="91"/>
                    <a:pt x="316" y="89"/>
                    <a:pt x="368" y="110"/>
                  </a:cubicBezTo>
                  <a:cubicBezTo>
                    <a:pt x="411" y="126"/>
                    <a:pt x="449" y="155"/>
                    <a:pt x="487" y="181"/>
                  </a:cubicBezTo>
                  <a:cubicBezTo>
                    <a:pt x="488" y="181"/>
                    <a:pt x="491" y="180"/>
                    <a:pt x="489" y="179"/>
                  </a:cubicBezTo>
                  <a:cubicBezTo>
                    <a:pt x="454" y="156"/>
                    <a:pt x="420" y="131"/>
                    <a:pt x="382" y="113"/>
                  </a:cubicBezTo>
                  <a:cubicBezTo>
                    <a:pt x="342" y="94"/>
                    <a:pt x="300" y="90"/>
                    <a:pt x="257" y="88"/>
                  </a:cubicBezTo>
                  <a:cubicBezTo>
                    <a:pt x="206" y="86"/>
                    <a:pt x="155" y="87"/>
                    <a:pt x="105" y="76"/>
                  </a:cubicBezTo>
                  <a:cubicBezTo>
                    <a:pt x="82" y="71"/>
                    <a:pt x="63" y="62"/>
                    <a:pt x="43" y="50"/>
                  </a:cubicBezTo>
                  <a:cubicBezTo>
                    <a:pt x="27" y="39"/>
                    <a:pt x="3" y="23"/>
                    <a:pt x="3" y="2"/>
                  </a:cubicBezTo>
                  <a:cubicBezTo>
                    <a:pt x="3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3" name="Freeform 273"/>
            <p:cNvSpPr/>
            <p:nvPr/>
          </p:nvSpPr>
          <p:spPr bwMode="auto">
            <a:xfrm>
              <a:off x="9037044" y="1826758"/>
              <a:ext cx="477328" cy="149380"/>
            </a:xfrm>
            <a:custGeom>
              <a:avLst/>
              <a:gdLst>
                <a:gd name="T0" fmla="*/ 1 w 457"/>
                <a:gd name="T1" fmla="*/ 2 h 143"/>
                <a:gd name="T2" fmla="*/ 56 w 457"/>
                <a:gd name="T3" fmla="*/ 30 h 143"/>
                <a:gd name="T4" fmla="*/ 112 w 457"/>
                <a:gd name="T5" fmla="*/ 55 h 143"/>
                <a:gd name="T6" fmla="*/ 173 w 457"/>
                <a:gd name="T7" fmla="*/ 74 h 143"/>
                <a:gd name="T8" fmla="*/ 454 w 457"/>
                <a:gd name="T9" fmla="*/ 143 h 143"/>
                <a:gd name="T10" fmla="*/ 456 w 457"/>
                <a:gd name="T11" fmla="*/ 141 h 143"/>
                <a:gd name="T12" fmla="*/ 211 w 457"/>
                <a:gd name="T13" fmla="*/ 82 h 143"/>
                <a:gd name="T14" fmla="*/ 140 w 457"/>
                <a:gd name="T15" fmla="*/ 63 h 143"/>
                <a:gd name="T16" fmla="*/ 79 w 457"/>
                <a:gd name="T17" fmla="*/ 38 h 143"/>
                <a:gd name="T18" fmla="*/ 40 w 457"/>
                <a:gd name="T19" fmla="*/ 23 h 143"/>
                <a:gd name="T20" fmla="*/ 3 w 457"/>
                <a:gd name="T21" fmla="*/ 1 h 143"/>
                <a:gd name="T22" fmla="*/ 1 w 457"/>
                <a:gd name="T23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" h="143">
                  <a:moveTo>
                    <a:pt x="1" y="2"/>
                  </a:moveTo>
                  <a:cubicBezTo>
                    <a:pt x="5" y="19"/>
                    <a:pt x="42" y="25"/>
                    <a:pt x="56" y="30"/>
                  </a:cubicBezTo>
                  <a:cubicBezTo>
                    <a:pt x="75" y="37"/>
                    <a:pt x="94" y="47"/>
                    <a:pt x="112" y="55"/>
                  </a:cubicBezTo>
                  <a:cubicBezTo>
                    <a:pt x="132" y="64"/>
                    <a:pt x="153" y="69"/>
                    <a:pt x="173" y="74"/>
                  </a:cubicBezTo>
                  <a:cubicBezTo>
                    <a:pt x="267" y="98"/>
                    <a:pt x="361" y="117"/>
                    <a:pt x="454" y="143"/>
                  </a:cubicBezTo>
                  <a:cubicBezTo>
                    <a:pt x="455" y="143"/>
                    <a:pt x="457" y="142"/>
                    <a:pt x="456" y="141"/>
                  </a:cubicBezTo>
                  <a:cubicBezTo>
                    <a:pt x="375" y="119"/>
                    <a:pt x="293" y="102"/>
                    <a:pt x="211" y="82"/>
                  </a:cubicBezTo>
                  <a:cubicBezTo>
                    <a:pt x="187" y="76"/>
                    <a:pt x="163" y="70"/>
                    <a:pt x="140" y="63"/>
                  </a:cubicBezTo>
                  <a:cubicBezTo>
                    <a:pt x="118" y="57"/>
                    <a:pt x="99" y="47"/>
                    <a:pt x="79" y="38"/>
                  </a:cubicBezTo>
                  <a:cubicBezTo>
                    <a:pt x="66" y="32"/>
                    <a:pt x="53" y="27"/>
                    <a:pt x="40" y="23"/>
                  </a:cubicBezTo>
                  <a:cubicBezTo>
                    <a:pt x="30" y="19"/>
                    <a:pt x="7" y="13"/>
                    <a:pt x="3" y="1"/>
                  </a:cubicBezTo>
                  <a:cubicBezTo>
                    <a:pt x="3" y="0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4" name="Freeform 274"/>
            <p:cNvSpPr/>
            <p:nvPr/>
          </p:nvSpPr>
          <p:spPr bwMode="auto">
            <a:xfrm>
              <a:off x="9057648" y="1826758"/>
              <a:ext cx="393195" cy="125342"/>
            </a:xfrm>
            <a:custGeom>
              <a:avLst/>
              <a:gdLst>
                <a:gd name="T0" fmla="*/ 2 w 375"/>
                <a:gd name="T1" fmla="*/ 2 h 120"/>
                <a:gd name="T2" fmla="*/ 88 w 375"/>
                <a:gd name="T3" fmla="*/ 39 h 120"/>
                <a:gd name="T4" fmla="*/ 183 w 375"/>
                <a:gd name="T5" fmla="*/ 69 h 120"/>
                <a:gd name="T6" fmla="*/ 372 w 375"/>
                <a:gd name="T7" fmla="*/ 120 h 120"/>
                <a:gd name="T8" fmla="*/ 374 w 375"/>
                <a:gd name="T9" fmla="*/ 118 h 120"/>
                <a:gd name="T10" fmla="*/ 185 w 375"/>
                <a:gd name="T11" fmla="*/ 67 h 120"/>
                <a:gd name="T12" fmla="*/ 96 w 375"/>
                <a:gd name="T13" fmla="*/ 40 h 120"/>
                <a:gd name="T14" fmla="*/ 4 w 375"/>
                <a:gd name="T15" fmla="*/ 1 h 120"/>
                <a:gd name="T16" fmla="*/ 2 w 375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120">
                  <a:moveTo>
                    <a:pt x="2" y="2"/>
                  </a:moveTo>
                  <a:cubicBezTo>
                    <a:pt x="33" y="11"/>
                    <a:pt x="59" y="28"/>
                    <a:pt x="88" y="39"/>
                  </a:cubicBezTo>
                  <a:cubicBezTo>
                    <a:pt x="119" y="50"/>
                    <a:pt x="151" y="59"/>
                    <a:pt x="183" y="69"/>
                  </a:cubicBezTo>
                  <a:cubicBezTo>
                    <a:pt x="246" y="87"/>
                    <a:pt x="309" y="102"/>
                    <a:pt x="372" y="120"/>
                  </a:cubicBezTo>
                  <a:cubicBezTo>
                    <a:pt x="373" y="120"/>
                    <a:pt x="375" y="119"/>
                    <a:pt x="374" y="118"/>
                  </a:cubicBezTo>
                  <a:cubicBezTo>
                    <a:pt x="311" y="100"/>
                    <a:pt x="247" y="85"/>
                    <a:pt x="185" y="67"/>
                  </a:cubicBezTo>
                  <a:cubicBezTo>
                    <a:pt x="155" y="58"/>
                    <a:pt x="125" y="50"/>
                    <a:pt x="96" y="40"/>
                  </a:cubicBezTo>
                  <a:cubicBezTo>
                    <a:pt x="64" y="28"/>
                    <a:pt x="36" y="10"/>
                    <a:pt x="4" y="1"/>
                  </a:cubicBezTo>
                  <a:cubicBezTo>
                    <a:pt x="3" y="0"/>
                    <a:pt x="0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5" name="Freeform 275"/>
            <p:cNvSpPr/>
            <p:nvPr/>
          </p:nvSpPr>
          <p:spPr bwMode="auto">
            <a:xfrm>
              <a:off x="8860192" y="599098"/>
              <a:ext cx="231796" cy="235230"/>
            </a:xfrm>
            <a:custGeom>
              <a:avLst/>
              <a:gdLst>
                <a:gd name="T0" fmla="*/ 8 w 221"/>
                <a:gd name="T1" fmla="*/ 222 h 226"/>
                <a:gd name="T2" fmla="*/ 201 w 221"/>
                <a:gd name="T3" fmla="*/ 5 h 226"/>
                <a:gd name="T4" fmla="*/ 195 w 221"/>
                <a:gd name="T5" fmla="*/ 3 h 226"/>
                <a:gd name="T6" fmla="*/ 183 w 221"/>
                <a:gd name="T7" fmla="*/ 210 h 226"/>
                <a:gd name="T8" fmla="*/ 190 w 221"/>
                <a:gd name="T9" fmla="*/ 210 h 226"/>
                <a:gd name="T10" fmla="*/ 202 w 221"/>
                <a:gd name="T11" fmla="*/ 4 h 226"/>
                <a:gd name="T12" fmla="*/ 196 w 221"/>
                <a:gd name="T13" fmla="*/ 2 h 226"/>
                <a:gd name="T14" fmla="*/ 1 w 221"/>
                <a:gd name="T15" fmla="*/ 223 h 226"/>
                <a:gd name="T16" fmla="*/ 8 w 221"/>
                <a:gd name="T17" fmla="*/ 22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226">
                  <a:moveTo>
                    <a:pt x="8" y="222"/>
                  </a:moveTo>
                  <a:cubicBezTo>
                    <a:pt x="34" y="127"/>
                    <a:pt x="128" y="63"/>
                    <a:pt x="201" y="5"/>
                  </a:cubicBezTo>
                  <a:cubicBezTo>
                    <a:pt x="199" y="4"/>
                    <a:pt x="197" y="4"/>
                    <a:pt x="195" y="3"/>
                  </a:cubicBezTo>
                  <a:cubicBezTo>
                    <a:pt x="168" y="71"/>
                    <a:pt x="213" y="143"/>
                    <a:pt x="183" y="210"/>
                  </a:cubicBezTo>
                  <a:cubicBezTo>
                    <a:pt x="181" y="213"/>
                    <a:pt x="189" y="213"/>
                    <a:pt x="190" y="210"/>
                  </a:cubicBezTo>
                  <a:cubicBezTo>
                    <a:pt x="221" y="143"/>
                    <a:pt x="175" y="71"/>
                    <a:pt x="202" y="4"/>
                  </a:cubicBezTo>
                  <a:cubicBezTo>
                    <a:pt x="204" y="0"/>
                    <a:pt x="198" y="1"/>
                    <a:pt x="196" y="2"/>
                  </a:cubicBezTo>
                  <a:cubicBezTo>
                    <a:pt x="122" y="61"/>
                    <a:pt x="27" y="126"/>
                    <a:pt x="1" y="223"/>
                  </a:cubicBezTo>
                  <a:cubicBezTo>
                    <a:pt x="0" y="226"/>
                    <a:pt x="7" y="225"/>
                    <a:pt x="8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6" name="Freeform 276"/>
            <p:cNvSpPr/>
            <p:nvPr/>
          </p:nvSpPr>
          <p:spPr bwMode="auto">
            <a:xfrm>
              <a:off x="8870494" y="607684"/>
              <a:ext cx="197456" cy="262702"/>
            </a:xfrm>
            <a:custGeom>
              <a:avLst/>
              <a:gdLst>
                <a:gd name="T0" fmla="*/ 8 w 188"/>
                <a:gd name="T1" fmla="*/ 222 h 253"/>
                <a:gd name="T2" fmla="*/ 97 w 188"/>
                <a:gd name="T3" fmla="*/ 92 h 253"/>
                <a:gd name="T4" fmla="*/ 187 w 188"/>
                <a:gd name="T5" fmla="*/ 3 h 253"/>
                <a:gd name="T6" fmla="*/ 180 w 188"/>
                <a:gd name="T7" fmla="*/ 3 h 253"/>
                <a:gd name="T8" fmla="*/ 110 w 188"/>
                <a:gd name="T9" fmla="*/ 103 h 253"/>
                <a:gd name="T10" fmla="*/ 57 w 188"/>
                <a:gd name="T11" fmla="*/ 168 h 253"/>
                <a:gd name="T12" fmla="*/ 25 w 188"/>
                <a:gd name="T13" fmla="*/ 251 h 253"/>
                <a:gd name="T14" fmla="*/ 33 w 188"/>
                <a:gd name="T15" fmla="*/ 249 h 253"/>
                <a:gd name="T16" fmla="*/ 66 w 188"/>
                <a:gd name="T17" fmla="*/ 164 h 253"/>
                <a:gd name="T18" fmla="*/ 117 w 188"/>
                <a:gd name="T19" fmla="*/ 103 h 253"/>
                <a:gd name="T20" fmla="*/ 187 w 188"/>
                <a:gd name="T21" fmla="*/ 3 h 253"/>
                <a:gd name="T22" fmla="*/ 180 w 188"/>
                <a:gd name="T23" fmla="*/ 3 h 253"/>
                <a:gd name="T24" fmla="*/ 87 w 188"/>
                <a:gd name="T25" fmla="*/ 95 h 253"/>
                <a:gd name="T26" fmla="*/ 0 w 188"/>
                <a:gd name="T27" fmla="*/ 223 h 253"/>
                <a:gd name="T28" fmla="*/ 8 w 188"/>
                <a:gd name="T29" fmla="*/ 22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253">
                  <a:moveTo>
                    <a:pt x="8" y="222"/>
                  </a:moveTo>
                  <a:cubicBezTo>
                    <a:pt x="28" y="171"/>
                    <a:pt x="56" y="128"/>
                    <a:pt x="97" y="92"/>
                  </a:cubicBezTo>
                  <a:cubicBezTo>
                    <a:pt x="129" y="64"/>
                    <a:pt x="161" y="38"/>
                    <a:pt x="187" y="3"/>
                  </a:cubicBezTo>
                  <a:cubicBezTo>
                    <a:pt x="184" y="3"/>
                    <a:pt x="182" y="3"/>
                    <a:pt x="180" y="3"/>
                  </a:cubicBezTo>
                  <a:cubicBezTo>
                    <a:pt x="158" y="37"/>
                    <a:pt x="135" y="70"/>
                    <a:pt x="110" y="103"/>
                  </a:cubicBezTo>
                  <a:cubicBezTo>
                    <a:pt x="93" y="125"/>
                    <a:pt x="73" y="145"/>
                    <a:pt x="57" y="168"/>
                  </a:cubicBezTo>
                  <a:cubicBezTo>
                    <a:pt x="40" y="193"/>
                    <a:pt x="31" y="222"/>
                    <a:pt x="25" y="251"/>
                  </a:cubicBezTo>
                  <a:cubicBezTo>
                    <a:pt x="25" y="253"/>
                    <a:pt x="33" y="252"/>
                    <a:pt x="33" y="249"/>
                  </a:cubicBezTo>
                  <a:cubicBezTo>
                    <a:pt x="39" y="219"/>
                    <a:pt x="49" y="190"/>
                    <a:pt x="66" y="164"/>
                  </a:cubicBezTo>
                  <a:cubicBezTo>
                    <a:pt x="81" y="142"/>
                    <a:pt x="101" y="124"/>
                    <a:pt x="117" y="103"/>
                  </a:cubicBezTo>
                  <a:cubicBezTo>
                    <a:pt x="142" y="70"/>
                    <a:pt x="164" y="37"/>
                    <a:pt x="187" y="3"/>
                  </a:cubicBezTo>
                  <a:cubicBezTo>
                    <a:pt x="188" y="0"/>
                    <a:pt x="181" y="2"/>
                    <a:pt x="180" y="3"/>
                  </a:cubicBezTo>
                  <a:cubicBezTo>
                    <a:pt x="154" y="39"/>
                    <a:pt x="120" y="66"/>
                    <a:pt x="87" y="95"/>
                  </a:cubicBezTo>
                  <a:cubicBezTo>
                    <a:pt x="47" y="131"/>
                    <a:pt x="20" y="173"/>
                    <a:pt x="0" y="223"/>
                  </a:cubicBezTo>
                  <a:cubicBezTo>
                    <a:pt x="0" y="225"/>
                    <a:pt x="7" y="224"/>
                    <a:pt x="8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7" name="Freeform 277"/>
            <p:cNvSpPr/>
            <p:nvPr/>
          </p:nvSpPr>
          <p:spPr bwMode="auto">
            <a:xfrm>
              <a:off x="8923722" y="605966"/>
              <a:ext cx="142512" cy="302193"/>
            </a:xfrm>
            <a:custGeom>
              <a:avLst/>
              <a:gdLst>
                <a:gd name="T0" fmla="*/ 127 w 136"/>
                <a:gd name="T1" fmla="*/ 3 h 290"/>
                <a:gd name="T2" fmla="*/ 89 w 136"/>
                <a:gd name="T3" fmla="*/ 82 h 290"/>
                <a:gd name="T4" fmla="*/ 48 w 136"/>
                <a:gd name="T5" fmla="*/ 147 h 290"/>
                <a:gd name="T6" fmla="*/ 1 w 136"/>
                <a:gd name="T7" fmla="*/ 286 h 290"/>
                <a:gd name="T8" fmla="*/ 8 w 136"/>
                <a:gd name="T9" fmla="*/ 285 h 290"/>
                <a:gd name="T10" fmla="*/ 57 w 136"/>
                <a:gd name="T11" fmla="*/ 145 h 290"/>
                <a:gd name="T12" fmla="*/ 97 w 136"/>
                <a:gd name="T13" fmla="*/ 83 h 290"/>
                <a:gd name="T14" fmla="*/ 134 w 136"/>
                <a:gd name="T15" fmla="*/ 4 h 290"/>
                <a:gd name="T16" fmla="*/ 127 w 136"/>
                <a:gd name="T17" fmla="*/ 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290">
                  <a:moveTo>
                    <a:pt x="127" y="3"/>
                  </a:moveTo>
                  <a:cubicBezTo>
                    <a:pt x="114" y="29"/>
                    <a:pt x="103" y="56"/>
                    <a:pt x="89" y="82"/>
                  </a:cubicBezTo>
                  <a:cubicBezTo>
                    <a:pt x="78" y="105"/>
                    <a:pt x="61" y="125"/>
                    <a:pt x="48" y="147"/>
                  </a:cubicBezTo>
                  <a:cubicBezTo>
                    <a:pt x="23" y="188"/>
                    <a:pt x="0" y="237"/>
                    <a:pt x="1" y="286"/>
                  </a:cubicBezTo>
                  <a:cubicBezTo>
                    <a:pt x="1" y="290"/>
                    <a:pt x="9" y="288"/>
                    <a:pt x="8" y="285"/>
                  </a:cubicBezTo>
                  <a:cubicBezTo>
                    <a:pt x="7" y="236"/>
                    <a:pt x="32" y="186"/>
                    <a:pt x="57" y="145"/>
                  </a:cubicBezTo>
                  <a:cubicBezTo>
                    <a:pt x="70" y="124"/>
                    <a:pt x="85" y="105"/>
                    <a:pt x="97" y="83"/>
                  </a:cubicBezTo>
                  <a:cubicBezTo>
                    <a:pt x="110" y="57"/>
                    <a:pt x="121" y="30"/>
                    <a:pt x="134" y="4"/>
                  </a:cubicBezTo>
                  <a:cubicBezTo>
                    <a:pt x="136" y="0"/>
                    <a:pt x="128" y="0"/>
                    <a:pt x="1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8" name="Freeform 278"/>
            <p:cNvSpPr/>
            <p:nvPr/>
          </p:nvSpPr>
          <p:spPr bwMode="auto">
            <a:xfrm>
              <a:off x="8940892" y="609400"/>
              <a:ext cx="121908" cy="305627"/>
            </a:xfrm>
            <a:custGeom>
              <a:avLst/>
              <a:gdLst>
                <a:gd name="T0" fmla="*/ 109 w 118"/>
                <a:gd name="T1" fmla="*/ 3 h 293"/>
                <a:gd name="T2" fmla="*/ 64 w 118"/>
                <a:gd name="T3" fmla="*/ 148 h 293"/>
                <a:gd name="T4" fmla="*/ 2 w 118"/>
                <a:gd name="T5" fmla="*/ 290 h 293"/>
                <a:gd name="T6" fmla="*/ 9 w 118"/>
                <a:gd name="T7" fmla="*/ 290 h 293"/>
                <a:gd name="T8" fmla="*/ 67 w 118"/>
                <a:gd name="T9" fmla="*/ 160 h 293"/>
                <a:gd name="T10" fmla="*/ 117 w 118"/>
                <a:gd name="T11" fmla="*/ 2 h 293"/>
                <a:gd name="T12" fmla="*/ 109 w 118"/>
                <a:gd name="T13" fmla="*/ 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293">
                  <a:moveTo>
                    <a:pt x="109" y="3"/>
                  </a:moveTo>
                  <a:cubicBezTo>
                    <a:pt x="92" y="51"/>
                    <a:pt x="79" y="99"/>
                    <a:pt x="64" y="148"/>
                  </a:cubicBezTo>
                  <a:cubicBezTo>
                    <a:pt x="48" y="197"/>
                    <a:pt x="27" y="244"/>
                    <a:pt x="2" y="290"/>
                  </a:cubicBezTo>
                  <a:cubicBezTo>
                    <a:pt x="0" y="293"/>
                    <a:pt x="8" y="292"/>
                    <a:pt x="9" y="290"/>
                  </a:cubicBezTo>
                  <a:cubicBezTo>
                    <a:pt x="32" y="248"/>
                    <a:pt x="52" y="205"/>
                    <a:pt x="67" y="160"/>
                  </a:cubicBezTo>
                  <a:cubicBezTo>
                    <a:pt x="85" y="108"/>
                    <a:pt x="98" y="54"/>
                    <a:pt x="117" y="2"/>
                  </a:cubicBezTo>
                  <a:cubicBezTo>
                    <a:pt x="118" y="0"/>
                    <a:pt x="110" y="1"/>
                    <a:pt x="10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9" name="Freeform 279"/>
            <p:cNvSpPr/>
            <p:nvPr/>
          </p:nvSpPr>
          <p:spPr bwMode="auto">
            <a:xfrm>
              <a:off x="9009572" y="607684"/>
              <a:ext cx="58378" cy="236947"/>
            </a:xfrm>
            <a:custGeom>
              <a:avLst/>
              <a:gdLst>
                <a:gd name="T0" fmla="*/ 46 w 55"/>
                <a:gd name="T1" fmla="*/ 3 h 228"/>
                <a:gd name="T2" fmla="*/ 2 w 55"/>
                <a:gd name="T3" fmla="*/ 225 h 228"/>
                <a:gd name="T4" fmla="*/ 9 w 55"/>
                <a:gd name="T5" fmla="*/ 225 h 228"/>
                <a:gd name="T6" fmla="*/ 54 w 55"/>
                <a:gd name="T7" fmla="*/ 3 h 228"/>
                <a:gd name="T8" fmla="*/ 46 w 55"/>
                <a:gd name="T9" fmla="*/ 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28">
                  <a:moveTo>
                    <a:pt x="46" y="3"/>
                  </a:moveTo>
                  <a:cubicBezTo>
                    <a:pt x="20" y="74"/>
                    <a:pt x="38" y="157"/>
                    <a:pt x="2" y="225"/>
                  </a:cubicBezTo>
                  <a:cubicBezTo>
                    <a:pt x="0" y="228"/>
                    <a:pt x="8" y="228"/>
                    <a:pt x="9" y="225"/>
                  </a:cubicBezTo>
                  <a:cubicBezTo>
                    <a:pt x="45" y="157"/>
                    <a:pt x="28" y="74"/>
                    <a:pt x="54" y="3"/>
                  </a:cubicBezTo>
                  <a:cubicBezTo>
                    <a:pt x="55" y="0"/>
                    <a:pt x="47" y="1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0" name="Freeform 280"/>
            <p:cNvSpPr/>
            <p:nvPr/>
          </p:nvSpPr>
          <p:spPr bwMode="auto">
            <a:xfrm>
              <a:off x="7630815" y="1095313"/>
              <a:ext cx="693671" cy="697104"/>
            </a:xfrm>
            <a:custGeom>
              <a:avLst/>
              <a:gdLst>
                <a:gd name="T0" fmla="*/ 293 w 663"/>
                <a:gd name="T1" fmla="*/ 94 h 670"/>
                <a:gd name="T2" fmla="*/ 4 w 663"/>
                <a:gd name="T3" fmla="*/ 39 h 670"/>
                <a:gd name="T4" fmla="*/ 1 w 663"/>
                <a:gd name="T5" fmla="*/ 40 h 670"/>
                <a:gd name="T6" fmla="*/ 117 w 663"/>
                <a:gd name="T7" fmla="*/ 249 h 670"/>
                <a:gd name="T8" fmla="*/ 228 w 663"/>
                <a:gd name="T9" fmla="*/ 452 h 670"/>
                <a:gd name="T10" fmla="*/ 660 w 663"/>
                <a:gd name="T11" fmla="*/ 670 h 670"/>
                <a:gd name="T12" fmla="*/ 662 w 663"/>
                <a:gd name="T13" fmla="*/ 668 h 670"/>
                <a:gd name="T14" fmla="*/ 151 w 663"/>
                <a:gd name="T15" fmla="*/ 328 h 670"/>
                <a:gd name="T16" fmla="*/ 27 w 663"/>
                <a:gd name="T17" fmla="*/ 62 h 670"/>
                <a:gd name="T18" fmla="*/ 6 w 663"/>
                <a:gd name="T19" fmla="*/ 42 h 670"/>
                <a:gd name="T20" fmla="*/ 29 w 663"/>
                <a:gd name="T21" fmla="*/ 48 h 670"/>
                <a:gd name="T22" fmla="*/ 83 w 663"/>
                <a:gd name="T23" fmla="*/ 51 h 670"/>
                <a:gd name="T24" fmla="*/ 215 w 663"/>
                <a:gd name="T25" fmla="*/ 48 h 670"/>
                <a:gd name="T26" fmla="*/ 291 w 663"/>
                <a:gd name="T27" fmla="*/ 95 h 670"/>
                <a:gd name="T28" fmla="*/ 293 w 663"/>
                <a:gd name="T29" fmla="*/ 94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3" h="670">
                  <a:moveTo>
                    <a:pt x="293" y="94"/>
                  </a:moveTo>
                  <a:cubicBezTo>
                    <a:pt x="223" y="0"/>
                    <a:pt x="97" y="74"/>
                    <a:pt x="4" y="39"/>
                  </a:cubicBezTo>
                  <a:cubicBezTo>
                    <a:pt x="3" y="38"/>
                    <a:pt x="0" y="39"/>
                    <a:pt x="1" y="40"/>
                  </a:cubicBezTo>
                  <a:cubicBezTo>
                    <a:pt x="62" y="93"/>
                    <a:pt x="88" y="176"/>
                    <a:pt x="117" y="249"/>
                  </a:cubicBezTo>
                  <a:cubicBezTo>
                    <a:pt x="145" y="323"/>
                    <a:pt x="175" y="391"/>
                    <a:pt x="228" y="452"/>
                  </a:cubicBezTo>
                  <a:cubicBezTo>
                    <a:pt x="335" y="577"/>
                    <a:pt x="500" y="647"/>
                    <a:pt x="660" y="670"/>
                  </a:cubicBezTo>
                  <a:cubicBezTo>
                    <a:pt x="661" y="670"/>
                    <a:pt x="663" y="668"/>
                    <a:pt x="662" y="668"/>
                  </a:cubicBezTo>
                  <a:cubicBezTo>
                    <a:pt x="452" y="638"/>
                    <a:pt x="244" y="527"/>
                    <a:pt x="151" y="328"/>
                  </a:cubicBezTo>
                  <a:cubicBezTo>
                    <a:pt x="110" y="240"/>
                    <a:pt x="91" y="138"/>
                    <a:pt x="27" y="62"/>
                  </a:cubicBezTo>
                  <a:cubicBezTo>
                    <a:pt x="21" y="55"/>
                    <a:pt x="14" y="45"/>
                    <a:pt x="6" y="42"/>
                  </a:cubicBezTo>
                  <a:cubicBezTo>
                    <a:pt x="13" y="44"/>
                    <a:pt x="21" y="46"/>
                    <a:pt x="29" y="48"/>
                  </a:cubicBezTo>
                  <a:cubicBezTo>
                    <a:pt x="46" y="51"/>
                    <a:pt x="65" y="51"/>
                    <a:pt x="83" y="51"/>
                  </a:cubicBezTo>
                  <a:cubicBezTo>
                    <a:pt x="127" y="49"/>
                    <a:pt x="171" y="41"/>
                    <a:pt x="215" y="48"/>
                  </a:cubicBezTo>
                  <a:cubicBezTo>
                    <a:pt x="246" y="53"/>
                    <a:pt x="272" y="70"/>
                    <a:pt x="291" y="95"/>
                  </a:cubicBezTo>
                  <a:cubicBezTo>
                    <a:pt x="291" y="96"/>
                    <a:pt x="294" y="95"/>
                    <a:pt x="293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1" name="Freeform 281"/>
            <p:cNvSpPr/>
            <p:nvPr/>
          </p:nvSpPr>
          <p:spPr bwMode="auto">
            <a:xfrm>
              <a:off x="7642835" y="1141672"/>
              <a:ext cx="619840" cy="626708"/>
            </a:xfrm>
            <a:custGeom>
              <a:avLst/>
              <a:gdLst>
                <a:gd name="T0" fmla="*/ 1 w 594"/>
                <a:gd name="T1" fmla="*/ 2 h 601"/>
                <a:gd name="T2" fmla="*/ 131 w 594"/>
                <a:gd name="T3" fmla="*/ 146 h 601"/>
                <a:gd name="T4" fmla="*/ 252 w 594"/>
                <a:gd name="T5" fmla="*/ 350 h 601"/>
                <a:gd name="T6" fmla="*/ 396 w 594"/>
                <a:gd name="T7" fmla="*/ 504 h 601"/>
                <a:gd name="T8" fmla="*/ 590 w 594"/>
                <a:gd name="T9" fmla="*/ 601 h 601"/>
                <a:gd name="T10" fmla="*/ 592 w 594"/>
                <a:gd name="T11" fmla="*/ 599 h 601"/>
                <a:gd name="T12" fmla="*/ 398 w 594"/>
                <a:gd name="T13" fmla="*/ 503 h 601"/>
                <a:gd name="T14" fmla="*/ 251 w 594"/>
                <a:gd name="T15" fmla="*/ 344 h 601"/>
                <a:gd name="T16" fmla="*/ 134 w 594"/>
                <a:gd name="T17" fmla="*/ 145 h 601"/>
                <a:gd name="T18" fmla="*/ 3 w 594"/>
                <a:gd name="T19" fmla="*/ 1 h 601"/>
                <a:gd name="T20" fmla="*/ 1 w 594"/>
                <a:gd name="T21" fmla="*/ 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4" h="601">
                  <a:moveTo>
                    <a:pt x="1" y="2"/>
                  </a:moveTo>
                  <a:cubicBezTo>
                    <a:pt x="51" y="42"/>
                    <a:pt x="95" y="93"/>
                    <a:pt x="131" y="146"/>
                  </a:cubicBezTo>
                  <a:cubicBezTo>
                    <a:pt x="176" y="212"/>
                    <a:pt x="207" y="285"/>
                    <a:pt x="252" y="350"/>
                  </a:cubicBezTo>
                  <a:cubicBezTo>
                    <a:pt x="292" y="409"/>
                    <a:pt x="340" y="461"/>
                    <a:pt x="396" y="504"/>
                  </a:cubicBezTo>
                  <a:cubicBezTo>
                    <a:pt x="454" y="550"/>
                    <a:pt x="521" y="576"/>
                    <a:pt x="590" y="601"/>
                  </a:cubicBezTo>
                  <a:cubicBezTo>
                    <a:pt x="591" y="601"/>
                    <a:pt x="594" y="600"/>
                    <a:pt x="592" y="599"/>
                  </a:cubicBezTo>
                  <a:cubicBezTo>
                    <a:pt x="523" y="574"/>
                    <a:pt x="457" y="548"/>
                    <a:pt x="398" y="503"/>
                  </a:cubicBezTo>
                  <a:cubicBezTo>
                    <a:pt x="340" y="459"/>
                    <a:pt x="292" y="404"/>
                    <a:pt x="251" y="344"/>
                  </a:cubicBezTo>
                  <a:cubicBezTo>
                    <a:pt x="207" y="280"/>
                    <a:pt x="177" y="209"/>
                    <a:pt x="134" y="145"/>
                  </a:cubicBezTo>
                  <a:cubicBezTo>
                    <a:pt x="98" y="91"/>
                    <a:pt x="54" y="41"/>
                    <a:pt x="3" y="1"/>
                  </a:cubicBezTo>
                  <a:cubicBezTo>
                    <a:pt x="3" y="0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Freeform 282"/>
            <p:cNvSpPr/>
            <p:nvPr/>
          </p:nvSpPr>
          <p:spPr bwMode="auto">
            <a:xfrm>
              <a:off x="7639401" y="1138238"/>
              <a:ext cx="595802" cy="609538"/>
            </a:xfrm>
            <a:custGeom>
              <a:avLst/>
              <a:gdLst>
                <a:gd name="T0" fmla="*/ 0 w 569"/>
                <a:gd name="T1" fmla="*/ 2 h 585"/>
                <a:gd name="T2" fmla="*/ 160 w 569"/>
                <a:gd name="T3" fmla="*/ 131 h 585"/>
                <a:gd name="T4" fmla="*/ 281 w 569"/>
                <a:gd name="T5" fmla="*/ 326 h 585"/>
                <a:gd name="T6" fmla="*/ 398 w 569"/>
                <a:gd name="T7" fmla="*/ 488 h 585"/>
                <a:gd name="T8" fmla="*/ 566 w 569"/>
                <a:gd name="T9" fmla="*/ 585 h 585"/>
                <a:gd name="T10" fmla="*/ 568 w 569"/>
                <a:gd name="T11" fmla="*/ 584 h 585"/>
                <a:gd name="T12" fmla="*/ 396 w 569"/>
                <a:gd name="T13" fmla="*/ 483 h 585"/>
                <a:gd name="T14" fmla="*/ 279 w 569"/>
                <a:gd name="T15" fmla="*/ 314 h 585"/>
                <a:gd name="T16" fmla="*/ 167 w 569"/>
                <a:gd name="T17" fmla="*/ 134 h 585"/>
                <a:gd name="T18" fmla="*/ 3 w 569"/>
                <a:gd name="T19" fmla="*/ 1 h 585"/>
                <a:gd name="T20" fmla="*/ 0 w 569"/>
                <a:gd name="T21" fmla="*/ 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9" h="585">
                  <a:moveTo>
                    <a:pt x="0" y="2"/>
                  </a:moveTo>
                  <a:cubicBezTo>
                    <a:pt x="58" y="39"/>
                    <a:pt x="114" y="80"/>
                    <a:pt x="160" y="131"/>
                  </a:cubicBezTo>
                  <a:cubicBezTo>
                    <a:pt x="213" y="189"/>
                    <a:pt x="245" y="257"/>
                    <a:pt x="281" y="326"/>
                  </a:cubicBezTo>
                  <a:cubicBezTo>
                    <a:pt x="313" y="384"/>
                    <a:pt x="349" y="441"/>
                    <a:pt x="398" y="488"/>
                  </a:cubicBezTo>
                  <a:cubicBezTo>
                    <a:pt x="444" y="532"/>
                    <a:pt x="504" y="567"/>
                    <a:pt x="566" y="585"/>
                  </a:cubicBezTo>
                  <a:cubicBezTo>
                    <a:pt x="566" y="585"/>
                    <a:pt x="569" y="584"/>
                    <a:pt x="568" y="584"/>
                  </a:cubicBezTo>
                  <a:cubicBezTo>
                    <a:pt x="504" y="565"/>
                    <a:pt x="444" y="529"/>
                    <a:pt x="396" y="483"/>
                  </a:cubicBezTo>
                  <a:cubicBezTo>
                    <a:pt x="347" y="435"/>
                    <a:pt x="311" y="375"/>
                    <a:pt x="279" y="314"/>
                  </a:cubicBezTo>
                  <a:cubicBezTo>
                    <a:pt x="245" y="251"/>
                    <a:pt x="214" y="189"/>
                    <a:pt x="167" y="134"/>
                  </a:cubicBezTo>
                  <a:cubicBezTo>
                    <a:pt x="120" y="81"/>
                    <a:pt x="62" y="38"/>
                    <a:pt x="3" y="1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Freeform 283"/>
            <p:cNvSpPr/>
            <p:nvPr/>
          </p:nvSpPr>
          <p:spPr bwMode="auto">
            <a:xfrm>
              <a:off x="7653137" y="1151974"/>
              <a:ext cx="631858" cy="630142"/>
            </a:xfrm>
            <a:custGeom>
              <a:avLst/>
              <a:gdLst>
                <a:gd name="T0" fmla="*/ 1 w 605"/>
                <a:gd name="T1" fmla="*/ 2 h 604"/>
                <a:gd name="T2" fmla="*/ 148 w 605"/>
                <a:gd name="T3" fmla="*/ 245 h 604"/>
                <a:gd name="T4" fmla="*/ 317 w 605"/>
                <a:gd name="T5" fmla="*/ 468 h 604"/>
                <a:gd name="T6" fmla="*/ 493 w 605"/>
                <a:gd name="T7" fmla="*/ 572 h 604"/>
                <a:gd name="T8" fmla="*/ 602 w 605"/>
                <a:gd name="T9" fmla="*/ 604 h 604"/>
                <a:gd name="T10" fmla="*/ 604 w 605"/>
                <a:gd name="T11" fmla="*/ 602 h 604"/>
                <a:gd name="T12" fmla="*/ 495 w 605"/>
                <a:gd name="T13" fmla="*/ 571 h 604"/>
                <a:gd name="T14" fmla="*/ 315 w 605"/>
                <a:gd name="T15" fmla="*/ 463 h 604"/>
                <a:gd name="T16" fmla="*/ 145 w 605"/>
                <a:gd name="T17" fmla="*/ 234 h 604"/>
                <a:gd name="T18" fmla="*/ 3 w 605"/>
                <a:gd name="T19" fmla="*/ 1 h 604"/>
                <a:gd name="T20" fmla="*/ 1 w 605"/>
                <a:gd name="T21" fmla="*/ 2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5" h="604">
                  <a:moveTo>
                    <a:pt x="1" y="2"/>
                  </a:moveTo>
                  <a:cubicBezTo>
                    <a:pt x="72" y="66"/>
                    <a:pt x="106" y="161"/>
                    <a:pt x="148" y="245"/>
                  </a:cubicBezTo>
                  <a:cubicBezTo>
                    <a:pt x="190" y="329"/>
                    <a:pt x="246" y="406"/>
                    <a:pt x="317" y="468"/>
                  </a:cubicBezTo>
                  <a:cubicBezTo>
                    <a:pt x="369" y="512"/>
                    <a:pt x="429" y="548"/>
                    <a:pt x="493" y="572"/>
                  </a:cubicBezTo>
                  <a:cubicBezTo>
                    <a:pt x="529" y="586"/>
                    <a:pt x="565" y="593"/>
                    <a:pt x="602" y="604"/>
                  </a:cubicBezTo>
                  <a:cubicBezTo>
                    <a:pt x="603" y="604"/>
                    <a:pt x="605" y="603"/>
                    <a:pt x="604" y="602"/>
                  </a:cubicBezTo>
                  <a:cubicBezTo>
                    <a:pt x="567" y="591"/>
                    <a:pt x="531" y="584"/>
                    <a:pt x="495" y="571"/>
                  </a:cubicBezTo>
                  <a:cubicBezTo>
                    <a:pt x="429" y="546"/>
                    <a:pt x="369" y="509"/>
                    <a:pt x="315" y="463"/>
                  </a:cubicBezTo>
                  <a:cubicBezTo>
                    <a:pt x="242" y="400"/>
                    <a:pt x="188" y="320"/>
                    <a:pt x="145" y="234"/>
                  </a:cubicBezTo>
                  <a:cubicBezTo>
                    <a:pt x="106" y="152"/>
                    <a:pt x="72" y="63"/>
                    <a:pt x="3" y="1"/>
                  </a:cubicBezTo>
                  <a:cubicBezTo>
                    <a:pt x="3" y="0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Freeform 284"/>
            <p:cNvSpPr/>
            <p:nvPr/>
          </p:nvSpPr>
          <p:spPr bwMode="auto">
            <a:xfrm>
              <a:off x="7637683" y="1138238"/>
              <a:ext cx="472177" cy="523687"/>
            </a:xfrm>
            <a:custGeom>
              <a:avLst/>
              <a:gdLst>
                <a:gd name="T0" fmla="*/ 1 w 453"/>
                <a:gd name="T1" fmla="*/ 2 h 504"/>
                <a:gd name="T2" fmla="*/ 269 w 453"/>
                <a:gd name="T3" fmla="*/ 221 h 504"/>
                <a:gd name="T4" fmla="*/ 450 w 453"/>
                <a:gd name="T5" fmla="*/ 503 h 504"/>
                <a:gd name="T6" fmla="*/ 453 w 453"/>
                <a:gd name="T7" fmla="*/ 502 h 504"/>
                <a:gd name="T8" fmla="*/ 266 w 453"/>
                <a:gd name="T9" fmla="*/ 210 h 504"/>
                <a:gd name="T10" fmla="*/ 3 w 453"/>
                <a:gd name="T11" fmla="*/ 0 h 504"/>
                <a:gd name="T12" fmla="*/ 1 w 453"/>
                <a:gd name="T13" fmla="*/ 2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3" h="504">
                  <a:moveTo>
                    <a:pt x="1" y="2"/>
                  </a:moveTo>
                  <a:cubicBezTo>
                    <a:pt x="114" y="40"/>
                    <a:pt x="209" y="119"/>
                    <a:pt x="269" y="221"/>
                  </a:cubicBezTo>
                  <a:cubicBezTo>
                    <a:pt x="326" y="317"/>
                    <a:pt x="361" y="431"/>
                    <a:pt x="450" y="503"/>
                  </a:cubicBezTo>
                  <a:cubicBezTo>
                    <a:pt x="451" y="504"/>
                    <a:pt x="453" y="503"/>
                    <a:pt x="453" y="502"/>
                  </a:cubicBezTo>
                  <a:cubicBezTo>
                    <a:pt x="361" y="428"/>
                    <a:pt x="325" y="309"/>
                    <a:pt x="266" y="210"/>
                  </a:cubicBezTo>
                  <a:cubicBezTo>
                    <a:pt x="208" y="112"/>
                    <a:pt x="111" y="37"/>
                    <a:pt x="3" y="0"/>
                  </a:cubicBezTo>
                  <a:cubicBezTo>
                    <a:pt x="2" y="0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Freeform 285"/>
            <p:cNvSpPr/>
            <p:nvPr/>
          </p:nvSpPr>
          <p:spPr bwMode="auto">
            <a:xfrm>
              <a:off x="7637683" y="1138238"/>
              <a:ext cx="338251" cy="278155"/>
            </a:xfrm>
            <a:custGeom>
              <a:avLst/>
              <a:gdLst>
                <a:gd name="T0" fmla="*/ 2 w 324"/>
                <a:gd name="T1" fmla="*/ 2 h 267"/>
                <a:gd name="T2" fmla="*/ 321 w 324"/>
                <a:gd name="T3" fmla="*/ 266 h 267"/>
                <a:gd name="T4" fmla="*/ 324 w 324"/>
                <a:gd name="T5" fmla="*/ 265 h 267"/>
                <a:gd name="T6" fmla="*/ 4 w 324"/>
                <a:gd name="T7" fmla="*/ 0 h 267"/>
                <a:gd name="T8" fmla="*/ 2 w 324"/>
                <a:gd name="T9" fmla="*/ 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67">
                  <a:moveTo>
                    <a:pt x="2" y="2"/>
                  </a:moveTo>
                  <a:cubicBezTo>
                    <a:pt x="150" y="25"/>
                    <a:pt x="266" y="128"/>
                    <a:pt x="321" y="266"/>
                  </a:cubicBezTo>
                  <a:cubicBezTo>
                    <a:pt x="322" y="267"/>
                    <a:pt x="324" y="266"/>
                    <a:pt x="324" y="265"/>
                  </a:cubicBezTo>
                  <a:cubicBezTo>
                    <a:pt x="269" y="127"/>
                    <a:pt x="152" y="23"/>
                    <a:pt x="4" y="0"/>
                  </a:cubicBezTo>
                  <a:cubicBezTo>
                    <a:pt x="3" y="0"/>
                    <a:pt x="0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Freeform 286"/>
            <p:cNvSpPr/>
            <p:nvPr/>
          </p:nvSpPr>
          <p:spPr bwMode="auto">
            <a:xfrm>
              <a:off x="7639401" y="1138238"/>
              <a:ext cx="305627" cy="175135"/>
            </a:xfrm>
            <a:custGeom>
              <a:avLst/>
              <a:gdLst>
                <a:gd name="T0" fmla="*/ 2 w 293"/>
                <a:gd name="T1" fmla="*/ 2 h 167"/>
                <a:gd name="T2" fmla="*/ 289 w 293"/>
                <a:gd name="T3" fmla="*/ 166 h 167"/>
                <a:gd name="T4" fmla="*/ 292 w 293"/>
                <a:gd name="T5" fmla="*/ 165 h 167"/>
                <a:gd name="T6" fmla="*/ 3 w 293"/>
                <a:gd name="T7" fmla="*/ 0 h 167"/>
                <a:gd name="T8" fmla="*/ 2 w 293"/>
                <a:gd name="T9" fmla="*/ 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167">
                  <a:moveTo>
                    <a:pt x="2" y="2"/>
                  </a:moveTo>
                  <a:cubicBezTo>
                    <a:pt x="114" y="24"/>
                    <a:pt x="237" y="51"/>
                    <a:pt x="289" y="166"/>
                  </a:cubicBezTo>
                  <a:cubicBezTo>
                    <a:pt x="290" y="167"/>
                    <a:pt x="293" y="166"/>
                    <a:pt x="292" y="165"/>
                  </a:cubicBezTo>
                  <a:cubicBezTo>
                    <a:pt x="239" y="50"/>
                    <a:pt x="116" y="23"/>
                    <a:pt x="3" y="0"/>
                  </a:cubicBezTo>
                  <a:cubicBezTo>
                    <a:pt x="2" y="0"/>
                    <a:pt x="0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Freeform 287"/>
            <p:cNvSpPr/>
            <p:nvPr/>
          </p:nvSpPr>
          <p:spPr bwMode="auto">
            <a:xfrm>
              <a:off x="7675458" y="1145106"/>
              <a:ext cx="269571" cy="115040"/>
            </a:xfrm>
            <a:custGeom>
              <a:avLst/>
              <a:gdLst>
                <a:gd name="T0" fmla="*/ 2 w 257"/>
                <a:gd name="T1" fmla="*/ 2 h 111"/>
                <a:gd name="T2" fmla="*/ 253 w 257"/>
                <a:gd name="T3" fmla="*/ 110 h 111"/>
                <a:gd name="T4" fmla="*/ 256 w 257"/>
                <a:gd name="T5" fmla="*/ 109 h 111"/>
                <a:gd name="T6" fmla="*/ 4 w 257"/>
                <a:gd name="T7" fmla="*/ 1 h 111"/>
                <a:gd name="T8" fmla="*/ 2 w 257"/>
                <a:gd name="T9" fmla="*/ 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11">
                  <a:moveTo>
                    <a:pt x="2" y="2"/>
                  </a:moveTo>
                  <a:cubicBezTo>
                    <a:pt x="101" y="1"/>
                    <a:pt x="194" y="26"/>
                    <a:pt x="253" y="110"/>
                  </a:cubicBezTo>
                  <a:cubicBezTo>
                    <a:pt x="254" y="111"/>
                    <a:pt x="257" y="110"/>
                    <a:pt x="256" y="109"/>
                  </a:cubicBezTo>
                  <a:cubicBezTo>
                    <a:pt x="197" y="24"/>
                    <a:pt x="103" y="0"/>
                    <a:pt x="4" y="1"/>
                  </a:cubicBezTo>
                  <a:cubicBezTo>
                    <a:pt x="3" y="1"/>
                    <a:pt x="0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Freeform 288"/>
            <p:cNvSpPr/>
            <p:nvPr/>
          </p:nvSpPr>
          <p:spPr bwMode="auto">
            <a:xfrm>
              <a:off x="8904834" y="861800"/>
              <a:ext cx="523688" cy="980411"/>
            </a:xfrm>
            <a:custGeom>
              <a:avLst/>
              <a:gdLst>
                <a:gd name="T0" fmla="*/ 102 w 500"/>
                <a:gd name="T1" fmla="*/ 348 h 943"/>
                <a:gd name="T2" fmla="*/ 458 w 500"/>
                <a:gd name="T3" fmla="*/ 7 h 943"/>
                <a:gd name="T4" fmla="*/ 448 w 500"/>
                <a:gd name="T5" fmla="*/ 7 h 943"/>
                <a:gd name="T6" fmla="*/ 472 w 500"/>
                <a:gd name="T7" fmla="*/ 165 h 943"/>
                <a:gd name="T8" fmla="*/ 485 w 500"/>
                <a:gd name="T9" fmla="*/ 342 h 943"/>
                <a:gd name="T10" fmla="*/ 374 w 500"/>
                <a:gd name="T11" fmla="*/ 655 h 943"/>
                <a:gd name="T12" fmla="*/ 193 w 500"/>
                <a:gd name="T13" fmla="*/ 836 h 943"/>
                <a:gd name="T14" fmla="*/ 103 w 500"/>
                <a:gd name="T15" fmla="*/ 895 h 943"/>
                <a:gd name="T16" fmla="*/ 13 w 500"/>
                <a:gd name="T17" fmla="*/ 934 h 943"/>
                <a:gd name="T18" fmla="*/ 9 w 500"/>
                <a:gd name="T19" fmla="*/ 933 h 943"/>
                <a:gd name="T20" fmla="*/ 9 w 500"/>
                <a:gd name="T21" fmla="*/ 940 h 943"/>
                <a:gd name="T22" fmla="*/ 196 w 500"/>
                <a:gd name="T23" fmla="*/ 728 h 943"/>
                <a:gd name="T24" fmla="*/ 101 w 500"/>
                <a:gd name="T25" fmla="*/ 346 h 943"/>
                <a:gd name="T26" fmla="*/ 91 w 500"/>
                <a:gd name="T27" fmla="*/ 351 h 943"/>
                <a:gd name="T28" fmla="*/ 188 w 500"/>
                <a:gd name="T29" fmla="*/ 717 h 943"/>
                <a:gd name="T30" fmla="*/ 4 w 500"/>
                <a:gd name="T31" fmla="*/ 934 h 943"/>
                <a:gd name="T32" fmla="*/ 5 w 500"/>
                <a:gd name="T33" fmla="*/ 941 h 943"/>
                <a:gd name="T34" fmla="*/ 74 w 500"/>
                <a:gd name="T35" fmla="*/ 919 h 943"/>
                <a:gd name="T36" fmla="*/ 167 w 500"/>
                <a:gd name="T37" fmla="*/ 863 h 943"/>
                <a:gd name="T38" fmla="*/ 336 w 500"/>
                <a:gd name="T39" fmla="*/ 719 h 943"/>
                <a:gd name="T40" fmla="*/ 479 w 500"/>
                <a:gd name="T41" fmla="*/ 446 h 943"/>
                <a:gd name="T42" fmla="*/ 499 w 500"/>
                <a:gd name="T43" fmla="*/ 277 h 943"/>
                <a:gd name="T44" fmla="*/ 473 w 500"/>
                <a:gd name="T45" fmla="*/ 117 h 943"/>
                <a:gd name="T46" fmla="*/ 459 w 500"/>
                <a:gd name="T47" fmla="*/ 5 h 943"/>
                <a:gd name="T48" fmla="*/ 449 w 500"/>
                <a:gd name="T49" fmla="*/ 5 h 943"/>
                <a:gd name="T50" fmla="*/ 91 w 500"/>
                <a:gd name="T51" fmla="*/ 349 h 943"/>
                <a:gd name="T52" fmla="*/ 102 w 500"/>
                <a:gd name="T53" fmla="*/ 348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0" h="943">
                  <a:moveTo>
                    <a:pt x="102" y="348"/>
                  </a:moveTo>
                  <a:cubicBezTo>
                    <a:pt x="136" y="163"/>
                    <a:pt x="341" y="125"/>
                    <a:pt x="458" y="7"/>
                  </a:cubicBezTo>
                  <a:cubicBezTo>
                    <a:pt x="455" y="7"/>
                    <a:pt x="451" y="7"/>
                    <a:pt x="448" y="7"/>
                  </a:cubicBezTo>
                  <a:cubicBezTo>
                    <a:pt x="447" y="61"/>
                    <a:pt x="460" y="113"/>
                    <a:pt x="472" y="165"/>
                  </a:cubicBezTo>
                  <a:cubicBezTo>
                    <a:pt x="485" y="224"/>
                    <a:pt x="490" y="281"/>
                    <a:pt x="485" y="342"/>
                  </a:cubicBezTo>
                  <a:cubicBezTo>
                    <a:pt x="476" y="454"/>
                    <a:pt x="437" y="562"/>
                    <a:pt x="374" y="655"/>
                  </a:cubicBezTo>
                  <a:cubicBezTo>
                    <a:pt x="327" y="727"/>
                    <a:pt x="263" y="787"/>
                    <a:pt x="193" y="836"/>
                  </a:cubicBezTo>
                  <a:cubicBezTo>
                    <a:pt x="164" y="857"/>
                    <a:pt x="134" y="877"/>
                    <a:pt x="103" y="895"/>
                  </a:cubicBezTo>
                  <a:cubicBezTo>
                    <a:pt x="77" y="910"/>
                    <a:pt x="44" y="933"/>
                    <a:pt x="13" y="934"/>
                  </a:cubicBezTo>
                  <a:cubicBezTo>
                    <a:pt x="12" y="934"/>
                    <a:pt x="10" y="934"/>
                    <a:pt x="9" y="933"/>
                  </a:cubicBezTo>
                  <a:cubicBezTo>
                    <a:pt x="9" y="935"/>
                    <a:pt x="9" y="938"/>
                    <a:pt x="9" y="940"/>
                  </a:cubicBezTo>
                  <a:cubicBezTo>
                    <a:pt x="95" y="902"/>
                    <a:pt x="169" y="816"/>
                    <a:pt x="196" y="728"/>
                  </a:cubicBezTo>
                  <a:cubicBezTo>
                    <a:pt x="236" y="597"/>
                    <a:pt x="192" y="445"/>
                    <a:pt x="101" y="346"/>
                  </a:cubicBezTo>
                  <a:cubicBezTo>
                    <a:pt x="98" y="343"/>
                    <a:pt x="88" y="347"/>
                    <a:pt x="91" y="351"/>
                  </a:cubicBezTo>
                  <a:cubicBezTo>
                    <a:pt x="180" y="448"/>
                    <a:pt x="219" y="589"/>
                    <a:pt x="188" y="717"/>
                  </a:cubicBezTo>
                  <a:cubicBezTo>
                    <a:pt x="166" y="807"/>
                    <a:pt x="90" y="897"/>
                    <a:pt x="4" y="934"/>
                  </a:cubicBezTo>
                  <a:cubicBezTo>
                    <a:pt x="1" y="936"/>
                    <a:pt x="0" y="940"/>
                    <a:pt x="5" y="941"/>
                  </a:cubicBezTo>
                  <a:cubicBezTo>
                    <a:pt x="28" y="943"/>
                    <a:pt x="54" y="929"/>
                    <a:pt x="74" y="919"/>
                  </a:cubicBezTo>
                  <a:cubicBezTo>
                    <a:pt x="106" y="903"/>
                    <a:pt x="137" y="883"/>
                    <a:pt x="167" y="863"/>
                  </a:cubicBezTo>
                  <a:cubicBezTo>
                    <a:pt x="229" y="822"/>
                    <a:pt x="286" y="776"/>
                    <a:pt x="336" y="719"/>
                  </a:cubicBezTo>
                  <a:cubicBezTo>
                    <a:pt x="404" y="642"/>
                    <a:pt x="453" y="546"/>
                    <a:pt x="479" y="446"/>
                  </a:cubicBezTo>
                  <a:cubicBezTo>
                    <a:pt x="493" y="392"/>
                    <a:pt x="500" y="334"/>
                    <a:pt x="499" y="277"/>
                  </a:cubicBezTo>
                  <a:cubicBezTo>
                    <a:pt x="499" y="223"/>
                    <a:pt x="484" y="170"/>
                    <a:pt x="473" y="117"/>
                  </a:cubicBezTo>
                  <a:cubicBezTo>
                    <a:pt x="465" y="80"/>
                    <a:pt x="459" y="43"/>
                    <a:pt x="459" y="5"/>
                  </a:cubicBezTo>
                  <a:cubicBezTo>
                    <a:pt x="459" y="0"/>
                    <a:pt x="451" y="3"/>
                    <a:pt x="449" y="5"/>
                  </a:cubicBezTo>
                  <a:cubicBezTo>
                    <a:pt x="331" y="124"/>
                    <a:pt x="125" y="161"/>
                    <a:pt x="91" y="349"/>
                  </a:cubicBezTo>
                  <a:cubicBezTo>
                    <a:pt x="90" y="354"/>
                    <a:pt x="101" y="352"/>
                    <a:pt x="102" y="3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Freeform 289"/>
            <p:cNvSpPr/>
            <p:nvPr/>
          </p:nvSpPr>
          <p:spPr bwMode="auto">
            <a:xfrm>
              <a:off x="9019874" y="873819"/>
              <a:ext cx="358855" cy="377741"/>
            </a:xfrm>
            <a:custGeom>
              <a:avLst/>
              <a:gdLst>
                <a:gd name="T0" fmla="*/ 330 w 344"/>
                <a:gd name="T1" fmla="*/ 3 h 363"/>
                <a:gd name="T2" fmla="*/ 315 w 344"/>
                <a:gd name="T3" fmla="*/ 21 h 363"/>
                <a:gd name="T4" fmla="*/ 284 w 344"/>
                <a:gd name="T5" fmla="*/ 50 h 363"/>
                <a:gd name="T6" fmla="*/ 219 w 344"/>
                <a:gd name="T7" fmla="*/ 97 h 363"/>
                <a:gd name="T8" fmla="*/ 124 w 344"/>
                <a:gd name="T9" fmla="*/ 169 h 363"/>
                <a:gd name="T10" fmla="*/ 0 w 344"/>
                <a:gd name="T11" fmla="*/ 358 h 363"/>
                <a:gd name="T12" fmla="*/ 11 w 344"/>
                <a:gd name="T13" fmla="*/ 356 h 363"/>
                <a:gd name="T14" fmla="*/ 144 w 344"/>
                <a:gd name="T15" fmla="*/ 162 h 363"/>
                <a:gd name="T16" fmla="*/ 244 w 344"/>
                <a:gd name="T17" fmla="*/ 88 h 363"/>
                <a:gd name="T18" fmla="*/ 303 w 344"/>
                <a:gd name="T19" fmla="*/ 45 h 363"/>
                <a:gd name="T20" fmla="*/ 339 w 344"/>
                <a:gd name="T21" fmla="*/ 6 h 363"/>
                <a:gd name="T22" fmla="*/ 330 w 344"/>
                <a:gd name="T23" fmla="*/ 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4" h="363">
                  <a:moveTo>
                    <a:pt x="330" y="3"/>
                  </a:moveTo>
                  <a:cubicBezTo>
                    <a:pt x="324" y="9"/>
                    <a:pt x="320" y="14"/>
                    <a:pt x="315" y="21"/>
                  </a:cubicBezTo>
                  <a:cubicBezTo>
                    <a:pt x="306" y="33"/>
                    <a:pt x="296" y="41"/>
                    <a:pt x="284" y="50"/>
                  </a:cubicBezTo>
                  <a:cubicBezTo>
                    <a:pt x="263" y="66"/>
                    <a:pt x="241" y="81"/>
                    <a:pt x="219" y="97"/>
                  </a:cubicBezTo>
                  <a:cubicBezTo>
                    <a:pt x="187" y="120"/>
                    <a:pt x="155" y="143"/>
                    <a:pt x="124" y="169"/>
                  </a:cubicBezTo>
                  <a:cubicBezTo>
                    <a:pt x="67" y="216"/>
                    <a:pt x="5" y="280"/>
                    <a:pt x="0" y="358"/>
                  </a:cubicBezTo>
                  <a:cubicBezTo>
                    <a:pt x="0" y="363"/>
                    <a:pt x="11" y="361"/>
                    <a:pt x="11" y="356"/>
                  </a:cubicBezTo>
                  <a:cubicBezTo>
                    <a:pt x="16" y="275"/>
                    <a:pt x="84" y="210"/>
                    <a:pt x="144" y="162"/>
                  </a:cubicBezTo>
                  <a:cubicBezTo>
                    <a:pt x="177" y="136"/>
                    <a:pt x="211" y="112"/>
                    <a:pt x="244" y="88"/>
                  </a:cubicBezTo>
                  <a:cubicBezTo>
                    <a:pt x="264" y="74"/>
                    <a:pt x="284" y="60"/>
                    <a:pt x="303" y="45"/>
                  </a:cubicBezTo>
                  <a:cubicBezTo>
                    <a:pt x="318" y="34"/>
                    <a:pt x="326" y="19"/>
                    <a:pt x="339" y="6"/>
                  </a:cubicBezTo>
                  <a:cubicBezTo>
                    <a:pt x="344" y="1"/>
                    <a:pt x="333" y="0"/>
                    <a:pt x="33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Freeform 290"/>
            <p:cNvSpPr/>
            <p:nvPr/>
          </p:nvSpPr>
          <p:spPr bwMode="auto">
            <a:xfrm>
              <a:off x="9021591" y="873819"/>
              <a:ext cx="355421" cy="396629"/>
            </a:xfrm>
            <a:custGeom>
              <a:avLst/>
              <a:gdLst>
                <a:gd name="T0" fmla="*/ 327 w 340"/>
                <a:gd name="T1" fmla="*/ 4 h 381"/>
                <a:gd name="T2" fmla="*/ 159 w 340"/>
                <a:gd name="T3" fmla="*/ 167 h 381"/>
                <a:gd name="T4" fmla="*/ 71 w 340"/>
                <a:gd name="T5" fmla="*/ 263 h 381"/>
                <a:gd name="T6" fmla="*/ 2 w 340"/>
                <a:gd name="T7" fmla="*/ 376 h 381"/>
                <a:gd name="T8" fmla="*/ 13 w 340"/>
                <a:gd name="T9" fmla="*/ 376 h 381"/>
                <a:gd name="T10" fmla="*/ 84 w 340"/>
                <a:gd name="T11" fmla="*/ 260 h 381"/>
                <a:gd name="T12" fmla="*/ 176 w 340"/>
                <a:gd name="T13" fmla="*/ 162 h 381"/>
                <a:gd name="T14" fmla="*/ 338 w 340"/>
                <a:gd name="T15" fmla="*/ 5 h 381"/>
                <a:gd name="T16" fmla="*/ 327 w 340"/>
                <a:gd name="T17" fmla="*/ 4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381">
                  <a:moveTo>
                    <a:pt x="327" y="4"/>
                  </a:moveTo>
                  <a:cubicBezTo>
                    <a:pt x="290" y="76"/>
                    <a:pt x="217" y="115"/>
                    <a:pt x="159" y="167"/>
                  </a:cubicBezTo>
                  <a:cubicBezTo>
                    <a:pt x="127" y="195"/>
                    <a:pt x="98" y="229"/>
                    <a:pt x="71" y="263"/>
                  </a:cubicBezTo>
                  <a:cubicBezTo>
                    <a:pt x="43" y="297"/>
                    <a:pt x="19" y="334"/>
                    <a:pt x="2" y="376"/>
                  </a:cubicBezTo>
                  <a:cubicBezTo>
                    <a:pt x="0" y="381"/>
                    <a:pt x="11" y="380"/>
                    <a:pt x="13" y="376"/>
                  </a:cubicBezTo>
                  <a:cubicBezTo>
                    <a:pt x="30" y="334"/>
                    <a:pt x="56" y="296"/>
                    <a:pt x="84" y="260"/>
                  </a:cubicBezTo>
                  <a:cubicBezTo>
                    <a:pt x="112" y="225"/>
                    <a:pt x="143" y="191"/>
                    <a:pt x="176" y="162"/>
                  </a:cubicBezTo>
                  <a:cubicBezTo>
                    <a:pt x="234" y="113"/>
                    <a:pt x="302" y="75"/>
                    <a:pt x="338" y="5"/>
                  </a:cubicBezTo>
                  <a:cubicBezTo>
                    <a:pt x="340" y="0"/>
                    <a:pt x="329" y="0"/>
                    <a:pt x="3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Freeform 291"/>
            <p:cNvSpPr/>
            <p:nvPr/>
          </p:nvSpPr>
          <p:spPr bwMode="auto">
            <a:xfrm>
              <a:off x="9047346" y="885838"/>
              <a:ext cx="326231" cy="405213"/>
            </a:xfrm>
            <a:custGeom>
              <a:avLst/>
              <a:gdLst>
                <a:gd name="T0" fmla="*/ 297 w 311"/>
                <a:gd name="T1" fmla="*/ 4 h 389"/>
                <a:gd name="T2" fmla="*/ 229 w 311"/>
                <a:gd name="T3" fmla="*/ 74 h 389"/>
                <a:gd name="T4" fmla="*/ 137 w 311"/>
                <a:gd name="T5" fmla="*/ 159 h 389"/>
                <a:gd name="T6" fmla="*/ 2 w 311"/>
                <a:gd name="T7" fmla="*/ 385 h 389"/>
                <a:gd name="T8" fmla="*/ 13 w 311"/>
                <a:gd name="T9" fmla="*/ 384 h 389"/>
                <a:gd name="T10" fmla="*/ 155 w 311"/>
                <a:gd name="T11" fmla="*/ 151 h 389"/>
                <a:gd name="T12" fmla="*/ 249 w 311"/>
                <a:gd name="T13" fmla="*/ 68 h 389"/>
                <a:gd name="T14" fmla="*/ 307 w 311"/>
                <a:gd name="T15" fmla="*/ 5 h 389"/>
                <a:gd name="T16" fmla="*/ 297 w 311"/>
                <a:gd name="T17" fmla="*/ 4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1" h="389">
                  <a:moveTo>
                    <a:pt x="297" y="4"/>
                  </a:moveTo>
                  <a:cubicBezTo>
                    <a:pt x="277" y="32"/>
                    <a:pt x="256" y="53"/>
                    <a:pt x="229" y="74"/>
                  </a:cubicBezTo>
                  <a:cubicBezTo>
                    <a:pt x="195" y="99"/>
                    <a:pt x="165" y="127"/>
                    <a:pt x="137" y="159"/>
                  </a:cubicBezTo>
                  <a:cubicBezTo>
                    <a:pt x="78" y="225"/>
                    <a:pt x="29" y="300"/>
                    <a:pt x="2" y="385"/>
                  </a:cubicBezTo>
                  <a:cubicBezTo>
                    <a:pt x="0" y="389"/>
                    <a:pt x="12" y="388"/>
                    <a:pt x="13" y="384"/>
                  </a:cubicBezTo>
                  <a:cubicBezTo>
                    <a:pt x="42" y="296"/>
                    <a:pt x="94" y="219"/>
                    <a:pt x="155" y="151"/>
                  </a:cubicBezTo>
                  <a:cubicBezTo>
                    <a:pt x="183" y="120"/>
                    <a:pt x="215" y="94"/>
                    <a:pt x="249" y="68"/>
                  </a:cubicBezTo>
                  <a:cubicBezTo>
                    <a:pt x="272" y="50"/>
                    <a:pt x="290" y="29"/>
                    <a:pt x="307" y="5"/>
                  </a:cubicBezTo>
                  <a:cubicBezTo>
                    <a:pt x="311" y="0"/>
                    <a:pt x="299" y="1"/>
                    <a:pt x="29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Freeform 292"/>
            <p:cNvSpPr/>
            <p:nvPr/>
          </p:nvSpPr>
          <p:spPr bwMode="auto">
            <a:xfrm>
              <a:off x="9079969" y="884121"/>
              <a:ext cx="291891" cy="472177"/>
            </a:xfrm>
            <a:custGeom>
              <a:avLst/>
              <a:gdLst>
                <a:gd name="T0" fmla="*/ 265 w 278"/>
                <a:gd name="T1" fmla="*/ 6 h 453"/>
                <a:gd name="T2" fmla="*/ 125 w 278"/>
                <a:gd name="T3" fmla="*/ 228 h 453"/>
                <a:gd name="T4" fmla="*/ 1 w 278"/>
                <a:gd name="T5" fmla="*/ 448 h 453"/>
                <a:gd name="T6" fmla="*/ 12 w 278"/>
                <a:gd name="T7" fmla="*/ 447 h 453"/>
                <a:gd name="T8" fmla="*/ 147 w 278"/>
                <a:gd name="T9" fmla="*/ 214 h 453"/>
                <a:gd name="T10" fmla="*/ 277 w 278"/>
                <a:gd name="T11" fmla="*/ 5 h 453"/>
                <a:gd name="T12" fmla="*/ 265 w 278"/>
                <a:gd name="T13" fmla="*/ 6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453">
                  <a:moveTo>
                    <a:pt x="265" y="6"/>
                  </a:moveTo>
                  <a:cubicBezTo>
                    <a:pt x="237" y="91"/>
                    <a:pt x="180" y="159"/>
                    <a:pt x="125" y="228"/>
                  </a:cubicBezTo>
                  <a:cubicBezTo>
                    <a:pt x="71" y="295"/>
                    <a:pt x="23" y="365"/>
                    <a:pt x="1" y="448"/>
                  </a:cubicBezTo>
                  <a:cubicBezTo>
                    <a:pt x="0" y="453"/>
                    <a:pt x="11" y="451"/>
                    <a:pt x="12" y="447"/>
                  </a:cubicBezTo>
                  <a:cubicBezTo>
                    <a:pt x="36" y="357"/>
                    <a:pt x="89" y="285"/>
                    <a:pt x="147" y="214"/>
                  </a:cubicBezTo>
                  <a:cubicBezTo>
                    <a:pt x="199" y="150"/>
                    <a:pt x="250" y="85"/>
                    <a:pt x="277" y="5"/>
                  </a:cubicBezTo>
                  <a:cubicBezTo>
                    <a:pt x="278" y="0"/>
                    <a:pt x="267" y="2"/>
                    <a:pt x="26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Freeform 293"/>
            <p:cNvSpPr/>
            <p:nvPr/>
          </p:nvSpPr>
          <p:spPr bwMode="auto">
            <a:xfrm>
              <a:off x="9093705" y="877253"/>
              <a:ext cx="281589" cy="501366"/>
            </a:xfrm>
            <a:custGeom>
              <a:avLst/>
              <a:gdLst>
                <a:gd name="T0" fmla="*/ 259 w 270"/>
                <a:gd name="T1" fmla="*/ 4 h 483"/>
                <a:gd name="T2" fmla="*/ 152 w 270"/>
                <a:gd name="T3" fmla="*/ 230 h 483"/>
                <a:gd name="T4" fmla="*/ 3 w 270"/>
                <a:gd name="T5" fmla="*/ 481 h 483"/>
                <a:gd name="T6" fmla="*/ 13 w 270"/>
                <a:gd name="T7" fmla="*/ 480 h 483"/>
                <a:gd name="T8" fmla="*/ 161 w 270"/>
                <a:gd name="T9" fmla="*/ 233 h 483"/>
                <a:gd name="T10" fmla="*/ 270 w 270"/>
                <a:gd name="T11" fmla="*/ 2 h 483"/>
                <a:gd name="T12" fmla="*/ 259 w 270"/>
                <a:gd name="T13" fmla="*/ 4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0" h="483">
                  <a:moveTo>
                    <a:pt x="259" y="4"/>
                  </a:moveTo>
                  <a:cubicBezTo>
                    <a:pt x="220" y="78"/>
                    <a:pt x="189" y="155"/>
                    <a:pt x="152" y="230"/>
                  </a:cubicBezTo>
                  <a:cubicBezTo>
                    <a:pt x="110" y="317"/>
                    <a:pt x="66" y="407"/>
                    <a:pt x="3" y="481"/>
                  </a:cubicBezTo>
                  <a:cubicBezTo>
                    <a:pt x="0" y="483"/>
                    <a:pt x="11" y="482"/>
                    <a:pt x="13" y="480"/>
                  </a:cubicBezTo>
                  <a:cubicBezTo>
                    <a:pt x="75" y="407"/>
                    <a:pt x="119" y="319"/>
                    <a:pt x="161" y="233"/>
                  </a:cubicBezTo>
                  <a:cubicBezTo>
                    <a:pt x="198" y="157"/>
                    <a:pt x="231" y="77"/>
                    <a:pt x="270" y="2"/>
                  </a:cubicBezTo>
                  <a:cubicBezTo>
                    <a:pt x="270" y="0"/>
                    <a:pt x="260" y="1"/>
                    <a:pt x="25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Freeform 294"/>
            <p:cNvSpPr/>
            <p:nvPr/>
          </p:nvSpPr>
          <p:spPr bwMode="auto">
            <a:xfrm>
              <a:off x="9098857" y="878970"/>
              <a:ext cx="278155" cy="535706"/>
            </a:xfrm>
            <a:custGeom>
              <a:avLst/>
              <a:gdLst>
                <a:gd name="T0" fmla="*/ 252 w 265"/>
                <a:gd name="T1" fmla="*/ 5 h 514"/>
                <a:gd name="T2" fmla="*/ 157 w 265"/>
                <a:gd name="T3" fmla="*/ 258 h 514"/>
                <a:gd name="T4" fmla="*/ 4 w 265"/>
                <a:gd name="T5" fmla="*/ 509 h 514"/>
                <a:gd name="T6" fmla="*/ 14 w 265"/>
                <a:gd name="T7" fmla="*/ 510 h 514"/>
                <a:gd name="T8" fmla="*/ 167 w 265"/>
                <a:gd name="T9" fmla="*/ 258 h 514"/>
                <a:gd name="T10" fmla="*/ 263 w 265"/>
                <a:gd name="T11" fmla="*/ 4 h 514"/>
                <a:gd name="T12" fmla="*/ 252 w 265"/>
                <a:gd name="T13" fmla="*/ 5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514">
                  <a:moveTo>
                    <a:pt x="252" y="5"/>
                  </a:moveTo>
                  <a:cubicBezTo>
                    <a:pt x="223" y="91"/>
                    <a:pt x="196" y="176"/>
                    <a:pt x="157" y="258"/>
                  </a:cubicBezTo>
                  <a:cubicBezTo>
                    <a:pt x="114" y="346"/>
                    <a:pt x="62" y="431"/>
                    <a:pt x="4" y="509"/>
                  </a:cubicBezTo>
                  <a:cubicBezTo>
                    <a:pt x="0" y="514"/>
                    <a:pt x="12" y="513"/>
                    <a:pt x="14" y="510"/>
                  </a:cubicBezTo>
                  <a:cubicBezTo>
                    <a:pt x="73" y="431"/>
                    <a:pt x="124" y="346"/>
                    <a:pt x="167" y="258"/>
                  </a:cubicBezTo>
                  <a:cubicBezTo>
                    <a:pt x="207" y="177"/>
                    <a:pt x="235" y="90"/>
                    <a:pt x="263" y="4"/>
                  </a:cubicBezTo>
                  <a:cubicBezTo>
                    <a:pt x="265" y="0"/>
                    <a:pt x="253" y="1"/>
                    <a:pt x="2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Freeform 295"/>
            <p:cNvSpPr/>
            <p:nvPr/>
          </p:nvSpPr>
          <p:spPr bwMode="auto">
            <a:xfrm>
              <a:off x="9109159" y="877253"/>
              <a:ext cx="266137" cy="573480"/>
            </a:xfrm>
            <a:custGeom>
              <a:avLst/>
              <a:gdLst>
                <a:gd name="T0" fmla="*/ 243 w 255"/>
                <a:gd name="T1" fmla="*/ 6 h 552"/>
                <a:gd name="T2" fmla="*/ 168 w 255"/>
                <a:gd name="T3" fmla="*/ 261 h 552"/>
                <a:gd name="T4" fmla="*/ 5 w 255"/>
                <a:gd name="T5" fmla="*/ 547 h 552"/>
                <a:gd name="T6" fmla="*/ 14 w 255"/>
                <a:gd name="T7" fmla="*/ 549 h 552"/>
                <a:gd name="T8" fmla="*/ 178 w 255"/>
                <a:gd name="T9" fmla="*/ 262 h 552"/>
                <a:gd name="T10" fmla="*/ 254 w 255"/>
                <a:gd name="T11" fmla="*/ 5 h 552"/>
                <a:gd name="T12" fmla="*/ 243 w 255"/>
                <a:gd name="T13" fmla="*/ 6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552">
                  <a:moveTo>
                    <a:pt x="243" y="6"/>
                  </a:moveTo>
                  <a:cubicBezTo>
                    <a:pt x="226" y="93"/>
                    <a:pt x="199" y="179"/>
                    <a:pt x="168" y="261"/>
                  </a:cubicBezTo>
                  <a:cubicBezTo>
                    <a:pt x="129" y="363"/>
                    <a:pt x="81" y="468"/>
                    <a:pt x="5" y="547"/>
                  </a:cubicBezTo>
                  <a:cubicBezTo>
                    <a:pt x="0" y="552"/>
                    <a:pt x="11" y="552"/>
                    <a:pt x="14" y="549"/>
                  </a:cubicBezTo>
                  <a:cubicBezTo>
                    <a:pt x="91" y="470"/>
                    <a:pt x="139" y="364"/>
                    <a:pt x="178" y="262"/>
                  </a:cubicBezTo>
                  <a:cubicBezTo>
                    <a:pt x="210" y="179"/>
                    <a:pt x="237" y="93"/>
                    <a:pt x="254" y="5"/>
                  </a:cubicBezTo>
                  <a:cubicBezTo>
                    <a:pt x="255" y="0"/>
                    <a:pt x="244" y="2"/>
                    <a:pt x="24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Freeform 296"/>
            <p:cNvSpPr/>
            <p:nvPr/>
          </p:nvSpPr>
          <p:spPr bwMode="auto">
            <a:xfrm>
              <a:off x="9110875" y="878970"/>
              <a:ext cx="269571" cy="655896"/>
            </a:xfrm>
            <a:custGeom>
              <a:avLst/>
              <a:gdLst>
                <a:gd name="T0" fmla="*/ 245 w 258"/>
                <a:gd name="T1" fmla="*/ 6 h 631"/>
                <a:gd name="T2" fmla="*/ 4 w 258"/>
                <a:gd name="T3" fmla="*/ 624 h 631"/>
                <a:gd name="T4" fmla="*/ 14 w 258"/>
                <a:gd name="T5" fmla="*/ 627 h 631"/>
                <a:gd name="T6" fmla="*/ 257 w 258"/>
                <a:gd name="T7" fmla="*/ 5 h 631"/>
                <a:gd name="T8" fmla="*/ 245 w 258"/>
                <a:gd name="T9" fmla="*/ 6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631">
                  <a:moveTo>
                    <a:pt x="245" y="6"/>
                  </a:moveTo>
                  <a:cubicBezTo>
                    <a:pt x="206" y="223"/>
                    <a:pt x="158" y="456"/>
                    <a:pt x="4" y="624"/>
                  </a:cubicBezTo>
                  <a:cubicBezTo>
                    <a:pt x="0" y="629"/>
                    <a:pt x="10" y="631"/>
                    <a:pt x="14" y="627"/>
                  </a:cubicBezTo>
                  <a:cubicBezTo>
                    <a:pt x="168" y="458"/>
                    <a:pt x="217" y="224"/>
                    <a:pt x="257" y="5"/>
                  </a:cubicBezTo>
                  <a:cubicBezTo>
                    <a:pt x="258" y="0"/>
                    <a:pt x="246" y="1"/>
                    <a:pt x="24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Freeform 297"/>
            <p:cNvSpPr/>
            <p:nvPr/>
          </p:nvSpPr>
          <p:spPr bwMode="auto">
            <a:xfrm>
              <a:off x="9100573" y="894423"/>
              <a:ext cx="278155" cy="693670"/>
            </a:xfrm>
            <a:custGeom>
              <a:avLst/>
              <a:gdLst>
                <a:gd name="T0" fmla="*/ 255 w 266"/>
                <a:gd name="T1" fmla="*/ 6 h 667"/>
                <a:gd name="T2" fmla="*/ 196 w 266"/>
                <a:gd name="T3" fmla="*/ 364 h 667"/>
                <a:gd name="T4" fmla="*/ 5 w 266"/>
                <a:gd name="T5" fmla="*/ 662 h 667"/>
                <a:gd name="T6" fmla="*/ 14 w 266"/>
                <a:gd name="T7" fmla="*/ 664 h 667"/>
                <a:gd name="T8" fmla="*/ 204 w 266"/>
                <a:gd name="T9" fmla="*/ 374 h 667"/>
                <a:gd name="T10" fmla="*/ 266 w 266"/>
                <a:gd name="T11" fmla="*/ 5 h 667"/>
                <a:gd name="T12" fmla="*/ 255 w 266"/>
                <a:gd name="T13" fmla="*/ 6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667">
                  <a:moveTo>
                    <a:pt x="255" y="6"/>
                  </a:moveTo>
                  <a:cubicBezTo>
                    <a:pt x="246" y="127"/>
                    <a:pt x="233" y="249"/>
                    <a:pt x="196" y="364"/>
                  </a:cubicBezTo>
                  <a:cubicBezTo>
                    <a:pt x="160" y="479"/>
                    <a:pt x="95" y="581"/>
                    <a:pt x="5" y="662"/>
                  </a:cubicBezTo>
                  <a:cubicBezTo>
                    <a:pt x="0" y="666"/>
                    <a:pt x="11" y="667"/>
                    <a:pt x="14" y="664"/>
                  </a:cubicBezTo>
                  <a:cubicBezTo>
                    <a:pt x="103" y="585"/>
                    <a:pt x="166" y="486"/>
                    <a:pt x="204" y="374"/>
                  </a:cubicBezTo>
                  <a:cubicBezTo>
                    <a:pt x="244" y="255"/>
                    <a:pt x="257" y="129"/>
                    <a:pt x="266" y="5"/>
                  </a:cubicBezTo>
                  <a:cubicBezTo>
                    <a:pt x="266" y="0"/>
                    <a:pt x="255" y="2"/>
                    <a:pt x="25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Freeform 298"/>
            <p:cNvSpPr/>
            <p:nvPr/>
          </p:nvSpPr>
          <p:spPr bwMode="auto">
            <a:xfrm>
              <a:off x="9074819" y="892707"/>
              <a:ext cx="310779" cy="774370"/>
            </a:xfrm>
            <a:custGeom>
              <a:avLst/>
              <a:gdLst>
                <a:gd name="T0" fmla="*/ 284 w 298"/>
                <a:gd name="T1" fmla="*/ 5 h 743"/>
                <a:gd name="T2" fmla="*/ 230 w 298"/>
                <a:gd name="T3" fmla="*/ 451 h 743"/>
                <a:gd name="T4" fmla="*/ 5 w 298"/>
                <a:gd name="T5" fmla="*/ 740 h 743"/>
                <a:gd name="T6" fmla="*/ 13 w 298"/>
                <a:gd name="T7" fmla="*/ 740 h 743"/>
                <a:gd name="T8" fmla="*/ 237 w 298"/>
                <a:gd name="T9" fmla="*/ 459 h 743"/>
                <a:gd name="T10" fmla="*/ 295 w 298"/>
                <a:gd name="T11" fmla="*/ 2 h 743"/>
                <a:gd name="T12" fmla="*/ 284 w 298"/>
                <a:gd name="T13" fmla="*/ 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743">
                  <a:moveTo>
                    <a:pt x="284" y="5"/>
                  </a:moveTo>
                  <a:cubicBezTo>
                    <a:pt x="286" y="154"/>
                    <a:pt x="286" y="310"/>
                    <a:pt x="230" y="451"/>
                  </a:cubicBezTo>
                  <a:cubicBezTo>
                    <a:pt x="185" y="564"/>
                    <a:pt x="111" y="678"/>
                    <a:pt x="5" y="740"/>
                  </a:cubicBezTo>
                  <a:cubicBezTo>
                    <a:pt x="0" y="743"/>
                    <a:pt x="11" y="741"/>
                    <a:pt x="13" y="740"/>
                  </a:cubicBezTo>
                  <a:cubicBezTo>
                    <a:pt x="119" y="679"/>
                    <a:pt x="190" y="570"/>
                    <a:pt x="237" y="459"/>
                  </a:cubicBezTo>
                  <a:cubicBezTo>
                    <a:pt x="298" y="316"/>
                    <a:pt x="297" y="155"/>
                    <a:pt x="295" y="2"/>
                  </a:cubicBezTo>
                  <a:cubicBezTo>
                    <a:pt x="295" y="0"/>
                    <a:pt x="284" y="2"/>
                    <a:pt x="28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Freeform 299"/>
            <p:cNvSpPr/>
            <p:nvPr/>
          </p:nvSpPr>
          <p:spPr bwMode="auto">
            <a:xfrm>
              <a:off x="9018157" y="932197"/>
              <a:ext cx="398346" cy="817295"/>
            </a:xfrm>
            <a:custGeom>
              <a:avLst/>
              <a:gdLst>
                <a:gd name="T0" fmla="*/ 337 w 381"/>
                <a:gd name="T1" fmla="*/ 7 h 785"/>
                <a:gd name="T2" fmla="*/ 296 w 381"/>
                <a:gd name="T3" fmla="*/ 470 h 785"/>
                <a:gd name="T4" fmla="*/ 162 w 381"/>
                <a:gd name="T5" fmla="*/ 663 h 785"/>
                <a:gd name="T6" fmla="*/ 75 w 381"/>
                <a:gd name="T7" fmla="*/ 738 h 785"/>
                <a:gd name="T8" fmla="*/ 3 w 381"/>
                <a:gd name="T9" fmla="*/ 781 h 785"/>
                <a:gd name="T10" fmla="*/ 13 w 381"/>
                <a:gd name="T11" fmla="*/ 781 h 785"/>
                <a:gd name="T12" fmla="*/ 60 w 381"/>
                <a:gd name="T13" fmla="*/ 754 h 785"/>
                <a:gd name="T14" fmla="*/ 95 w 381"/>
                <a:gd name="T15" fmla="*/ 732 h 785"/>
                <a:gd name="T16" fmla="*/ 173 w 381"/>
                <a:gd name="T17" fmla="*/ 663 h 785"/>
                <a:gd name="T18" fmla="*/ 304 w 381"/>
                <a:gd name="T19" fmla="*/ 474 h 785"/>
                <a:gd name="T20" fmla="*/ 348 w 381"/>
                <a:gd name="T21" fmla="*/ 4 h 785"/>
                <a:gd name="T22" fmla="*/ 337 w 381"/>
                <a:gd name="T23" fmla="*/ 7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1" h="785">
                  <a:moveTo>
                    <a:pt x="337" y="7"/>
                  </a:moveTo>
                  <a:cubicBezTo>
                    <a:pt x="369" y="159"/>
                    <a:pt x="364" y="328"/>
                    <a:pt x="296" y="470"/>
                  </a:cubicBezTo>
                  <a:cubicBezTo>
                    <a:pt x="262" y="541"/>
                    <a:pt x="216" y="606"/>
                    <a:pt x="162" y="663"/>
                  </a:cubicBezTo>
                  <a:cubicBezTo>
                    <a:pt x="136" y="691"/>
                    <a:pt x="107" y="717"/>
                    <a:pt x="75" y="738"/>
                  </a:cubicBezTo>
                  <a:cubicBezTo>
                    <a:pt x="52" y="753"/>
                    <a:pt x="20" y="760"/>
                    <a:pt x="3" y="781"/>
                  </a:cubicBezTo>
                  <a:cubicBezTo>
                    <a:pt x="0" y="785"/>
                    <a:pt x="11" y="783"/>
                    <a:pt x="13" y="781"/>
                  </a:cubicBezTo>
                  <a:cubicBezTo>
                    <a:pt x="25" y="767"/>
                    <a:pt x="44" y="762"/>
                    <a:pt x="60" y="754"/>
                  </a:cubicBezTo>
                  <a:cubicBezTo>
                    <a:pt x="73" y="748"/>
                    <a:pt x="84" y="740"/>
                    <a:pt x="95" y="732"/>
                  </a:cubicBezTo>
                  <a:cubicBezTo>
                    <a:pt x="124" y="712"/>
                    <a:pt x="149" y="688"/>
                    <a:pt x="173" y="663"/>
                  </a:cubicBezTo>
                  <a:cubicBezTo>
                    <a:pt x="226" y="607"/>
                    <a:pt x="270" y="543"/>
                    <a:pt x="304" y="474"/>
                  </a:cubicBezTo>
                  <a:cubicBezTo>
                    <a:pt x="376" y="332"/>
                    <a:pt x="381" y="157"/>
                    <a:pt x="348" y="4"/>
                  </a:cubicBezTo>
                  <a:cubicBezTo>
                    <a:pt x="348" y="0"/>
                    <a:pt x="336" y="3"/>
                    <a:pt x="33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Freeform 300"/>
            <p:cNvSpPr/>
            <p:nvPr/>
          </p:nvSpPr>
          <p:spPr bwMode="auto">
            <a:xfrm>
              <a:off x="9064517" y="877253"/>
              <a:ext cx="310779" cy="448139"/>
            </a:xfrm>
            <a:custGeom>
              <a:avLst/>
              <a:gdLst>
                <a:gd name="T0" fmla="*/ 283 w 297"/>
                <a:gd name="T1" fmla="*/ 4 h 431"/>
                <a:gd name="T2" fmla="*/ 181 w 297"/>
                <a:gd name="T3" fmla="*/ 137 h 431"/>
                <a:gd name="T4" fmla="*/ 126 w 297"/>
                <a:gd name="T5" fmla="*/ 194 h 431"/>
                <a:gd name="T6" fmla="*/ 80 w 297"/>
                <a:gd name="T7" fmla="*/ 251 h 431"/>
                <a:gd name="T8" fmla="*/ 21 w 297"/>
                <a:gd name="T9" fmla="*/ 366 h 431"/>
                <a:gd name="T10" fmla="*/ 5 w 297"/>
                <a:gd name="T11" fmla="*/ 409 h 431"/>
                <a:gd name="T12" fmla="*/ 0 w 297"/>
                <a:gd name="T13" fmla="*/ 425 h 431"/>
                <a:gd name="T14" fmla="*/ 12 w 297"/>
                <a:gd name="T15" fmla="*/ 425 h 431"/>
                <a:gd name="T16" fmla="*/ 12 w 297"/>
                <a:gd name="T17" fmla="*/ 425 h 431"/>
                <a:gd name="T18" fmla="*/ 1 w 297"/>
                <a:gd name="T19" fmla="*/ 424 h 431"/>
                <a:gd name="T20" fmla="*/ 1 w 297"/>
                <a:gd name="T21" fmla="*/ 424 h 431"/>
                <a:gd name="T22" fmla="*/ 12 w 297"/>
                <a:gd name="T23" fmla="*/ 424 h 431"/>
                <a:gd name="T24" fmla="*/ 17 w 297"/>
                <a:gd name="T25" fmla="*/ 408 h 431"/>
                <a:gd name="T26" fmla="*/ 34 w 297"/>
                <a:gd name="T27" fmla="*/ 363 h 431"/>
                <a:gd name="T28" fmla="*/ 95 w 297"/>
                <a:gd name="T29" fmla="*/ 246 h 431"/>
                <a:gd name="T30" fmla="*/ 202 w 297"/>
                <a:gd name="T31" fmla="*/ 130 h 431"/>
                <a:gd name="T32" fmla="*/ 294 w 297"/>
                <a:gd name="T33" fmla="*/ 6 h 431"/>
                <a:gd name="T34" fmla="*/ 283 w 297"/>
                <a:gd name="T35" fmla="*/ 4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7" h="431">
                  <a:moveTo>
                    <a:pt x="283" y="4"/>
                  </a:moveTo>
                  <a:cubicBezTo>
                    <a:pt x="257" y="54"/>
                    <a:pt x="223" y="101"/>
                    <a:pt x="181" y="137"/>
                  </a:cubicBezTo>
                  <a:cubicBezTo>
                    <a:pt x="160" y="154"/>
                    <a:pt x="143" y="174"/>
                    <a:pt x="126" y="194"/>
                  </a:cubicBezTo>
                  <a:cubicBezTo>
                    <a:pt x="110" y="213"/>
                    <a:pt x="94" y="231"/>
                    <a:pt x="80" y="251"/>
                  </a:cubicBezTo>
                  <a:cubicBezTo>
                    <a:pt x="55" y="287"/>
                    <a:pt x="37" y="326"/>
                    <a:pt x="21" y="366"/>
                  </a:cubicBezTo>
                  <a:cubicBezTo>
                    <a:pt x="15" y="380"/>
                    <a:pt x="10" y="394"/>
                    <a:pt x="5" y="409"/>
                  </a:cubicBezTo>
                  <a:cubicBezTo>
                    <a:pt x="4" y="413"/>
                    <a:pt x="1" y="420"/>
                    <a:pt x="0" y="425"/>
                  </a:cubicBezTo>
                  <a:cubicBezTo>
                    <a:pt x="0" y="431"/>
                    <a:pt x="10" y="429"/>
                    <a:pt x="12" y="425"/>
                  </a:cubicBezTo>
                  <a:cubicBezTo>
                    <a:pt x="12" y="425"/>
                    <a:pt x="12" y="425"/>
                    <a:pt x="12" y="425"/>
                  </a:cubicBezTo>
                  <a:cubicBezTo>
                    <a:pt x="15" y="419"/>
                    <a:pt x="3" y="419"/>
                    <a:pt x="1" y="424"/>
                  </a:cubicBezTo>
                  <a:cubicBezTo>
                    <a:pt x="1" y="424"/>
                    <a:pt x="1" y="424"/>
                    <a:pt x="1" y="424"/>
                  </a:cubicBezTo>
                  <a:cubicBezTo>
                    <a:pt x="4" y="424"/>
                    <a:pt x="8" y="424"/>
                    <a:pt x="12" y="424"/>
                  </a:cubicBezTo>
                  <a:cubicBezTo>
                    <a:pt x="12" y="419"/>
                    <a:pt x="15" y="412"/>
                    <a:pt x="17" y="408"/>
                  </a:cubicBezTo>
                  <a:cubicBezTo>
                    <a:pt x="22" y="393"/>
                    <a:pt x="28" y="378"/>
                    <a:pt x="34" y="363"/>
                  </a:cubicBezTo>
                  <a:cubicBezTo>
                    <a:pt x="50" y="322"/>
                    <a:pt x="70" y="282"/>
                    <a:pt x="95" y="246"/>
                  </a:cubicBezTo>
                  <a:cubicBezTo>
                    <a:pt x="126" y="203"/>
                    <a:pt x="164" y="165"/>
                    <a:pt x="202" y="130"/>
                  </a:cubicBezTo>
                  <a:cubicBezTo>
                    <a:pt x="240" y="95"/>
                    <a:pt x="270" y="51"/>
                    <a:pt x="294" y="6"/>
                  </a:cubicBezTo>
                  <a:cubicBezTo>
                    <a:pt x="297" y="0"/>
                    <a:pt x="286" y="0"/>
                    <a:pt x="28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Freeform 301"/>
            <p:cNvSpPr/>
            <p:nvPr/>
          </p:nvSpPr>
          <p:spPr bwMode="auto">
            <a:xfrm>
              <a:off x="8226617" y="961387"/>
              <a:ext cx="279873" cy="817295"/>
            </a:xfrm>
            <a:custGeom>
              <a:avLst/>
              <a:gdLst>
                <a:gd name="T0" fmla="*/ 1 w 267"/>
                <a:gd name="T1" fmla="*/ 5 h 786"/>
                <a:gd name="T2" fmla="*/ 33 w 267"/>
                <a:gd name="T3" fmla="*/ 209 h 786"/>
                <a:gd name="T4" fmla="*/ 29 w 267"/>
                <a:gd name="T5" fmla="*/ 420 h 786"/>
                <a:gd name="T6" fmla="*/ 111 w 267"/>
                <a:gd name="T7" fmla="*/ 636 h 786"/>
                <a:gd name="T8" fmla="*/ 179 w 267"/>
                <a:gd name="T9" fmla="*/ 719 h 786"/>
                <a:gd name="T10" fmla="*/ 260 w 267"/>
                <a:gd name="T11" fmla="*/ 784 h 786"/>
                <a:gd name="T12" fmla="*/ 264 w 267"/>
                <a:gd name="T13" fmla="*/ 781 h 786"/>
                <a:gd name="T14" fmla="*/ 181 w 267"/>
                <a:gd name="T15" fmla="*/ 713 h 786"/>
                <a:gd name="T16" fmla="*/ 116 w 267"/>
                <a:gd name="T17" fmla="*/ 634 h 786"/>
                <a:gd name="T18" fmla="*/ 34 w 267"/>
                <a:gd name="T19" fmla="*/ 406 h 786"/>
                <a:gd name="T20" fmla="*/ 41 w 267"/>
                <a:gd name="T21" fmla="*/ 186 h 786"/>
                <a:gd name="T22" fmla="*/ 7 w 267"/>
                <a:gd name="T23" fmla="*/ 2 h 786"/>
                <a:gd name="T24" fmla="*/ 1 w 267"/>
                <a:gd name="T25" fmla="*/ 5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7" h="786">
                  <a:moveTo>
                    <a:pt x="1" y="5"/>
                  </a:moveTo>
                  <a:cubicBezTo>
                    <a:pt x="43" y="61"/>
                    <a:pt x="37" y="143"/>
                    <a:pt x="33" y="209"/>
                  </a:cubicBezTo>
                  <a:cubicBezTo>
                    <a:pt x="29" y="280"/>
                    <a:pt x="21" y="349"/>
                    <a:pt x="29" y="420"/>
                  </a:cubicBezTo>
                  <a:cubicBezTo>
                    <a:pt x="39" y="499"/>
                    <a:pt x="66" y="570"/>
                    <a:pt x="111" y="636"/>
                  </a:cubicBezTo>
                  <a:cubicBezTo>
                    <a:pt x="131" y="666"/>
                    <a:pt x="153" y="694"/>
                    <a:pt x="179" y="719"/>
                  </a:cubicBezTo>
                  <a:cubicBezTo>
                    <a:pt x="204" y="743"/>
                    <a:pt x="232" y="763"/>
                    <a:pt x="260" y="784"/>
                  </a:cubicBezTo>
                  <a:cubicBezTo>
                    <a:pt x="261" y="786"/>
                    <a:pt x="267" y="783"/>
                    <a:pt x="264" y="781"/>
                  </a:cubicBezTo>
                  <a:cubicBezTo>
                    <a:pt x="236" y="759"/>
                    <a:pt x="207" y="738"/>
                    <a:pt x="181" y="713"/>
                  </a:cubicBezTo>
                  <a:cubicBezTo>
                    <a:pt x="156" y="690"/>
                    <a:pt x="136" y="662"/>
                    <a:pt x="116" y="634"/>
                  </a:cubicBezTo>
                  <a:cubicBezTo>
                    <a:pt x="69" y="565"/>
                    <a:pt x="43" y="489"/>
                    <a:pt x="34" y="406"/>
                  </a:cubicBezTo>
                  <a:cubicBezTo>
                    <a:pt x="26" y="333"/>
                    <a:pt x="37" y="259"/>
                    <a:pt x="41" y="186"/>
                  </a:cubicBezTo>
                  <a:cubicBezTo>
                    <a:pt x="43" y="126"/>
                    <a:pt x="45" y="53"/>
                    <a:pt x="7" y="2"/>
                  </a:cubicBezTo>
                  <a:cubicBezTo>
                    <a:pt x="5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Freeform 302"/>
            <p:cNvSpPr/>
            <p:nvPr/>
          </p:nvSpPr>
          <p:spPr bwMode="auto">
            <a:xfrm>
              <a:off x="8233485" y="968255"/>
              <a:ext cx="343401" cy="865371"/>
            </a:xfrm>
            <a:custGeom>
              <a:avLst/>
              <a:gdLst>
                <a:gd name="T0" fmla="*/ 2 w 329"/>
                <a:gd name="T1" fmla="*/ 3 h 831"/>
                <a:gd name="T2" fmla="*/ 137 w 329"/>
                <a:gd name="T3" fmla="*/ 236 h 831"/>
                <a:gd name="T4" fmla="*/ 138 w 329"/>
                <a:gd name="T5" fmla="*/ 463 h 831"/>
                <a:gd name="T6" fmla="*/ 168 w 329"/>
                <a:gd name="T7" fmla="*/ 657 h 831"/>
                <a:gd name="T8" fmla="*/ 322 w 329"/>
                <a:gd name="T9" fmla="*/ 830 h 831"/>
                <a:gd name="T10" fmla="*/ 327 w 329"/>
                <a:gd name="T11" fmla="*/ 827 h 831"/>
                <a:gd name="T12" fmla="*/ 171 w 329"/>
                <a:gd name="T13" fmla="*/ 646 h 831"/>
                <a:gd name="T14" fmla="*/ 145 w 329"/>
                <a:gd name="T15" fmla="*/ 447 h 831"/>
                <a:gd name="T16" fmla="*/ 154 w 329"/>
                <a:gd name="T17" fmla="*/ 346 h 831"/>
                <a:gd name="T18" fmla="*/ 140 w 329"/>
                <a:gd name="T19" fmla="*/ 223 h 831"/>
                <a:gd name="T20" fmla="*/ 7 w 329"/>
                <a:gd name="T21" fmla="*/ 1 h 831"/>
                <a:gd name="T22" fmla="*/ 2 w 329"/>
                <a:gd name="T23" fmla="*/ 3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9" h="831">
                  <a:moveTo>
                    <a:pt x="2" y="3"/>
                  </a:moveTo>
                  <a:cubicBezTo>
                    <a:pt x="62" y="71"/>
                    <a:pt x="113" y="148"/>
                    <a:pt x="137" y="236"/>
                  </a:cubicBezTo>
                  <a:cubicBezTo>
                    <a:pt x="157" y="312"/>
                    <a:pt x="141" y="386"/>
                    <a:pt x="138" y="463"/>
                  </a:cubicBezTo>
                  <a:cubicBezTo>
                    <a:pt x="136" y="529"/>
                    <a:pt x="142" y="595"/>
                    <a:pt x="168" y="657"/>
                  </a:cubicBezTo>
                  <a:cubicBezTo>
                    <a:pt x="199" y="729"/>
                    <a:pt x="257" y="786"/>
                    <a:pt x="322" y="830"/>
                  </a:cubicBezTo>
                  <a:cubicBezTo>
                    <a:pt x="323" y="831"/>
                    <a:pt x="329" y="828"/>
                    <a:pt x="327" y="827"/>
                  </a:cubicBezTo>
                  <a:cubicBezTo>
                    <a:pt x="260" y="781"/>
                    <a:pt x="202" y="723"/>
                    <a:pt x="171" y="646"/>
                  </a:cubicBezTo>
                  <a:cubicBezTo>
                    <a:pt x="145" y="583"/>
                    <a:pt x="142" y="514"/>
                    <a:pt x="145" y="447"/>
                  </a:cubicBezTo>
                  <a:cubicBezTo>
                    <a:pt x="147" y="413"/>
                    <a:pt x="151" y="380"/>
                    <a:pt x="154" y="346"/>
                  </a:cubicBezTo>
                  <a:cubicBezTo>
                    <a:pt x="157" y="304"/>
                    <a:pt x="151" y="263"/>
                    <a:pt x="140" y="223"/>
                  </a:cubicBezTo>
                  <a:cubicBezTo>
                    <a:pt x="116" y="139"/>
                    <a:pt x="65" y="65"/>
                    <a:pt x="7" y="1"/>
                  </a:cubicBezTo>
                  <a:cubicBezTo>
                    <a:pt x="6" y="0"/>
                    <a:pt x="0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Freeform 303"/>
            <p:cNvSpPr/>
            <p:nvPr/>
          </p:nvSpPr>
          <p:spPr bwMode="auto">
            <a:xfrm>
              <a:off x="8228334" y="964821"/>
              <a:ext cx="267853" cy="279873"/>
            </a:xfrm>
            <a:custGeom>
              <a:avLst/>
              <a:gdLst>
                <a:gd name="T0" fmla="*/ 1 w 256"/>
                <a:gd name="T1" fmla="*/ 3 h 270"/>
                <a:gd name="T2" fmla="*/ 149 w 256"/>
                <a:gd name="T3" fmla="*/ 99 h 270"/>
                <a:gd name="T4" fmla="*/ 249 w 256"/>
                <a:gd name="T5" fmla="*/ 268 h 270"/>
                <a:gd name="T6" fmla="*/ 255 w 256"/>
                <a:gd name="T7" fmla="*/ 267 h 270"/>
                <a:gd name="T8" fmla="*/ 159 w 256"/>
                <a:gd name="T9" fmla="*/ 101 h 270"/>
                <a:gd name="T10" fmla="*/ 7 w 256"/>
                <a:gd name="T11" fmla="*/ 1 h 270"/>
                <a:gd name="T12" fmla="*/ 1 w 256"/>
                <a:gd name="T13" fmla="*/ 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270">
                  <a:moveTo>
                    <a:pt x="1" y="3"/>
                  </a:moveTo>
                  <a:cubicBezTo>
                    <a:pt x="51" y="35"/>
                    <a:pt x="106" y="56"/>
                    <a:pt x="149" y="99"/>
                  </a:cubicBezTo>
                  <a:cubicBezTo>
                    <a:pt x="194" y="144"/>
                    <a:pt x="235" y="205"/>
                    <a:pt x="249" y="268"/>
                  </a:cubicBezTo>
                  <a:cubicBezTo>
                    <a:pt x="249" y="270"/>
                    <a:pt x="256" y="268"/>
                    <a:pt x="255" y="267"/>
                  </a:cubicBezTo>
                  <a:cubicBezTo>
                    <a:pt x="241" y="204"/>
                    <a:pt x="201" y="148"/>
                    <a:pt x="159" y="101"/>
                  </a:cubicBezTo>
                  <a:cubicBezTo>
                    <a:pt x="117" y="55"/>
                    <a:pt x="58" y="34"/>
                    <a:pt x="7" y="1"/>
                  </a:cubicBezTo>
                  <a:cubicBezTo>
                    <a:pt x="5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Freeform 304"/>
            <p:cNvSpPr/>
            <p:nvPr/>
          </p:nvSpPr>
          <p:spPr bwMode="auto">
            <a:xfrm>
              <a:off x="8231768" y="968255"/>
              <a:ext cx="252401" cy="791540"/>
            </a:xfrm>
            <a:custGeom>
              <a:avLst/>
              <a:gdLst>
                <a:gd name="T0" fmla="*/ 1 w 241"/>
                <a:gd name="T1" fmla="*/ 3 h 761"/>
                <a:gd name="T2" fmla="*/ 68 w 241"/>
                <a:gd name="T3" fmla="*/ 200 h 761"/>
                <a:gd name="T4" fmla="*/ 69 w 241"/>
                <a:gd name="T5" fmla="*/ 409 h 761"/>
                <a:gd name="T6" fmla="*/ 126 w 241"/>
                <a:gd name="T7" fmla="*/ 593 h 761"/>
                <a:gd name="T8" fmla="*/ 234 w 241"/>
                <a:gd name="T9" fmla="*/ 759 h 761"/>
                <a:gd name="T10" fmla="*/ 240 w 241"/>
                <a:gd name="T11" fmla="*/ 757 h 761"/>
                <a:gd name="T12" fmla="*/ 128 w 241"/>
                <a:gd name="T13" fmla="*/ 583 h 761"/>
                <a:gd name="T14" fmla="*/ 74 w 241"/>
                <a:gd name="T15" fmla="*/ 396 h 761"/>
                <a:gd name="T16" fmla="*/ 73 w 241"/>
                <a:gd name="T17" fmla="*/ 187 h 761"/>
                <a:gd name="T18" fmla="*/ 7 w 241"/>
                <a:gd name="T19" fmla="*/ 1 h 761"/>
                <a:gd name="T20" fmla="*/ 1 w 241"/>
                <a:gd name="T21" fmla="*/ 3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761">
                  <a:moveTo>
                    <a:pt x="1" y="3"/>
                  </a:moveTo>
                  <a:cubicBezTo>
                    <a:pt x="42" y="61"/>
                    <a:pt x="61" y="131"/>
                    <a:pt x="68" y="200"/>
                  </a:cubicBezTo>
                  <a:cubicBezTo>
                    <a:pt x="74" y="270"/>
                    <a:pt x="62" y="340"/>
                    <a:pt x="69" y="409"/>
                  </a:cubicBezTo>
                  <a:cubicBezTo>
                    <a:pt x="75" y="475"/>
                    <a:pt x="97" y="534"/>
                    <a:pt x="126" y="593"/>
                  </a:cubicBezTo>
                  <a:cubicBezTo>
                    <a:pt x="155" y="653"/>
                    <a:pt x="187" y="711"/>
                    <a:pt x="234" y="759"/>
                  </a:cubicBezTo>
                  <a:cubicBezTo>
                    <a:pt x="235" y="761"/>
                    <a:pt x="241" y="759"/>
                    <a:pt x="240" y="757"/>
                  </a:cubicBezTo>
                  <a:cubicBezTo>
                    <a:pt x="191" y="707"/>
                    <a:pt x="159" y="645"/>
                    <a:pt x="128" y="583"/>
                  </a:cubicBezTo>
                  <a:cubicBezTo>
                    <a:pt x="99" y="523"/>
                    <a:pt x="80" y="462"/>
                    <a:pt x="74" y="396"/>
                  </a:cubicBezTo>
                  <a:cubicBezTo>
                    <a:pt x="68" y="326"/>
                    <a:pt x="80" y="256"/>
                    <a:pt x="73" y="187"/>
                  </a:cubicBezTo>
                  <a:cubicBezTo>
                    <a:pt x="66" y="121"/>
                    <a:pt x="45" y="55"/>
                    <a:pt x="7" y="1"/>
                  </a:cubicBezTo>
                  <a:cubicBezTo>
                    <a:pt x="6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Freeform 305"/>
            <p:cNvSpPr/>
            <p:nvPr/>
          </p:nvSpPr>
          <p:spPr bwMode="auto">
            <a:xfrm>
              <a:off x="8250655" y="999161"/>
              <a:ext cx="248967" cy="779521"/>
            </a:xfrm>
            <a:custGeom>
              <a:avLst/>
              <a:gdLst>
                <a:gd name="T0" fmla="*/ 1 w 237"/>
                <a:gd name="T1" fmla="*/ 3 h 749"/>
                <a:gd name="T2" fmla="*/ 33 w 237"/>
                <a:gd name="T3" fmla="*/ 198 h 749"/>
                <a:gd name="T4" fmla="*/ 30 w 237"/>
                <a:gd name="T5" fmla="*/ 393 h 749"/>
                <a:gd name="T6" fmla="*/ 105 w 237"/>
                <a:gd name="T7" fmla="*/ 582 h 749"/>
                <a:gd name="T8" fmla="*/ 157 w 237"/>
                <a:gd name="T9" fmla="*/ 669 h 749"/>
                <a:gd name="T10" fmla="*/ 229 w 237"/>
                <a:gd name="T11" fmla="*/ 747 h 749"/>
                <a:gd name="T12" fmla="*/ 235 w 237"/>
                <a:gd name="T13" fmla="*/ 745 h 749"/>
                <a:gd name="T14" fmla="*/ 165 w 237"/>
                <a:gd name="T15" fmla="*/ 671 h 749"/>
                <a:gd name="T16" fmla="*/ 107 w 237"/>
                <a:gd name="T17" fmla="*/ 574 h 749"/>
                <a:gd name="T18" fmla="*/ 35 w 237"/>
                <a:gd name="T19" fmla="*/ 386 h 749"/>
                <a:gd name="T20" fmla="*/ 39 w 237"/>
                <a:gd name="T21" fmla="*/ 185 h 749"/>
                <a:gd name="T22" fmla="*/ 7 w 237"/>
                <a:gd name="T23" fmla="*/ 2 h 749"/>
                <a:gd name="T24" fmla="*/ 1 w 237"/>
                <a:gd name="T25" fmla="*/ 3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7" h="749">
                  <a:moveTo>
                    <a:pt x="1" y="3"/>
                  </a:moveTo>
                  <a:cubicBezTo>
                    <a:pt x="29" y="64"/>
                    <a:pt x="34" y="133"/>
                    <a:pt x="33" y="198"/>
                  </a:cubicBezTo>
                  <a:cubicBezTo>
                    <a:pt x="33" y="264"/>
                    <a:pt x="19" y="328"/>
                    <a:pt x="30" y="393"/>
                  </a:cubicBezTo>
                  <a:cubicBezTo>
                    <a:pt x="42" y="460"/>
                    <a:pt x="73" y="523"/>
                    <a:pt x="105" y="582"/>
                  </a:cubicBezTo>
                  <a:cubicBezTo>
                    <a:pt x="120" y="612"/>
                    <a:pt x="137" y="641"/>
                    <a:pt x="157" y="669"/>
                  </a:cubicBezTo>
                  <a:cubicBezTo>
                    <a:pt x="177" y="698"/>
                    <a:pt x="204" y="723"/>
                    <a:pt x="229" y="747"/>
                  </a:cubicBezTo>
                  <a:cubicBezTo>
                    <a:pt x="231" y="749"/>
                    <a:pt x="237" y="746"/>
                    <a:pt x="235" y="745"/>
                  </a:cubicBezTo>
                  <a:cubicBezTo>
                    <a:pt x="211" y="721"/>
                    <a:pt x="186" y="698"/>
                    <a:pt x="165" y="671"/>
                  </a:cubicBezTo>
                  <a:cubicBezTo>
                    <a:pt x="142" y="641"/>
                    <a:pt x="125" y="608"/>
                    <a:pt x="107" y="574"/>
                  </a:cubicBezTo>
                  <a:cubicBezTo>
                    <a:pt x="76" y="515"/>
                    <a:pt x="47" y="453"/>
                    <a:pt x="35" y="386"/>
                  </a:cubicBezTo>
                  <a:cubicBezTo>
                    <a:pt x="24" y="319"/>
                    <a:pt x="39" y="252"/>
                    <a:pt x="39" y="185"/>
                  </a:cubicBezTo>
                  <a:cubicBezTo>
                    <a:pt x="39" y="124"/>
                    <a:pt x="33" y="58"/>
                    <a:pt x="7" y="2"/>
                  </a:cubicBezTo>
                  <a:cubicBezTo>
                    <a:pt x="6" y="0"/>
                    <a:pt x="0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Freeform 306"/>
            <p:cNvSpPr/>
            <p:nvPr/>
          </p:nvSpPr>
          <p:spPr bwMode="auto">
            <a:xfrm>
              <a:off x="8250655" y="990575"/>
              <a:ext cx="135644" cy="571764"/>
            </a:xfrm>
            <a:custGeom>
              <a:avLst/>
              <a:gdLst>
                <a:gd name="T0" fmla="*/ 1 w 130"/>
                <a:gd name="T1" fmla="*/ 3 h 549"/>
                <a:gd name="T2" fmla="*/ 97 w 130"/>
                <a:gd name="T3" fmla="*/ 233 h 549"/>
                <a:gd name="T4" fmla="*/ 124 w 130"/>
                <a:gd name="T5" fmla="*/ 547 h 549"/>
                <a:gd name="T6" fmla="*/ 130 w 130"/>
                <a:gd name="T7" fmla="*/ 545 h 549"/>
                <a:gd name="T8" fmla="*/ 104 w 130"/>
                <a:gd name="T9" fmla="*/ 238 h 549"/>
                <a:gd name="T10" fmla="*/ 7 w 130"/>
                <a:gd name="T11" fmla="*/ 2 h 549"/>
                <a:gd name="T12" fmla="*/ 1 w 130"/>
                <a:gd name="T13" fmla="*/ 3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549">
                  <a:moveTo>
                    <a:pt x="1" y="3"/>
                  </a:moveTo>
                  <a:cubicBezTo>
                    <a:pt x="46" y="75"/>
                    <a:pt x="81" y="149"/>
                    <a:pt x="97" y="233"/>
                  </a:cubicBezTo>
                  <a:cubicBezTo>
                    <a:pt x="117" y="336"/>
                    <a:pt x="94" y="445"/>
                    <a:pt x="124" y="547"/>
                  </a:cubicBezTo>
                  <a:cubicBezTo>
                    <a:pt x="124" y="549"/>
                    <a:pt x="130" y="547"/>
                    <a:pt x="130" y="545"/>
                  </a:cubicBezTo>
                  <a:cubicBezTo>
                    <a:pt x="101" y="446"/>
                    <a:pt x="121" y="339"/>
                    <a:pt x="104" y="238"/>
                  </a:cubicBezTo>
                  <a:cubicBezTo>
                    <a:pt x="90" y="151"/>
                    <a:pt x="53" y="76"/>
                    <a:pt x="7" y="2"/>
                  </a:cubicBezTo>
                  <a:cubicBezTo>
                    <a:pt x="6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Freeform 307"/>
            <p:cNvSpPr/>
            <p:nvPr/>
          </p:nvSpPr>
          <p:spPr bwMode="auto">
            <a:xfrm>
              <a:off x="8242070" y="981991"/>
              <a:ext cx="152814" cy="606104"/>
            </a:xfrm>
            <a:custGeom>
              <a:avLst/>
              <a:gdLst>
                <a:gd name="T0" fmla="*/ 1 w 146"/>
                <a:gd name="T1" fmla="*/ 4 h 581"/>
                <a:gd name="T2" fmla="*/ 82 w 146"/>
                <a:gd name="T3" fmla="*/ 256 h 581"/>
                <a:gd name="T4" fmla="*/ 93 w 146"/>
                <a:gd name="T5" fmla="*/ 420 h 581"/>
                <a:gd name="T6" fmla="*/ 139 w 146"/>
                <a:gd name="T7" fmla="*/ 579 h 581"/>
                <a:gd name="T8" fmla="*/ 145 w 146"/>
                <a:gd name="T9" fmla="*/ 577 h 581"/>
                <a:gd name="T10" fmla="*/ 87 w 146"/>
                <a:gd name="T11" fmla="*/ 248 h 581"/>
                <a:gd name="T12" fmla="*/ 7 w 146"/>
                <a:gd name="T13" fmla="*/ 2 h 581"/>
                <a:gd name="T14" fmla="*/ 1 w 146"/>
                <a:gd name="T15" fmla="*/ 4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581">
                  <a:moveTo>
                    <a:pt x="1" y="4"/>
                  </a:moveTo>
                  <a:cubicBezTo>
                    <a:pt x="57" y="78"/>
                    <a:pt x="74" y="166"/>
                    <a:pt x="82" y="256"/>
                  </a:cubicBezTo>
                  <a:cubicBezTo>
                    <a:pt x="87" y="310"/>
                    <a:pt x="87" y="365"/>
                    <a:pt x="93" y="420"/>
                  </a:cubicBezTo>
                  <a:cubicBezTo>
                    <a:pt x="100" y="474"/>
                    <a:pt x="115" y="530"/>
                    <a:pt x="139" y="579"/>
                  </a:cubicBezTo>
                  <a:cubicBezTo>
                    <a:pt x="140" y="581"/>
                    <a:pt x="146" y="579"/>
                    <a:pt x="145" y="577"/>
                  </a:cubicBezTo>
                  <a:cubicBezTo>
                    <a:pt x="94" y="474"/>
                    <a:pt x="97" y="361"/>
                    <a:pt x="87" y="248"/>
                  </a:cubicBezTo>
                  <a:cubicBezTo>
                    <a:pt x="80" y="160"/>
                    <a:pt x="61" y="74"/>
                    <a:pt x="7" y="2"/>
                  </a:cubicBezTo>
                  <a:cubicBezTo>
                    <a:pt x="6" y="0"/>
                    <a:pt x="0" y="2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Freeform 308"/>
            <p:cNvSpPr/>
            <p:nvPr/>
          </p:nvSpPr>
          <p:spPr bwMode="auto">
            <a:xfrm>
              <a:off x="8233485" y="971689"/>
              <a:ext cx="212909" cy="336533"/>
            </a:xfrm>
            <a:custGeom>
              <a:avLst/>
              <a:gdLst>
                <a:gd name="T0" fmla="*/ 2 w 203"/>
                <a:gd name="T1" fmla="*/ 3 h 324"/>
                <a:gd name="T2" fmla="*/ 62 w 203"/>
                <a:gd name="T3" fmla="*/ 51 h 324"/>
                <a:gd name="T4" fmla="*/ 116 w 203"/>
                <a:gd name="T5" fmla="*/ 117 h 324"/>
                <a:gd name="T6" fmla="*/ 196 w 203"/>
                <a:gd name="T7" fmla="*/ 322 h 324"/>
                <a:gd name="T8" fmla="*/ 202 w 203"/>
                <a:gd name="T9" fmla="*/ 321 h 324"/>
                <a:gd name="T10" fmla="*/ 119 w 203"/>
                <a:gd name="T11" fmla="*/ 110 h 324"/>
                <a:gd name="T12" fmla="*/ 68 w 203"/>
                <a:gd name="T13" fmla="*/ 48 h 324"/>
                <a:gd name="T14" fmla="*/ 7 w 203"/>
                <a:gd name="T15" fmla="*/ 1 h 324"/>
                <a:gd name="T16" fmla="*/ 2 w 203"/>
                <a:gd name="T17" fmla="*/ 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324">
                  <a:moveTo>
                    <a:pt x="2" y="3"/>
                  </a:moveTo>
                  <a:cubicBezTo>
                    <a:pt x="26" y="12"/>
                    <a:pt x="45" y="33"/>
                    <a:pt x="62" y="51"/>
                  </a:cubicBezTo>
                  <a:cubicBezTo>
                    <a:pt x="82" y="71"/>
                    <a:pt x="100" y="94"/>
                    <a:pt x="116" y="117"/>
                  </a:cubicBezTo>
                  <a:cubicBezTo>
                    <a:pt x="158" y="178"/>
                    <a:pt x="179" y="251"/>
                    <a:pt x="196" y="322"/>
                  </a:cubicBezTo>
                  <a:cubicBezTo>
                    <a:pt x="197" y="324"/>
                    <a:pt x="203" y="322"/>
                    <a:pt x="202" y="321"/>
                  </a:cubicBezTo>
                  <a:cubicBezTo>
                    <a:pt x="185" y="247"/>
                    <a:pt x="162" y="173"/>
                    <a:pt x="119" y="110"/>
                  </a:cubicBezTo>
                  <a:cubicBezTo>
                    <a:pt x="103" y="88"/>
                    <a:pt x="86" y="68"/>
                    <a:pt x="68" y="48"/>
                  </a:cubicBezTo>
                  <a:cubicBezTo>
                    <a:pt x="51" y="30"/>
                    <a:pt x="31" y="9"/>
                    <a:pt x="7" y="1"/>
                  </a:cubicBezTo>
                  <a:cubicBezTo>
                    <a:pt x="5" y="0"/>
                    <a:pt x="0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Freeform 309"/>
            <p:cNvSpPr/>
            <p:nvPr/>
          </p:nvSpPr>
          <p:spPr bwMode="auto">
            <a:xfrm>
              <a:off x="8243787" y="983707"/>
              <a:ext cx="235230" cy="278155"/>
            </a:xfrm>
            <a:custGeom>
              <a:avLst/>
              <a:gdLst>
                <a:gd name="T0" fmla="*/ 4 w 224"/>
                <a:gd name="T1" fmla="*/ 4 h 267"/>
                <a:gd name="T2" fmla="*/ 61 w 224"/>
                <a:gd name="T3" fmla="*/ 38 h 267"/>
                <a:gd name="T4" fmla="*/ 112 w 224"/>
                <a:gd name="T5" fmla="*/ 89 h 267"/>
                <a:gd name="T6" fmla="*/ 217 w 224"/>
                <a:gd name="T7" fmla="*/ 265 h 267"/>
                <a:gd name="T8" fmla="*/ 223 w 224"/>
                <a:gd name="T9" fmla="*/ 263 h 267"/>
                <a:gd name="T10" fmla="*/ 113 w 224"/>
                <a:gd name="T11" fmla="*/ 82 h 267"/>
                <a:gd name="T12" fmla="*/ 59 w 224"/>
                <a:gd name="T13" fmla="*/ 28 h 267"/>
                <a:gd name="T14" fmla="*/ 7 w 224"/>
                <a:gd name="T15" fmla="*/ 0 h 267"/>
                <a:gd name="T16" fmla="*/ 4 w 224"/>
                <a:gd name="T17" fmla="*/ 4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67">
                  <a:moveTo>
                    <a:pt x="4" y="4"/>
                  </a:moveTo>
                  <a:cubicBezTo>
                    <a:pt x="25" y="4"/>
                    <a:pt x="46" y="25"/>
                    <a:pt x="61" y="38"/>
                  </a:cubicBezTo>
                  <a:cubicBezTo>
                    <a:pt x="79" y="53"/>
                    <a:pt x="97" y="71"/>
                    <a:pt x="112" y="89"/>
                  </a:cubicBezTo>
                  <a:cubicBezTo>
                    <a:pt x="155" y="142"/>
                    <a:pt x="189" y="203"/>
                    <a:pt x="217" y="265"/>
                  </a:cubicBezTo>
                  <a:cubicBezTo>
                    <a:pt x="218" y="267"/>
                    <a:pt x="224" y="266"/>
                    <a:pt x="223" y="263"/>
                  </a:cubicBezTo>
                  <a:cubicBezTo>
                    <a:pt x="194" y="199"/>
                    <a:pt x="159" y="136"/>
                    <a:pt x="113" y="82"/>
                  </a:cubicBezTo>
                  <a:cubicBezTo>
                    <a:pt x="97" y="62"/>
                    <a:pt x="78" y="45"/>
                    <a:pt x="59" y="28"/>
                  </a:cubicBezTo>
                  <a:cubicBezTo>
                    <a:pt x="45" y="17"/>
                    <a:pt x="26" y="0"/>
                    <a:pt x="7" y="0"/>
                  </a:cubicBezTo>
                  <a:cubicBezTo>
                    <a:pt x="4" y="0"/>
                    <a:pt x="0" y="4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Freeform 310"/>
            <p:cNvSpPr/>
            <p:nvPr/>
          </p:nvSpPr>
          <p:spPr bwMode="auto">
            <a:xfrm>
              <a:off x="8657585" y="1054105"/>
              <a:ext cx="70398" cy="827597"/>
            </a:xfrm>
            <a:custGeom>
              <a:avLst/>
              <a:gdLst>
                <a:gd name="T0" fmla="*/ 58 w 67"/>
                <a:gd name="T1" fmla="*/ 3 h 796"/>
                <a:gd name="T2" fmla="*/ 59 w 67"/>
                <a:gd name="T3" fmla="*/ 90 h 796"/>
                <a:gd name="T4" fmla="*/ 47 w 67"/>
                <a:gd name="T5" fmla="*/ 193 h 796"/>
                <a:gd name="T6" fmla="*/ 21 w 67"/>
                <a:gd name="T7" fmla="*/ 397 h 796"/>
                <a:gd name="T8" fmla="*/ 11 w 67"/>
                <a:gd name="T9" fmla="*/ 597 h 796"/>
                <a:gd name="T10" fmla="*/ 15 w 67"/>
                <a:gd name="T11" fmla="*/ 793 h 796"/>
                <a:gd name="T12" fmla="*/ 21 w 67"/>
                <a:gd name="T13" fmla="*/ 792 h 796"/>
                <a:gd name="T14" fmla="*/ 18 w 67"/>
                <a:gd name="T15" fmla="*/ 590 h 796"/>
                <a:gd name="T16" fmla="*/ 27 w 67"/>
                <a:gd name="T17" fmla="*/ 389 h 796"/>
                <a:gd name="T18" fmla="*/ 52 w 67"/>
                <a:gd name="T19" fmla="*/ 193 h 796"/>
                <a:gd name="T20" fmla="*/ 65 w 67"/>
                <a:gd name="T21" fmla="*/ 96 h 796"/>
                <a:gd name="T22" fmla="*/ 63 w 67"/>
                <a:gd name="T23" fmla="*/ 3 h 796"/>
                <a:gd name="T24" fmla="*/ 58 w 67"/>
                <a:gd name="T25" fmla="*/ 3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796">
                  <a:moveTo>
                    <a:pt x="58" y="3"/>
                  </a:moveTo>
                  <a:cubicBezTo>
                    <a:pt x="53" y="32"/>
                    <a:pt x="58" y="61"/>
                    <a:pt x="59" y="90"/>
                  </a:cubicBezTo>
                  <a:cubicBezTo>
                    <a:pt x="61" y="124"/>
                    <a:pt x="53" y="160"/>
                    <a:pt x="47" y="193"/>
                  </a:cubicBezTo>
                  <a:cubicBezTo>
                    <a:pt x="33" y="261"/>
                    <a:pt x="24" y="328"/>
                    <a:pt x="21" y="397"/>
                  </a:cubicBezTo>
                  <a:cubicBezTo>
                    <a:pt x="18" y="464"/>
                    <a:pt x="18" y="530"/>
                    <a:pt x="11" y="597"/>
                  </a:cubicBezTo>
                  <a:cubicBezTo>
                    <a:pt x="5" y="663"/>
                    <a:pt x="0" y="728"/>
                    <a:pt x="15" y="793"/>
                  </a:cubicBezTo>
                  <a:cubicBezTo>
                    <a:pt x="16" y="796"/>
                    <a:pt x="21" y="794"/>
                    <a:pt x="21" y="792"/>
                  </a:cubicBezTo>
                  <a:cubicBezTo>
                    <a:pt x="6" y="725"/>
                    <a:pt x="11" y="657"/>
                    <a:pt x="18" y="590"/>
                  </a:cubicBezTo>
                  <a:cubicBezTo>
                    <a:pt x="24" y="523"/>
                    <a:pt x="24" y="456"/>
                    <a:pt x="27" y="389"/>
                  </a:cubicBezTo>
                  <a:cubicBezTo>
                    <a:pt x="29" y="322"/>
                    <a:pt x="39" y="258"/>
                    <a:pt x="52" y="193"/>
                  </a:cubicBezTo>
                  <a:cubicBezTo>
                    <a:pt x="59" y="161"/>
                    <a:pt x="64" y="129"/>
                    <a:pt x="65" y="96"/>
                  </a:cubicBezTo>
                  <a:cubicBezTo>
                    <a:pt x="67" y="65"/>
                    <a:pt x="58" y="34"/>
                    <a:pt x="63" y="3"/>
                  </a:cubicBezTo>
                  <a:cubicBezTo>
                    <a:pt x="64" y="0"/>
                    <a:pt x="58" y="1"/>
                    <a:pt x="5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Freeform 311"/>
            <p:cNvSpPr/>
            <p:nvPr/>
          </p:nvSpPr>
          <p:spPr bwMode="auto">
            <a:xfrm>
              <a:off x="8521942" y="1038651"/>
              <a:ext cx="202607" cy="832748"/>
            </a:xfrm>
            <a:custGeom>
              <a:avLst/>
              <a:gdLst>
                <a:gd name="T0" fmla="*/ 186 w 194"/>
                <a:gd name="T1" fmla="*/ 3 h 801"/>
                <a:gd name="T2" fmla="*/ 118 w 194"/>
                <a:gd name="T3" fmla="*/ 210 h 801"/>
                <a:gd name="T4" fmla="*/ 61 w 194"/>
                <a:gd name="T5" fmla="*/ 295 h 801"/>
                <a:gd name="T6" fmla="*/ 24 w 194"/>
                <a:gd name="T7" fmla="*/ 380 h 801"/>
                <a:gd name="T8" fmla="*/ 10 w 194"/>
                <a:gd name="T9" fmla="*/ 584 h 801"/>
                <a:gd name="T10" fmla="*/ 96 w 194"/>
                <a:gd name="T11" fmla="*/ 799 h 801"/>
                <a:gd name="T12" fmla="*/ 102 w 194"/>
                <a:gd name="T13" fmla="*/ 798 h 801"/>
                <a:gd name="T14" fmla="*/ 16 w 194"/>
                <a:gd name="T15" fmla="*/ 589 h 801"/>
                <a:gd name="T16" fmla="*/ 31 w 194"/>
                <a:gd name="T17" fmla="*/ 374 h 801"/>
                <a:gd name="T18" fmla="*/ 133 w 194"/>
                <a:gd name="T19" fmla="*/ 195 h 801"/>
                <a:gd name="T20" fmla="*/ 191 w 194"/>
                <a:gd name="T21" fmla="*/ 2 h 801"/>
                <a:gd name="T22" fmla="*/ 186 w 194"/>
                <a:gd name="T23" fmla="*/ 3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801">
                  <a:moveTo>
                    <a:pt x="186" y="3"/>
                  </a:moveTo>
                  <a:cubicBezTo>
                    <a:pt x="188" y="77"/>
                    <a:pt x="156" y="149"/>
                    <a:pt x="118" y="210"/>
                  </a:cubicBezTo>
                  <a:cubicBezTo>
                    <a:pt x="100" y="239"/>
                    <a:pt x="78" y="265"/>
                    <a:pt x="61" y="295"/>
                  </a:cubicBezTo>
                  <a:cubicBezTo>
                    <a:pt x="45" y="321"/>
                    <a:pt x="33" y="350"/>
                    <a:pt x="24" y="380"/>
                  </a:cubicBezTo>
                  <a:cubicBezTo>
                    <a:pt x="3" y="444"/>
                    <a:pt x="0" y="517"/>
                    <a:pt x="10" y="584"/>
                  </a:cubicBezTo>
                  <a:cubicBezTo>
                    <a:pt x="21" y="661"/>
                    <a:pt x="56" y="733"/>
                    <a:pt x="96" y="799"/>
                  </a:cubicBezTo>
                  <a:cubicBezTo>
                    <a:pt x="97" y="801"/>
                    <a:pt x="103" y="799"/>
                    <a:pt x="102" y="798"/>
                  </a:cubicBezTo>
                  <a:cubicBezTo>
                    <a:pt x="63" y="733"/>
                    <a:pt x="30" y="664"/>
                    <a:pt x="16" y="589"/>
                  </a:cubicBezTo>
                  <a:cubicBezTo>
                    <a:pt x="3" y="518"/>
                    <a:pt x="10" y="442"/>
                    <a:pt x="31" y="374"/>
                  </a:cubicBezTo>
                  <a:cubicBezTo>
                    <a:pt x="52" y="306"/>
                    <a:pt x="97" y="255"/>
                    <a:pt x="133" y="195"/>
                  </a:cubicBezTo>
                  <a:cubicBezTo>
                    <a:pt x="166" y="137"/>
                    <a:pt x="194" y="69"/>
                    <a:pt x="191" y="2"/>
                  </a:cubicBezTo>
                  <a:cubicBezTo>
                    <a:pt x="191" y="0"/>
                    <a:pt x="186" y="1"/>
                    <a:pt x="18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Freeform 312"/>
            <p:cNvSpPr/>
            <p:nvPr/>
          </p:nvSpPr>
          <p:spPr bwMode="auto">
            <a:xfrm>
              <a:off x="8705662" y="1033501"/>
              <a:ext cx="132210" cy="856787"/>
            </a:xfrm>
            <a:custGeom>
              <a:avLst/>
              <a:gdLst>
                <a:gd name="T0" fmla="*/ 19 w 127"/>
                <a:gd name="T1" fmla="*/ 9 h 823"/>
                <a:gd name="T2" fmla="*/ 89 w 127"/>
                <a:gd name="T3" fmla="*/ 186 h 823"/>
                <a:gd name="T4" fmla="*/ 113 w 127"/>
                <a:gd name="T5" fmla="*/ 426 h 823"/>
                <a:gd name="T6" fmla="*/ 67 w 127"/>
                <a:gd name="T7" fmla="*/ 655 h 823"/>
                <a:gd name="T8" fmla="*/ 26 w 127"/>
                <a:gd name="T9" fmla="*/ 741 h 823"/>
                <a:gd name="T10" fmla="*/ 6 w 127"/>
                <a:gd name="T11" fmla="*/ 817 h 823"/>
                <a:gd name="T12" fmla="*/ 18 w 127"/>
                <a:gd name="T13" fmla="*/ 814 h 823"/>
                <a:gd name="T14" fmla="*/ 45 w 127"/>
                <a:gd name="T15" fmla="*/ 728 h 823"/>
                <a:gd name="T16" fmla="*/ 85 w 127"/>
                <a:gd name="T17" fmla="*/ 637 h 823"/>
                <a:gd name="T18" fmla="*/ 125 w 127"/>
                <a:gd name="T19" fmla="*/ 411 h 823"/>
                <a:gd name="T20" fmla="*/ 102 w 127"/>
                <a:gd name="T21" fmla="*/ 189 h 823"/>
                <a:gd name="T22" fmla="*/ 30 w 127"/>
                <a:gd name="T23" fmla="*/ 6 h 823"/>
                <a:gd name="T24" fmla="*/ 19 w 127"/>
                <a:gd name="T25" fmla="*/ 9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823">
                  <a:moveTo>
                    <a:pt x="19" y="9"/>
                  </a:moveTo>
                  <a:cubicBezTo>
                    <a:pt x="41" y="68"/>
                    <a:pt x="73" y="125"/>
                    <a:pt x="89" y="186"/>
                  </a:cubicBezTo>
                  <a:cubicBezTo>
                    <a:pt x="110" y="263"/>
                    <a:pt x="116" y="346"/>
                    <a:pt x="113" y="426"/>
                  </a:cubicBezTo>
                  <a:cubicBezTo>
                    <a:pt x="110" y="505"/>
                    <a:pt x="95" y="582"/>
                    <a:pt x="67" y="655"/>
                  </a:cubicBezTo>
                  <a:cubicBezTo>
                    <a:pt x="55" y="685"/>
                    <a:pt x="41" y="713"/>
                    <a:pt x="26" y="741"/>
                  </a:cubicBezTo>
                  <a:cubicBezTo>
                    <a:pt x="14" y="764"/>
                    <a:pt x="0" y="791"/>
                    <a:pt x="6" y="817"/>
                  </a:cubicBezTo>
                  <a:cubicBezTo>
                    <a:pt x="8" y="823"/>
                    <a:pt x="19" y="820"/>
                    <a:pt x="18" y="814"/>
                  </a:cubicBezTo>
                  <a:cubicBezTo>
                    <a:pt x="11" y="784"/>
                    <a:pt x="31" y="753"/>
                    <a:pt x="45" y="728"/>
                  </a:cubicBezTo>
                  <a:cubicBezTo>
                    <a:pt x="60" y="699"/>
                    <a:pt x="74" y="668"/>
                    <a:pt x="85" y="637"/>
                  </a:cubicBezTo>
                  <a:cubicBezTo>
                    <a:pt x="111" y="564"/>
                    <a:pt x="122" y="488"/>
                    <a:pt x="125" y="411"/>
                  </a:cubicBezTo>
                  <a:cubicBezTo>
                    <a:pt x="127" y="337"/>
                    <a:pt x="119" y="261"/>
                    <a:pt x="102" y="189"/>
                  </a:cubicBezTo>
                  <a:cubicBezTo>
                    <a:pt x="87" y="125"/>
                    <a:pt x="53" y="67"/>
                    <a:pt x="30" y="6"/>
                  </a:cubicBezTo>
                  <a:cubicBezTo>
                    <a:pt x="28" y="0"/>
                    <a:pt x="17" y="4"/>
                    <a:pt x="1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Freeform 313"/>
            <p:cNvSpPr/>
            <p:nvPr/>
          </p:nvSpPr>
          <p:spPr bwMode="auto">
            <a:xfrm>
              <a:off x="8722832" y="1064407"/>
              <a:ext cx="163116" cy="827597"/>
            </a:xfrm>
            <a:custGeom>
              <a:avLst/>
              <a:gdLst>
                <a:gd name="T0" fmla="*/ 13 w 156"/>
                <a:gd name="T1" fmla="*/ 9 h 795"/>
                <a:gd name="T2" fmla="*/ 142 w 156"/>
                <a:gd name="T3" fmla="*/ 390 h 795"/>
                <a:gd name="T4" fmla="*/ 3 w 156"/>
                <a:gd name="T5" fmla="*/ 790 h 795"/>
                <a:gd name="T6" fmla="*/ 14 w 156"/>
                <a:gd name="T7" fmla="*/ 791 h 795"/>
                <a:gd name="T8" fmla="*/ 118 w 156"/>
                <a:gd name="T9" fmla="*/ 581 h 795"/>
                <a:gd name="T10" fmla="*/ 153 w 156"/>
                <a:gd name="T11" fmla="*/ 383 h 795"/>
                <a:gd name="T12" fmla="*/ 23 w 156"/>
                <a:gd name="T13" fmla="*/ 4 h 795"/>
                <a:gd name="T14" fmla="*/ 13 w 156"/>
                <a:gd name="T15" fmla="*/ 9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795">
                  <a:moveTo>
                    <a:pt x="13" y="9"/>
                  </a:moveTo>
                  <a:cubicBezTo>
                    <a:pt x="87" y="121"/>
                    <a:pt x="136" y="255"/>
                    <a:pt x="142" y="390"/>
                  </a:cubicBezTo>
                  <a:cubicBezTo>
                    <a:pt x="148" y="538"/>
                    <a:pt x="68" y="663"/>
                    <a:pt x="3" y="790"/>
                  </a:cubicBezTo>
                  <a:cubicBezTo>
                    <a:pt x="0" y="795"/>
                    <a:pt x="12" y="795"/>
                    <a:pt x="14" y="791"/>
                  </a:cubicBezTo>
                  <a:cubicBezTo>
                    <a:pt x="50" y="722"/>
                    <a:pt x="89" y="654"/>
                    <a:pt x="118" y="581"/>
                  </a:cubicBezTo>
                  <a:cubicBezTo>
                    <a:pt x="144" y="517"/>
                    <a:pt x="156" y="452"/>
                    <a:pt x="153" y="383"/>
                  </a:cubicBezTo>
                  <a:cubicBezTo>
                    <a:pt x="148" y="249"/>
                    <a:pt x="97" y="115"/>
                    <a:pt x="23" y="4"/>
                  </a:cubicBezTo>
                  <a:cubicBezTo>
                    <a:pt x="20" y="0"/>
                    <a:pt x="9" y="4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Freeform 314"/>
            <p:cNvSpPr/>
            <p:nvPr/>
          </p:nvSpPr>
          <p:spPr bwMode="auto">
            <a:xfrm>
              <a:off x="8727983" y="1074709"/>
              <a:ext cx="199173" cy="813861"/>
            </a:xfrm>
            <a:custGeom>
              <a:avLst/>
              <a:gdLst>
                <a:gd name="T0" fmla="*/ 45 w 191"/>
                <a:gd name="T1" fmla="*/ 9 h 782"/>
                <a:gd name="T2" fmla="*/ 105 w 191"/>
                <a:gd name="T3" fmla="*/ 117 h 782"/>
                <a:gd name="T4" fmla="*/ 173 w 191"/>
                <a:gd name="T5" fmla="*/ 327 h 782"/>
                <a:gd name="T6" fmla="*/ 139 w 191"/>
                <a:gd name="T7" fmla="*/ 579 h 782"/>
                <a:gd name="T8" fmla="*/ 5 w 191"/>
                <a:gd name="T9" fmla="*/ 776 h 782"/>
                <a:gd name="T10" fmla="*/ 14 w 191"/>
                <a:gd name="T11" fmla="*/ 779 h 782"/>
                <a:gd name="T12" fmla="*/ 148 w 191"/>
                <a:gd name="T13" fmla="*/ 586 h 782"/>
                <a:gd name="T14" fmla="*/ 186 w 191"/>
                <a:gd name="T15" fmla="*/ 338 h 782"/>
                <a:gd name="T16" fmla="*/ 157 w 191"/>
                <a:gd name="T17" fmla="*/ 210 h 782"/>
                <a:gd name="T18" fmla="*/ 120 w 191"/>
                <a:gd name="T19" fmla="*/ 121 h 782"/>
                <a:gd name="T20" fmla="*/ 56 w 191"/>
                <a:gd name="T21" fmla="*/ 5 h 782"/>
                <a:gd name="T22" fmla="*/ 45 w 191"/>
                <a:gd name="T23" fmla="*/ 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1" h="782">
                  <a:moveTo>
                    <a:pt x="45" y="9"/>
                  </a:moveTo>
                  <a:cubicBezTo>
                    <a:pt x="68" y="43"/>
                    <a:pt x="86" y="81"/>
                    <a:pt x="105" y="117"/>
                  </a:cubicBezTo>
                  <a:cubicBezTo>
                    <a:pt x="139" y="182"/>
                    <a:pt x="165" y="254"/>
                    <a:pt x="173" y="327"/>
                  </a:cubicBezTo>
                  <a:cubicBezTo>
                    <a:pt x="182" y="412"/>
                    <a:pt x="169" y="499"/>
                    <a:pt x="139" y="579"/>
                  </a:cubicBezTo>
                  <a:cubicBezTo>
                    <a:pt x="111" y="654"/>
                    <a:pt x="61" y="719"/>
                    <a:pt x="5" y="776"/>
                  </a:cubicBezTo>
                  <a:cubicBezTo>
                    <a:pt x="0" y="781"/>
                    <a:pt x="11" y="782"/>
                    <a:pt x="14" y="779"/>
                  </a:cubicBezTo>
                  <a:cubicBezTo>
                    <a:pt x="70" y="723"/>
                    <a:pt x="118" y="660"/>
                    <a:pt x="148" y="586"/>
                  </a:cubicBezTo>
                  <a:cubicBezTo>
                    <a:pt x="180" y="507"/>
                    <a:pt x="191" y="422"/>
                    <a:pt x="186" y="338"/>
                  </a:cubicBezTo>
                  <a:cubicBezTo>
                    <a:pt x="182" y="294"/>
                    <a:pt x="173" y="251"/>
                    <a:pt x="157" y="210"/>
                  </a:cubicBezTo>
                  <a:cubicBezTo>
                    <a:pt x="146" y="181"/>
                    <a:pt x="134" y="150"/>
                    <a:pt x="120" y="121"/>
                  </a:cubicBezTo>
                  <a:cubicBezTo>
                    <a:pt x="100" y="82"/>
                    <a:pt x="80" y="41"/>
                    <a:pt x="56" y="5"/>
                  </a:cubicBezTo>
                  <a:cubicBezTo>
                    <a:pt x="53" y="0"/>
                    <a:pt x="42" y="5"/>
                    <a:pt x="4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Freeform 315"/>
            <p:cNvSpPr/>
            <p:nvPr/>
          </p:nvSpPr>
          <p:spPr bwMode="auto">
            <a:xfrm>
              <a:off x="8497904" y="1019765"/>
              <a:ext cx="228362" cy="860221"/>
            </a:xfrm>
            <a:custGeom>
              <a:avLst/>
              <a:gdLst>
                <a:gd name="T0" fmla="*/ 203 w 219"/>
                <a:gd name="T1" fmla="*/ 7 h 827"/>
                <a:gd name="T2" fmla="*/ 113 w 219"/>
                <a:gd name="T3" fmla="*/ 223 h 827"/>
                <a:gd name="T4" fmla="*/ 17 w 219"/>
                <a:gd name="T5" fmla="*/ 428 h 827"/>
                <a:gd name="T6" fmla="*/ 30 w 219"/>
                <a:gd name="T7" fmla="*/ 645 h 827"/>
                <a:gd name="T8" fmla="*/ 131 w 219"/>
                <a:gd name="T9" fmla="*/ 823 h 827"/>
                <a:gd name="T10" fmla="*/ 140 w 219"/>
                <a:gd name="T11" fmla="*/ 817 h 827"/>
                <a:gd name="T12" fmla="*/ 38 w 219"/>
                <a:gd name="T13" fmla="*/ 630 h 827"/>
                <a:gd name="T14" fmla="*/ 19 w 219"/>
                <a:gd name="T15" fmla="*/ 524 h 827"/>
                <a:gd name="T16" fmla="*/ 33 w 219"/>
                <a:gd name="T17" fmla="*/ 408 h 827"/>
                <a:gd name="T18" fmla="*/ 138 w 219"/>
                <a:gd name="T19" fmla="*/ 204 h 827"/>
                <a:gd name="T20" fmla="*/ 215 w 219"/>
                <a:gd name="T21" fmla="*/ 6 h 827"/>
                <a:gd name="T22" fmla="*/ 203 w 219"/>
                <a:gd name="T23" fmla="*/ 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" h="827">
                  <a:moveTo>
                    <a:pt x="203" y="7"/>
                  </a:moveTo>
                  <a:cubicBezTo>
                    <a:pt x="208" y="88"/>
                    <a:pt x="158" y="159"/>
                    <a:pt x="113" y="223"/>
                  </a:cubicBezTo>
                  <a:cubicBezTo>
                    <a:pt x="70" y="286"/>
                    <a:pt x="34" y="353"/>
                    <a:pt x="17" y="428"/>
                  </a:cubicBezTo>
                  <a:cubicBezTo>
                    <a:pt x="0" y="502"/>
                    <a:pt x="11" y="573"/>
                    <a:pt x="30" y="645"/>
                  </a:cubicBezTo>
                  <a:cubicBezTo>
                    <a:pt x="48" y="712"/>
                    <a:pt x="77" y="777"/>
                    <a:pt x="131" y="823"/>
                  </a:cubicBezTo>
                  <a:cubicBezTo>
                    <a:pt x="134" y="827"/>
                    <a:pt x="144" y="821"/>
                    <a:pt x="140" y="817"/>
                  </a:cubicBezTo>
                  <a:cubicBezTo>
                    <a:pt x="84" y="769"/>
                    <a:pt x="56" y="700"/>
                    <a:pt x="38" y="630"/>
                  </a:cubicBezTo>
                  <a:cubicBezTo>
                    <a:pt x="29" y="596"/>
                    <a:pt x="21" y="560"/>
                    <a:pt x="19" y="524"/>
                  </a:cubicBezTo>
                  <a:cubicBezTo>
                    <a:pt x="17" y="485"/>
                    <a:pt x="23" y="446"/>
                    <a:pt x="33" y="408"/>
                  </a:cubicBezTo>
                  <a:cubicBezTo>
                    <a:pt x="53" y="332"/>
                    <a:pt x="94" y="268"/>
                    <a:pt x="138" y="204"/>
                  </a:cubicBezTo>
                  <a:cubicBezTo>
                    <a:pt x="178" y="145"/>
                    <a:pt x="219" y="80"/>
                    <a:pt x="215" y="6"/>
                  </a:cubicBezTo>
                  <a:cubicBezTo>
                    <a:pt x="214" y="0"/>
                    <a:pt x="203" y="2"/>
                    <a:pt x="20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Freeform 316"/>
            <p:cNvSpPr/>
            <p:nvPr/>
          </p:nvSpPr>
          <p:spPr bwMode="auto">
            <a:xfrm>
              <a:off x="9426804" y="959669"/>
              <a:ext cx="267853" cy="248966"/>
            </a:xfrm>
            <a:custGeom>
              <a:avLst/>
              <a:gdLst>
                <a:gd name="T0" fmla="*/ 10 w 256"/>
                <a:gd name="T1" fmla="*/ 116 h 240"/>
                <a:gd name="T2" fmla="*/ 253 w 256"/>
                <a:gd name="T3" fmla="*/ 4 h 240"/>
                <a:gd name="T4" fmla="*/ 246 w 256"/>
                <a:gd name="T5" fmla="*/ 4 h 240"/>
                <a:gd name="T6" fmla="*/ 142 w 256"/>
                <a:gd name="T7" fmla="*/ 237 h 240"/>
                <a:gd name="T8" fmla="*/ 150 w 256"/>
                <a:gd name="T9" fmla="*/ 237 h 240"/>
                <a:gd name="T10" fmla="*/ 255 w 256"/>
                <a:gd name="T11" fmla="*/ 3 h 240"/>
                <a:gd name="T12" fmla="*/ 248 w 256"/>
                <a:gd name="T13" fmla="*/ 2 h 240"/>
                <a:gd name="T14" fmla="*/ 2 w 256"/>
                <a:gd name="T15" fmla="*/ 116 h 240"/>
                <a:gd name="T16" fmla="*/ 10 w 256"/>
                <a:gd name="T17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40">
                  <a:moveTo>
                    <a:pt x="10" y="116"/>
                  </a:moveTo>
                  <a:cubicBezTo>
                    <a:pt x="75" y="47"/>
                    <a:pt x="174" y="47"/>
                    <a:pt x="253" y="4"/>
                  </a:cubicBezTo>
                  <a:cubicBezTo>
                    <a:pt x="251" y="4"/>
                    <a:pt x="248" y="4"/>
                    <a:pt x="246" y="4"/>
                  </a:cubicBezTo>
                  <a:cubicBezTo>
                    <a:pt x="222" y="84"/>
                    <a:pt x="198" y="173"/>
                    <a:pt x="142" y="237"/>
                  </a:cubicBezTo>
                  <a:cubicBezTo>
                    <a:pt x="140" y="240"/>
                    <a:pt x="148" y="239"/>
                    <a:pt x="150" y="237"/>
                  </a:cubicBezTo>
                  <a:cubicBezTo>
                    <a:pt x="206" y="172"/>
                    <a:pt x="231" y="83"/>
                    <a:pt x="255" y="3"/>
                  </a:cubicBezTo>
                  <a:cubicBezTo>
                    <a:pt x="256" y="0"/>
                    <a:pt x="249" y="2"/>
                    <a:pt x="248" y="2"/>
                  </a:cubicBezTo>
                  <a:cubicBezTo>
                    <a:pt x="167" y="45"/>
                    <a:pt x="68" y="46"/>
                    <a:pt x="2" y="116"/>
                  </a:cubicBezTo>
                  <a:cubicBezTo>
                    <a:pt x="0" y="118"/>
                    <a:pt x="9" y="118"/>
                    <a:pt x="10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7" name="Freeform 317"/>
            <p:cNvSpPr/>
            <p:nvPr/>
          </p:nvSpPr>
          <p:spPr bwMode="auto">
            <a:xfrm>
              <a:off x="9433672" y="964821"/>
              <a:ext cx="254117" cy="161399"/>
            </a:xfrm>
            <a:custGeom>
              <a:avLst/>
              <a:gdLst>
                <a:gd name="T0" fmla="*/ 10 w 243"/>
                <a:gd name="T1" fmla="*/ 150 h 154"/>
                <a:gd name="T2" fmla="*/ 104 w 243"/>
                <a:gd name="T3" fmla="*/ 80 h 154"/>
                <a:gd name="T4" fmla="*/ 238 w 243"/>
                <a:gd name="T5" fmla="*/ 6 h 154"/>
                <a:gd name="T6" fmla="*/ 232 w 243"/>
                <a:gd name="T7" fmla="*/ 2 h 154"/>
                <a:gd name="T8" fmla="*/ 85 w 243"/>
                <a:gd name="T9" fmla="*/ 82 h 154"/>
                <a:gd name="T10" fmla="*/ 1 w 243"/>
                <a:gd name="T11" fmla="*/ 150 h 154"/>
                <a:gd name="T12" fmla="*/ 10 w 243"/>
                <a:gd name="T13" fmla="*/ 15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154">
                  <a:moveTo>
                    <a:pt x="10" y="150"/>
                  </a:moveTo>
                  <a:cubicBezTo>
                    <a:pt x="22" y="110"/>
                    <a:pt x="71" y="96"/>
                    <a:pt x="104" y="80"/>
                  </a:cubicBezTo>
                  <a:cubicBezTo>
                    <a:pt x="150" y="57"/>
                    <a:pt x="195" y="33"/>
                    <a:pt x="238" y="6"/>
                  </a:cubicBezTo>
                  <a:cubicBezTo>
                    <a:pt x="243" y="2"/>
                    <a:pt x="236" y="0"/>
                    <a:pt x="232" y="2"/>
                  </a:cubicBezTo>
                  <a:cubicBezTo>
                    <a:pt x="185" y="31"/>
                    <a:pt x="135" y="59"/>
                    <a:pt x="85" y="82"/>
                  </a:cubicBezTo>
                  <a:cubicBezTo>
                    <a:pt x="53" y="97"/>
                    <a:pt x="12" y="113"/>
                    <a:pt x="1" y="150"/>
                  </a:cubicBezTo>
                  <a:cubicBezTo>
                    <a:pt x="0" y="154"/>
                    <a:pt x="9" y="153"/>
                    <a:pt x="10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8" name="Freeform 318"/>
            <p:cNvSpPr/>
            <p:nvPr/>
          </p:nvSpPr>
          <p:spPr bwMode="auto">
            <a:xfrm>
              <a:off x="9440540" y="963103"/>
              <a:ext cx="252401" cy="192305"/>
            </a:xfrm>
            <a:custGeom>
              <a:avLst/>
              <a:gdLst>
                <a:gd name="T0" fmla="*/ 233 w 241"/>
                <a:gd name="T1" fmla="*/ 2 h 184"/>
                <a:gd name="T2" fmla="*/ 103 w 241"/>
                <a:gd name="T3" fmla="*/ 99 h 184"/>
                <a:gd name="T4" fmla="*/ 1 w 241"/>
                <a:gd name="T5" fmla="*/ 182 h 184"/>
                <a:gd name="T6" fmla="*/ 10 w 241"/>
                <a:gd name="T7" fmla="*/ 181 h 184"/>
                <a:gd name="T8" fmla="*/ 112 w 241"/>
                <a:gd name="T9" fmla="*/ 98 h 184"/>
                <a:gd name="T10" fmla="*/ 236 w 241"/>
                <a:gd name="T11" fmla="*/ 5 h 184"/>
                <a:gd name="T12" fmla="*/ 233 w 241"/>
                <a:gd name="T13" fmla="*/ 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184">
                  <a:moveTo>
                    <a:pt x="233" y="2"/>
                  </a:moveTo>
                  <a:cubicBezTo>
                    <a:pt x="182" y="24"/>
                    <a:pt x="151" y="73"/>
                    <a:pt x="103" y="99"/>
                  </a:cubicBezTo>
                  <a:cubicBezTo>
                    <a:pt x="63" y="119"/>
                    <a:pt x="16" y="136"/>
                    <a:pt x="1" y="182"/>
                  </a:cubicBezTo>
                  <a:cubicBezTo>
                    <a:pt x="0" y="184"/>
                    <a:pt x="9" y="183"/>
                    <a:pt x="10" y="181"/>
                  </a:cubicBezTo>
                  <a:cubicBezTo>
                    <a:pt x="25" y="135"/>
                    <a:pt x="73" y="118"/>
                    <a:pt x="112" y="98"/>
                  </a:cubicBezTo>
                  <a:cubicBezTo>
                    <a:pt x="158" y="74"/>
                    <a:pt x="188" y="25"/>
                    <a:pt x="236" y="5"/>
                  </a:cubicBezTo>
                  <a:cubicBezTo>
                    <a:pt x="241" y="2"/>
                    <a:pt x="236" y="0"/>
                    <a:pt x="23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9" name="Freeform 319"/>
            <p:cNvSpPr/>
            <p:nvPr/>
          </p:nvSpPr>
          <p:spPr bwMode="auto">
            <a:xfrm>
              <a:off x="9438824" y="964821"/>
              <a:ext cx="248967" cy="221494"/>
            </a:xfrm>
            <a:custGeom>
              <a:avLst/>
              <a:gdLst>
                <a:gd name="T0" fmla="*/ 228 w 239"/>
                <a:gd name="T1" fmla="*/ 3 h 213"/>
                <a:gd name="T2" fmla="*/ 120 w 239"/>
                <a:gd name="T3" fmla="*/ 119 h 213"/>
                <a:gd name="T4" fmla="*/ 3 w 239"/>
                <a:gd name="T5" fmla="*/ 207 h 213"/>
                <a:gd name="T6" fmla="*/ 10 w 239"/>
                <a:gd name="T7" fmla="*/ 210 h 213"/>
                <a:gd name="T8" fmla="*/ 131 w 239"/>
                <a:gd name="T9" fmla="*/ 119 h 213"/>
                <a:gd name="T10" fmla="*/ 234 w 239"/>
                <a:gd name="T11" fmla="*/ 7 h 213"/>
                <a:gd name="T12" fmla="*/ 228 w 239"/>
                <a:gd name="T13" fmla="*/ 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213">
                  <a:moveTo>
                    <a:pt x="228" y="3"/>
                  </a:moveTo>
                  <a:cubicBezTo>
                    <a:pt x="186" y="35"/>
                    <a:pt x="162" y="86"/>
                    <a:pt x="120" y="119"/>
                  </a:cubicBezTo>
                  <a:cubicBezTo>
                    <a:pt x="82" y="149"/>
                    <a:pt x="33" y="166"/>
                    <a:pt x="3" y="207"/>
                  </a:cubicBezTo>
                  <a:cubicBezTo>
                    <a:pt x="0" y="212"/>
                    <a:pt x="8" y="213"/>
                    <a:pt x="10" y="210"/>
                  </a:cubicBezTo>
                  <a:cubicBezTo>
                    <a:pt x="41" y="168"/>
                    <a:pt x="91" y="150"/>
                    <a:pt x="131" y="119"/>
                  </a:cubicBezTo>
                  <a:cubicBezTo>
                    <a:pt x="171" y="87"/>
                    <a:pt x="193" y="38"/>
                    <a:pt x="234" y="7"/>
                  </a:cubicBezTo>
                  <a:cubicBezTo>
                    <a:pt x="239" y="3"/>
                    <a:pt x="232" y="0"/>
                    <a:pt x="22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0" name="Freeform 320"/>
            <p:cNvSpPr/>
            <p:nvPr/>
          </p:nvSpPr>
          <p:spPr bwMode="auto">
            <a:xfrm>
              <a:off x="9433672" y="964821"/>
              <a:ext cx="255835" cy="255834"/>
            </a:xfrm>
            <a:custGeom>
              <a:avLst/>
              <a:gdLst>
                <a:gd name="T0" fmla="*/ 235 w 244"/>
                <a:gd name="T1" fmla="*/ 2 h 245"/>
                <a:gd name="T2" fmla="*/ 200 w 244"/>
                <a:gd name="T3" fmla="*/ 36 h 245"/>
                <a:gd name="T4" fmla="*/ 154 w 244"/>
                <a:gd name="T5" fmla="*/ 107 h 245"/>
                <a:gd name="T6" fmla="*/ 4 w 244"/>
                <a:gd name="T7" fmla="*/ 241 h 245"/>
                <a:gd name="T8" fmla="*/ 11 w 244"/>
                <a:gd name="T9" fmla="*/ 243 h 245"/>
                <a:gd name="T10" fmla="*/ 149 w 244"/>
                <a:gd name="T11" fmla="*/ 125 h 245"/>
                <a:gd name="T12" fmla="*/ 192 w 244"/>
                <a:gd name="T13" fmla="*/ 61 h 245"/>
                <a:gd name="T14" fmla="*/ 239 w 244"/>
                <a:gd name="T15" fmla="*/ 6 h 245"/>
                <a:gd name="T16" fmla="*/ 235 w 244"/>
                <a:gd name="T17" fmla="*/ 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235" y="2"/>
                  </a:moveTo>
                  <a:cubicBezTo>
                    <a:pt x="220" y="8"/>
                    <a:pt x="210" y="23"/>
                    <a:pt x="200" y="36"/>
                  </a:cubicBezTo>
                  <a:cubicBezTo>
                    <a:pt x="184" y="59"/>
                    <a:pt x="170" y="84"/>
                    <a:pt x="154" y="107"/>
                  </a:cubicBezTo>
                  <a:cubicBezTo>
                    <a:pt x="116" y="164"/>
                    <a:pt x="51" y="194"/>
                    <a:pt x="4" y="241"/>
                  </a:cubicBezTo>
                  <a:cubicBezTo>
                    <a:pt x="0" y="245"/>
                    <a:pt x="8" y="245"/>
                    <a:pt x="11" y="243"/>
                  </a:cubicBezTo>
                  <a:cubicBezTo>
                    <a:pt x="53" y="200"/>
                    <a:pt x="111" y="173"/>
                    <a:pt x="149" y="125"/>
                  </a:cubicBezTo>
                  <a:cubicBezTo>
                    <a:pt x="165" y="105"/>
                    <a:pt x="178" y="82"/>
                    <a:pt x="192" y="61"/>
                  </a:cubicBezTo>
                  <a:cubicBezTo>
                    <a:pt x="204" y="43"/>
                    <a:pt x="218" y="14"/>
                    <a:pt x="239" y="6"/>
                  </a:cubicBezTo>
                  <a:cubicBezTo>
                    <a:pt x="244" y="3"/>
                    <a:pt x="239" y="0"/>
                    <a:pt x="23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1" name="Freeform 321"/>
            <p:cNvSpPr/>
            <p:nvPr/>
          </p:nvSpPr>
          <p:spPr bwMode="auto">
            <a:xfrm>
              <a:off x="9442258" y="963103"/>
              <a:ext cx="248967" cy="288457"/>
            </a:xfrm>
            <a:custGeom>
              <a:avLst/>
              <a:gdLst>
                <a:gd name="T0" fmla="*/ 230 w 238"/>
                <a:gd name="T1" fmla="*/ 1 h 277"/>
                <a:gd name="T2" fmla="*/ 190 w 238"/>
                <a:gd name="T3" fmla="*/ 44 h 277"/>
                <a:gd name="T4" fmla="*/ 152 w 238"/>
                <a:gd name="T5" fmla="*/ 128 h 277"/>
                <a:gd name="T6" fmla="*/ 88 w 238"/>
                <a:gd name="T7" fmla="*/ 210 h 277"/>
                <a:gd name="T8" fmla="*/ 4 w 238"/>
                <a:gd name="T9" fmla="*/ 273 h 277"/>
                <a:gd name="T10" fmla="*/ 11 w 238"/>
                <a:gd name="T11" fmla="*/ 275 h 277"/>
                <a:gd name="T12" fmla="*/ 150 w 238"/>
                <a:gd name="T13" fmla="*/ 149 h 277"/>
                <a:gd name="T14" fmla="*/ 185 w 238"/>
                <a:gd name="T15" fmla="*/ 70 h 277"/>
                <a:gd name="T16" fmla="*/ 233 w 238"/>
                <a:gd name="T17" fmla="*/ 5 h 277"/>
                <a:gd name="T18" fmla="*/ 230 w 238"/>
                <a:gd name="T19" fmla="*/ 1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277">
                  <a:moveTo>
                    <a:pt x="230" y="1"/>
                  </a:moveTo>
                  <a:cubicBezTo>
                    <a:pt x="211" y="10"/>
                    <a:pt x="199" y="27"/>
                    <a:pt x="190" y="44"/>
                  </a:cubicBezTo>
                  <a:cubicBezTo>
                    <a:pt x="175" y="71"/>
                    <a:pt x="164" y="100"/>
                    <a:pt x="152" y="128"/>
                  </a:cubicBezTo>
                  <a:cubicBezTo>
                    <a:pt x="137" y="161"/>
                    <a:pt x="117" y="188"/>
                    <a:pt x="88" y="210"/>
                  </a:cubicBezTo>
                  <a:cubicBezTo>
                    <a:pt x="59" y="231"/>
                    <a:pt x="29" y="247"/>
                    <a:pt x="4" y="273"/>
                  </a:cubicBezTo>
                  <a:cubicBezTo>
                    <a:pt x="0" y="277"/>
                    <a:pt x="9" y="277"/>
                    <a:pt x="11" y="275"/>
                  </a:cubicBezTo>
                  <a:cubicBezTo>
                    <a:pt x="55" y="229"/>
                    <a:pt x="119" y="208"/>
                    <a:pt x="150" y="149"/>
                  </a:cubicBezTo>
                  <a:cubicBezTo>
                    <a:pt x="164" y="123"/>
                    <a:pt x="173" y="96"/>
                    <a:pt x="185" y="70"/>
                  </a:cubicBezTo>
                  <a:cubicBezTo>
                    <a:pt x="195" y="47"/>
                    <a:pt x="209" y="16"/>
                    <a:pt x="233" y="5"/>
                  </a:cubicBezTo>
                  <a:cubicBezTo>
                    <a:pt x="238" y="3"/>
                    <a:pt x="233" y="0"/>
                    <a:pt x="23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2" name="Freeform 322"/>
            <p:cNvSpPr/>
            <p:nvPr/>
          </p:nvSpPr>
          <p:spPr bwMode="auto">
            <a:xfrm>
              <a:off x="9531542" y="957953"/>
              <a:ext cx="166550" cy="257551"/>
            </a:xfrm>
            <a:custGeom>
              <a:avLst/>
              <a:gdLst>
                <a:gd name="T0" fmla="*/ 149 w 159"/>
                <a:gd name="T1" fmla="*/ 2 h 248"/>
                <a:gd name="T2" fmla="*/ 101 w 159"/>
                <a:gd name="T3" fmla="*/ 106 h 248"/>
                <a:gd name="T4" fmla="*/ 4 w 159"/>
                <a:gd name="T5" fmla="*/ 241 h 248"/>
                <a:gd name="T6" fmla="*/ 10 w 159"/>
                <a:gd name="T7" fmla="*/ 245 h 248"/>
                <a:gd name="T8" fmla="*/ 96 w 159"/>
                <a:gd name="T9" fmla="*/ 135 h 248"/>
                <a:gd name="T10" fmla="*/ 120 w 159"/>
                <a:gd name="T11" fmla="*/ 75 h 248"/>
                <a:gd name="T12" fmla="*/ 154 w 159"/>
                <a:gd name="T13" fmla="*/ 6 h 248"/>
                <a:gd name="T14" fmla="*/ 149 w 159"/>
                <a:gd name="T15" fmla="*/ 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" h="248">
                  <a:moveTo>
                    <a:pt x="149" y="2"/>
                  </a:moveTo>
                  <a:cubicBezTo>
                    <a:pt x="116" y="26"/>
                    <a:pt x="115" y="71"/>
                    <a:pt x="101" y="106"/>
                  </a:cubicBezTo>
                  <a:cubicBezTo>
                    <a:pt x="81" y="157"/>
                    <a:pt x="48" y="207"/>
                    <a:pt x="4" y="241"/>
                  </a:cubicBezTo>
                  <a:cubicBezTo>
                    <a:pt x="0" y="245"/>
                    <a:pt x="7" y="248"/>
                    <a:pt x="10" y="245"/>
                  </a:cubicBezTo>
                  <a:cubicBezTo>
                    <a:pt x="47" y="215"/>
                    <a:pt x="74" y="177"/>
                    <a:pt x="96" y="135"/>
                  </a:cubicBezTo>
                  <a:cubicBezTo>
                    <a:pt x="106" y="116"/>
                    <a:pt x="114" y="96"/>
                    <a:pt x="120" y="75"/>
                  </a:cubicBezTo>
                  <a:cubicBezTo>
                    <a:pt x="127" y="49"/>
                    <a:pt x="132" y="23"/>
                    <a:pt x="154" y="6"/>
                  </a:cubicBezTo>
                  <a:cubicBezTo>
                    <a:pt x="159" y="3"/>
                    <a:pt x="152" y="0"/>
                    <a:pt x="14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3" name="Freeform 323"/>
            <p:cNvSpPr/>
            <p:nvPr/>
          </p:nvSpPr>
          <p:spPr bwMode="auto">
            <a:xfrm>
              <a:off x="8454979" y="662628"/>
              <a:ext cx="520254" cy="460158"/>
            </a:xfrm>
            <a:custGeom>
              <a:avLst/>
              <a:gdLst>
                <a:gd name="T0" fmla="*/ 4 w 498"/>
                <a:gd name="T1" fmla="*/ 440 h 442"/>
                <a:gd name="T2" fmla="*/ 33 w 498"/>
                <a:gd name="T3" fmla="*/ 312 h 442"/>
                <a:gd name="T4" fmla="*/ 108 w 498"/>
                <a:gd name="T5" fmla="*/ 194 h 442"/>
                <a:gd name="T6" fmla="*/ 200 w 498"/>
                <a:gd name="T7" fmla="*/ 119 h 442"/>
                <a:gd name="T8" fmla="*/ 232 w 498"/>
                <a:gd name="T9" fmla="*/ 4 h 442"/>
                <a:gd name="T10" fmla="*/ 228 w 498"/>
                <a:gd name="T11" fmla="*/ 5 h 442"/>
                <a:gd name="T12" fmla="*/ 369 w 498"/>
                <a:gd name="T13" fmla="*/ 179 h 442"/>
                <a:gd name="T14" fmla="*/ 495 w 498"/>
                <a:gd name="T15" fmla="*/ 393 h 442"/>
                <a:gd name="T16" fmla="*/ 498 w 498"/>
                <a:gd name="T17" fmla="*/ 393 h 442"/>
                <a:gd name="T18" fmla="*/ 400 w 498"/>
                <a:gd name="T19" fmla="*/ 200 h 442"/>
                <a:gd name="T20" fmla="*/ 240 w 498"/>
                <a:gd name="T21" fmla="*/ 42 h 442"/>
                <a:gd name="T22" fmla="*/ 233 w 498"/>
                <a:gd name="T23" fmla="*/ 15 h 442"/>
                <a:gd name="T24" fmla="*/ 229 w 498"/>
                <a:gd name="T25" fmla="*/ 23 h 442"/>
                <a:gd name="T26" fmla="*/ 228 w 498"/>
                <a:gd name="T27" fmla="*/ 42 h 442"/>
                <a:gd name="T28" fmla="*/ 197 w 498"/>
                <a:gd name="T29" fmla="*/ 118 h 442"/>
                <a:gd name="T30" fmla="*/ 92 w 498"/>
                <a:gd name="T31" fmla="*/ 206 h 442"/>
                <a:gd name="T32" fmla="*/ 30 w 498"/>
                <a:gd name="T33" fmla="*/ 312 h 442"/>
                <a:gd name="T34" fmla="*/ 0 w 498"/>
                <a:gd name="T35" fmla="*/ 440 h 442"/>
                <a:gd name="T36" fmla="*/ 4 w 498"/>
                <a:gd name="T37" fmla="*/ 44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8" h="442">
                  <a:moveTo>
                    <a:pt x="4" y="440"/>
                  </a:moveTo>
                  <a:cubicBezTo>
                    <a:pt x="6" y="396"/>
                    <a:pt x="17" y="353"/>
                    <a:pt x="33" y="312"/>
                  </a:cubicBezTo>
                  <a:cubicBezTo>
                    <a:pt x="50" y="270"/>
                    <a:pt x="74" y="226"/>
                    <a:pt x="108" y="194"/>
                  </a:cubicBezTo>
                  <a:cubicBezTo>
                    <a:pt x="137" y="167"/>
                    <a:pt x="176" y="152"/>
                    <a:pt x="200" y="119"/>
                  </a:cubicBezTo>
                  <a:cubicBezTo>
                    <a:pt x="224" y="86"/>
                    <a:pt x="236" y="44"/>
                    <a:pt x="232" y="4"/>
                  </a:cubicBezTo>
                  <a:cubicBezTo>
                    <a:pt x="231" y="2"/>
                    <a:pt x="228" y="3"/>
                    <a:pt x="228" y="5"/>
                  </a:cubicBezTo>
                  <a:cubicBezTo>
                    <a:pt x="238" y="88"/>
                    <a:pt x="309" y="131"/>
                    <a:pt x="369" y="179"/>
                  </a:cubicBezTo>
                  <a:cubicBezTo>
                    <a:pt x="437" y="232"/>
                    <a:pt x="493" y="303"/>
                    <a:pt x="495" y="393"/>
                  </a:cubicBezTo>
                  <a:cubicBezTo>
                    <a:pt x="495" y="395"/>
                    <a:pt x="498" y="395"/>
                    <a:pt x="498" y="393"/>
                  </a:cubicBezTo>
                  <a:cubicBezTo>
                    <a:pt x="497" y="316"/>
                    <a:pt x="456" y="251"/>
                    <a:pt x="400" y="200"/>
                  </a:cubicBezTo>
                  <a:cubicBezTo>
                    <a:pt x="345" y="150"/>
                    <a:pt x="269" y="114"/>
                    <a:pt x="240" y="42"/>
                  </a:cubicBezTo>
                  <a:cubicBezTo>
                    <a:pt x="237" y="33"/>
                    <a:pt x="235" y="24"/>
                    <a:pt x="233" y="15"/>
                  </a:cubicBezTo>
                  <a:cubicBezTo>
                    <a:pt x="230" y="0"/>
                    <a:pt x="229" y="20"/>
                    <a:pt x="229" y="23"/>
                  </a:cubicBezTo>
                  <a:cubicBezTo>
                    <a:pt x="229" y="29"/>
                    <a:pt x="229" y="36"/>
                    <a:pt x="228" y="42"/>
                  </a:cubicBezTo>
                  <a:cubicBezTo>
                    <a:pt x="224" y="69"/>
                    <a:pt x="212" y="95"/>
                    <a:pt x="197" y="118"/>
                  </a:cubicBezTo>
                  <a:cubicBezTo>
                    <a:pt x="171" y="156"/>
                    <a:pt x="123" y="173"/>
                    <a:pt x="92" y="206"/>
                  </a:cubicBezTo>
                  <a:cubicBezTo>
                    <a:pt x="64" y="236"/>
                    <a:pt x="45" y="275"/>
                    <a:pt x="30" y="312"/>
                  </a:cubicBezTo>
                  <a:cubicBezTo>
                    <a:pt x="13" y="353"/>
                    <a:pt x="2" y="396"/>
                    <a:pt x="0" y="440"/>
                  </a:cubicBezTo>
                  <a:cubicBezTo>
                    <a:pt x="0" y="442"/>
                    <a:pt x="4" y="442"/>
                    <a:pt x="4" y="4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4" name="Freeform 324"/>
            <p:cNvSpPr/>
            <p:nvPr/>
          </p:nvSpPr>
          <p:spPr bwMode="auto">
            <a:xfrm>
              <a:off x="8487602" y="667778"/>
              <a:ext cx="209475" cy="508234"/>
            </a:xfrm>
            <a:custGeom>
              <a:avLst/>
              <a:gdLst>
                <a:gd name="T0" fmla="*/ 196 w 200"/>
                <a:gd name="T1" fmla="*/ 3 h 488"/>
                <a:gd name="T2" fmla="*/ 163 w 200"/>
                <a:gd name="T3" fmla="*/ 134 h 488"/>
                <a:gd name="T4" fmla="*/ 74 w 200"/>
                <a:gd name="T5" fmla="*/ 241 h 488"/>
                <a:gd name="T6" fmla="*/ 0 w 200"/>
                <a:gd name="T7" fmla="*/ 486 h 488"/>
                <a:gd name="T8" fmla="*/ 4 w 200"/>
                <a:gd name="T9" fmla="*/ 486 h 488"/>
                <a:gd name="T10" fmla="*/ 19 w 200"/>
                <a:gd name="T11" fmla="*/ 368 h 488"/>
                <a:gd name="T12" fmla="*/ 84 w 200"/>
                <a:gd name="T13" fmla="*/ 232 h 488"/>
                <a:gd name="T14" fmla="*/ 175 w 200"/>
                <a:gd name="T15" fmla="*/ 121 h 488"/>
                <a:gd name="T16" fmla="*/ 199 w 200"/>
                <a:gd name="T17" fmla="*/ 2 h 488"/>
                <a:gd name="T18" fmla="*/ 196 w 200"/>
                <a:gd name="T19" fmla="*/ 3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" h="488">
                  <a:moveTo>
                    <a:pt x="196" y="3"/>
                  </a:moveTo>
                  <a:cubicBezTo>
                    <a:pt x="196" y="50"/>
                    <a:pt x="190" y="95"/>
                    <a:pt x="163" y="134"/>
                  </a:cubicBezTo>
                  <a:cubicBezTo>
                    <a:pt x="137" y="172"/>
                    <a:pt x="101" y="203"/>
                    <a:pt x="74" y="241"/>
                  </a:cubicBezTo>
                  <a:cubicBezTo>
                    <a:pt x="22" y="313"/>
                    <a:pt x="7" y="399"/>
                    <a:pt x="0" y="486"/>
                  </a:cubicBezTo>
                  <a:cubicBezTo>
                    <a:pt x="0" y="488"/>
                    <a:pt x="4" y="487"/>
                    <a:pt x="4" y="486"/>
                  </a:cubicBezTo>
                  <a:cubicBezTo>
                    <a:pt x="7" y="446"/>
                    <a:pt x="12" y="406"/>
                    <a:pt x="19" y="368"/>
                  </a:cubicBezTo>
                  <a:cubicBezTo>
                    <a:pt x="30" y="318"/>
                    <a:pt x="54" y="272"/>
                    <a:pt x="84" y="232"/>
                  </a:cubicBezTo>
                  <a:cubicBezTo>
                    <a:pt x="112" y="193"/>
                    <a:pt x="150" y="162"/>
                    <a:pt x="175" y="121"/>
                  </a:cubicBezTo>
                  <a:cubicBezTo>
                    <a:pt x="197" y="85"/>
                    <a:pt x="200" y="43"/>
                    <a:pt x="199" y="2"/>
                  </a:cubicBezTo>
                  <a:cubicBezTo>
                    <a:pt x="199" y="0"/>
                    <a:pt x="196" y="1"/>
                    <a:pt x="19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5" name="Freeform 325"/>
            <p:cNvSpPr/>
            <p:nvPr/>
          </p:nvSpPr>
          <p:spPr bwMode="auto">
            <a:xfrm>
              <a:off x="8530527" y="695250"/>
              <a:ext cx="166550" cy="496215"/>
            </a:xfrm>
            <a:custGeom>
              <a:avLst/>
              <a:gdLst>
                <a:gd name="T0" fmla="*/ 156 w 160"/>
                <a:gd name="T1" fmla="*/ 2 h 477"/>
                <a:gd name="T2" fmla="*/ 133 w 160"/>
                <a:gd name="T3" fmla="*/ 133 h 477"/>
                <a:gd name="T4" fmla="*/ 65 w 160"/>
                <a:gd name="T5" fmla="*/ 246 h 477"/>
                <a:gd name="T6" fmla="*/ 6 w 160"/>
                <a:gd name="T7" fmla="*/ 476 h 477"/>
                <a:gd name="T8" fmla="*/ 10 w 160"/>
                <a:gd name="T9" fmla="*/ 475 h 477"/>
                <a:gd name="T10" fmla="*/ 23 w 160"/>
                <a:gd name="T11" fmla="*/ 341 h 477"/>
                <a:gd name="T12" fmla="*/ 78 w 160"/>
                <a:gd name="T13" fmla="*/ 232 h 477"/>
                <a:gd name="T14" fmla="*/ 139 w 160"/>
                <a:gd name="T15" fmla="*/ 128 h 477"/>
                <a:gd name="T16" fmla="*/ 159 w 160"/>
                <a:gd name="T17" fmla="*/ 2 h 477"/>
                <a:gd name="T18" fmla="*/ 156 w 160"/>
                <a:gd name="T19" fmla="*/ 2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477">
                  <a:moveTo>
                    <a:pt x="156" y="2"/>
                  </a:moveTo>
                  <a:cubicBezTo>
                    <a:pt x="157" y="47"/>
                    <a:pt x="150" y="91"/>
                    <a:pt x="133" y="133"/>
                  </a:cubicBezTo>
                  <a:cubicBezTo>
                    <a:pt x="116" y="174"/>
                    <a:pt x="89" y="209"/>
                    <a:pt x="65" y="246"/>
                  </a:cubicBezTo>
                  <a:cubicBezTo>
                    <a:pt x="20" y="316"/>
                    <a:pt x="0" y="392"/>
                    <a:pt x="6" y="476"/>
                  </a:cubicBezTo>
                  <a:cubicBezTo>
                    <a:pt x="7" y="477"/>
                    <a:pt x="10" y="477"/>
                    <a:pt x="10" y="475"/>
                  </a:cubicBezTo>
                  <a:cubicBezTo>
                    <a:pt x="7" y="430"/>
                    <a:pt x="9" y="385"/>
                    <a:pt x="23" y="341"/>
                  </a:cubicBezTo>
                  <a:cubicBezTo>
                    <a:pt x="35" y="302"/>
                    <a:pt x="55" y="266"/>
                    <a:pt x="78" y="232"/>
                  </a:cubicBezTo>
                  <a:cubicBezTo>
                    <a:pt x="101" y="198"/>
                    <a:pt x="123" y="166"/>
                    <a:pt x="139" y="128"/>
                  </a:cubicBezTo>
                  <a:cubicBezTo>
                    <a:pt x="155" y="88"/>
                    <a:pt x="160" y="45"/>
                    <a:pt x="159" y="2"/>
                  </a:cubicBezTo>
                  <a:cubicBezTo>
                    <a:pt x="159" y="0"/>
                    <a:pt x="156" y="0"/>
                    <a:pt x="15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6" name="Freeform 326"/>
            <p:cNvSpPr/>
            <p:nvPr/>
          </p:nvSpPr>
          <p:spPr bwMode="auto">
            <a:xfrm>
              <a:off x="8559717" y="700402"/>
              <a:ext cx="139078" cy="473894"/>
            </a:xfrm>
            <a:custGeom>
              <a:avLst/>
              <a:gdLst>
                <a:gd name="T0" fmla="*/ 129 w 133"/>
                <a:gd name="T1" fmla="*/ 1 h 456"/>
                <a:gd name="T2" fmla="*/ 77 w 133"/>
                <a:gd name="T3" fmla="*/ 234 h 456"/>
                <a:gd name="T4" fmla="*/ 5 w 133"/>
                <a:gd name="T5" fmla="*/ 455 h 456"/>
                <a:gd name="T6" fmla="*/ 9 w 133"/>
                <a:gd name="T7" fmla="*/ 454 h 456"/>
                <a:gd name="T8" fmla="*/ 83 w 133"/>
                <a:gd name="T9" fmla="*/ 228 h 456"/>
                <a:gd name="T10" fmla="*/ 133 w 133"/>
                <a:gd name="T11" fmla="*/ 0 h 456"/>
                <a:gd name="T12" fmla="*/ 129 w 133"/>
                <a:gd name="T13" fmla="*/ 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56">
                  <a:moveTo>
                    <a:pt x="129" y="1"/>
                  </a:moveTo>
                  <a:cubicBezTo>
                    <a:pt x="129" y="81"/>
                    <a:pt x="115" y="163"/>
                    <a:pt x="77" y="234"/>
                  </a:cubicBezTo>
                  <a:cubicBezTo>
                    <a:pt x="40" y="304"/>
                    <a:pt x="0" y="374"/>
                    <a:pt x="5" y="455"/>
                  </a:cubicBezTo>
                  <a:cubicBezTo>
                    <a:pt x="5" y="456"/>
                    <a:pt x="9" y="455"/>
                    <a:pt x="9" y="454"/>
                  </a:cubicBezTo>
                  <a:cubicBezTo>
                    <a:pt x="3" y="371"/>
                    <a:pt x="45" y="299"/>
                    <a:pt x="83" y="228"/>
                  </a:cubicBezTo>
                  <a:cubicBezTo>
                    <a:pt x="121" y="160"/>
                    <a:pt x="132" y="77"/>
                    <a:pt x="133" y="0"/>
                  </a:cubicBezTo>
                  <a:cubicBezTo>
                    <a:pt x="133" y="0"/>
                    <a:pt x="129" y="0"/>
                    <a:pt x="12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7" name="Freeform 327"/>
            <p:cNvSpPr/>
            <p:nvPr/>
          </p:nvSpPr>
          <p:spPr bwMode="auto">
            <a:xfrm>
              <a:off x="8611227" y="727874"/>
              <a:ext cx="89284" cy="401779"/>
            </a:xfrm>
            <a:custGeom>
              <a:avLst/>
              <a:gdLst>
                <a:gd name="T0" fmla="*/ 82 w 86"/>
                <a:gd name="T1" fmla="*/ 2 h 386"/>
                <a:gd name="T2" fmla="*/ 7 w 86"/>
                <a:gd name="T3" fmla="*/ 385 h 386"/>
                <a:gd name="T4" fmla="*/ 11 w 86"/>
                <a:gd name="T5" fmla="*/ 384 h 386"/>
                <a:gd name="T6" fmla="*/ 85 w 86"/>
                <a:gd name="T7" fmla="*/ 1 h 386"/>
                <a:gd name="T8" fmla="*/ 82 w 86"/>
                <a:gd name="T9" fmla="*/ 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386">
                  <a:moveTo>
                    <a:pt x="82" y="2"/>
                  </a:moveTo>
                  <a:cubicBezTo>
                    <a:pt x="83" y="134"/>
                    <a:pt x="0" y="252"/>
                    <a:pt x="7" y="385"/>
                  </a:cubicBezTo>
                  <a:cubicBezTo>
                    <a:pt x="7" y="386"/>
                    <a:pt x="11" y="385"/>
                    <a:pt x="11" y="384"/>
                  </a:cubicBezTo>
                  <a:cubicBezTo>
                    <a:pt x="3" y="251"/>
                    <a:pt x="86" y="134"/>
                    <a:pt x="85" y="1"/>
                  </a:cubicBezTo>
                  <a:cubicBezTo>
                    <a:pt x="85" y="0"/>
                    <a:pt x="82" y="1"/>
                    <a:pt x="8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8" name="Freeform 328"/>
            <p:cNvSpPr/>
            <p:nvPr/>
          </p:nvSpPr>
          <p:spPr bwMode="auto">
            <a:xfrm>
              <a:off x="8667887" y="710704"/>
              <a:ext cx="32624" cy="374307"/>
            </a:xfrm>
            <a:custGeom>
              <a:avLst/>
              <a:gdLst>
                <a:gd name="T0" fmla="*/ 26 w 31"/>
                <a:gd name="T1" fmla="*/ 2 h 360"/>
                <a:gd name="T2" fmla="*/ 0 w 31"/>
                <a:gd name="T3" fmla="*/ 360 h 360"/>
                <a:gd name="T4" fmla="*/ 3 w 31"/>
                <a:gd name="T5" fmla="*/ 359 h 360"/>
                <a:gd name="T6" fmla="*/ 30 w 31"/>
                <a:gd name="T7" fmla="*/ 1 h 360"/>
                <a:gd name="T8" fmla="*/ 26 w 31"/>
                <a:gd name="T9" fmla="*/ 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0">
                  <a:moveTo>
                    <a:pt x="26" y="2"/>
                  </a:moveTo>
                  <a:cubicBezTo>
                    <a:pt x="28" y="122"/>
                    <a:pt x="0" y="240"/>
                    <a:pt x="0" y="360"/>
                  </a:cubicBezTo>
                  <a:cubicBezTo>
                    <a:pt x="0" y="360"/>
                    <a:pt x="3" y="360"/>
                    <a:pt x="3" y="359"/>
                  </a:cubicBezTo>
                  <a:cubicBezTo>
                    <a:pt x="4" y="239"/>
                    <a:pt x="31" y="121"/>
                    <a:pt x="30" y="1"/>
                  </a:cubicBezTo>
                  <a:cubicBezTo>
                    <a:pt x="30" y="0"/>
                    <a:pt x="26" y="1"/>
                    <a:pt x="2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9" name="Freeform 329"/>
            <p:cNvSpPr/>
            <p:nvPr/>
          </p:nvSpPr>
          <p:spPr bwMode="auto">
            <a:xfrm>
              <a:off x="8691926" y="688382"/>
              <a:ext cx="13736" cy="365723"/>
            </a:xfrm>
            <a:custGeom>
              <a:avLst/>
              <a:gdLst>
                <a:gd name="T0" fmla="*/ 4 w 14"/>
                <a:gd name="T1" fmla="*/ 2 h 352"/>
                <a:gd name="T2" fmla="*/ 9 w 14"/>
                <a:gd name="T3" fmla="*/ 170 h 352"/>
                <a:gd name="T4" fmla="*/ 5 w 14"/>
                <a:gd name="T5" fmla="*/ 350 h 352"/>
                <a:gd name="T6" fmla="*/ 8 w 14"/>
                <a:gd name="T7" fmla="*/ 349 h 352"/>
                <a:gd name="T8" fmla="*/ 13 w 14"/>
                <a:gd name="T9" fmla="*/ 169 h 352"/>
                <a:gd name="T10" fmla="*/ 8 w 14"/>
                <a:gd name="T11" fmla="*/ 2 h 352"/>
                <a:gd name="T12" fmla="*/ 4 w 14"/>
                <a:gd name="T13" fmla="*/ 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52">
                  <a:moveTo>
                    <a:pt x="4" y="2"/>
                  </a:moveTo>
                  <a:cubicBezTo>
                    <a:pt x="2" y="58"/>
                    <a:pt x="10" y="114"/>
                    <a:pt x="9" y="170"/>
                  </a:cubicBezTo>
                  <a:cubicBezTo>
                    <a:pt x="9" y="230"/>
                    <a:pt x="0" y="290"/>
                    <a:pt x="5" y="350"/>
                  </a:cubicBezTo>
                  <a:cubicBezTo>
                    <a:pt x="5" y="352"/>
                    <a:pt x="8" y="351"/>
                    <a:pt x="8" y="349"/>
                  </a:cubicBezTo>
                  <a:cubicBezTo>
                    <a:pt x="4" y="289"/>
                    <a:pt x="12" y="229"/>
                    <a:pt x="13" y="169"/>
                  </a:cubicBezTo>
                  <a:cubicBezTo>
                    <a:pt x="14" y="113"/>
                    <a:pt x="6" y="58"/>
                    <a:pt x="8" y="2"/>
                  </a:cubicBezTo>
                  <a:cubicBezTo>
                    <a:pt x="8" y="0"/>
                    <a:pt x="4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0" name="Freeform 330"/>
            <p:cNvSpPr/>
            <p:nvPr/>
          </p:nvSpPr>
          <p:spPr bwMode="auto">
            <a:xfrm>
              <a:off x="8697077" y="705552"/>
              <a:ext cx="51510" cy="329665"/>
            </a:xfrm>
            <a:custGeom>
              <a:avLst/>
              <a:gdLst>
                <a:gd name="T0" fmla="*/ 0 w 50"/>
                <a:gd name="T1" fmla="*/ 2 h 317"/>
                <a:gd name="T2" fmla="*/ 24 w 50"/>
                <a:gd name="T3" fmla="*/ 316 h 317"/>
                <a:gd name="T4" fmla="*/ 27 w 50"/>
                <a:gd name="T5" fmla="*/ 316 h 317"/>
                <a:gd name="T6" fmla="*/ 4 w 50"/>
                <a:gd name="T7" fmla="*/ 1 h 317"/>
                <a:gd name="T8" fmla="*/ 0 w 50"/>
                <a:gd name="T9" fmla="*/ 2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17">
                  <a:moveTo>
                    <a:pt x="0" y="2"/>
                  </a:moveTo>
                  <a:cubicBezTo>
                    <a:pt x="10" y="105"/>
                    <a:pt x="47" y="213"/>
                    <a:pt x="24" y="316"/>
                  </a:cubicBezTo>
                  <a:cubicBezTo>
                    <a:pt x="23" y="317"/>
                    <a:pt x="27" y="317"/>
                    <a:pt x="27" y="316"/>
                  </a:cubicBezTo>
                  <a:cubicBezTo>
                    <a:pt x="50" y="213"/>
                    <a:pt x="14" y="104"/>
                    <a:pt x="4" y="1"/>
                  </a:cubicBezTo>
                  <a:cubicBezTo>
                    <a:pt x="4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1" name="Freeform 331"/>
            <p:cNvSpPr/>
            <p:nvPr/>
          </p:nvSpPr>
          <p:spPr bwMode="auto">
            <a:xfrm>
              <a:off x="8688492" y="683232"/>
              <a:ext cx="82416" cy="396629"/>
            </a:xfrm>
            <a:custGeom>
              <a:avLst/>
              <a:gdLst>
                <a:gd name="T0" fmla="*/ 6 w 79"/>
                <a:gd name="T1" fmla="*/ 1 h 382"/>
                <a:gd name="T2" fmla="*/ 15 w 79"/>
                <a:gd name="T3" fmla="*/ 63 h 382"/>
                <a:gd name="T4" fmla="*/ 49 w 79"/>
                <a:gd name="T5" fmla="*/ 145 h 382"/>
                <a:gd name="T6" fmla="*/ 67 w 79"/>
                <a:gd name="T7" fmla="*/ 245 h 382"/>
                <a:gd name="T8" fmla="*/ 75 w 79"/>
                <a:gd name="T9" fmla="*/ 381 h 382"/>
                <a:gd name="T10" fmla="*/ 79 w 79"/>
                <a:gd name="T11" fmla="*/ 380 h 382"/>
                <a:gd name="T12" fmla="*/ 72 w 79"/>
                <a:gd name="T13" fmla="*/ 251 h 382"/>
                <a:gd name="T14" fmla="*/ 54 w 79"/>
                <a:gd name="T15" fmla="*/ 148 h 382"/>
                <a:gd name="T16" fmla="*/ 22 w 79"/>
                <a:gd name="T17" fmla="*/ 72 h 382"/>
                <a:gd name="T18" fmla="*/ 10 w 79"/>
                <a:gd name="T19" fmla="*/ 1 h 382"/>
                <a:gd name="T20" fmla="*/ 6 w 79"/>
                <a:gd name="T21" fmla="*/ 1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382">
                  <a:moveTo>
                    <a:pt x="6" y="1"/>
                  </a:moveTo>
                  <a:cubicBezTo>
                    <a:pt x="0" y="22"/>
                    <a:pt x="8" y="44"/>
                    <a:pt x="15" y="63"/>
                  </a:cubicBezTo>
                  <a:cubicBezTo>
                    <a:pt x="25" y="91"/>
                    <a:pt x="38" y="118"/>
                    <a:pt x="49" y="145"/>
                  </a:cubicBezTo>
                  <a:cubicBezTo>
                    <a:pt x="61" y="177"/>
                    <a:pt x="64" y="211"/>
                    <a:pt x="67" y="245"/>
                  </a:cubicBezTo>
                  <a:cubicBezTo>
                    <a:pt x="73" y="290"/>
                    <a:pt x="74" y="336"/>
                    <a:pt x="75" y="381"/>
                  </a:cubicBezTo>
                  <a:cubicBezTo>
                    <a:pt x="75" y="382"/>
                    <a:pt x="79" y="381"/>
                    <a:pt x="79" y="380"/>
                  </a:cubicBezTo>
                  <a:cubicBezTo>
                    <a:pt x="78" y="337"/>
                    <a:pt x="76" y="294"/>
                    <a:pt x="72" y="251"/>
                  </a:cubicBezTo>
                  <a:cubicBezTo>
                    <a:pt x="68" y="217"/>
                    <a:pt x="65" y="181"/>
                    <a:pt x="54" y="148"/>
                  </a:cubicBezTo>
                  <a:cubicBezTo>
                    <a:pt x="44" y="122"/>
                    <a:pt x="32" y="97"/>
                    <a:pt x="22" y="72"/>
                  </a:cubicBezTo>
                  <a:cubicBezTo>
                    <a:pt x="14" y="50"/>
                    <a:pt x="3" y="23"/>
                    <a:pt x="10" y="1"/>
                  </a:cubicBezTo>
                  <a:cubicBezTo>
                    <a:pt x="10" y="0"/>
                    <a:pt x="6" y="0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2" name="Freeform 332"/>
            <p:cNvSpPr/>
            <p:nvPr/>
          </p:nvSpPr>
          <p:spPr bwMode="auto">
            <a:xfrm>
              <a:off x="8693643" y="705552"/>
              <a:ext cx="127058" cy="401779"/>
            </a:xfrm>
            <a:custGeom>
              <a:avLst/>
              <a:gdLst>
                <a:gd name="T0" fmla="*/ 1 w 122"/>
                <a:gd name="T1" fmla="*/ 2 h 386"/>
                <a:gd name="T2" fmla="*/ 39 w 122"/>
                <a:gd name="T3" fmla="*/ 86 h 386"/>
                <a:gd name="T4" fmla="*/ 90 w 122"/>
                <a:gd name="T5" fmla="*/ 185 h 386"/>
                <a:gd name="T6" fmla="*/ 112 w 122"/>
                <a:gd name="T7" fmla="*/ 385 h 386"/>
                <a:gd name="T8" fmla="*/ 115 w 122"/>
                <a:gd name="T9" fmla="*/ 384 h 386"/>
                <a:gd name="T10" fmla="*/ 96 w 122"/>
                <a:gd name="T11" fmla="*/ 191 h 386"/>
                <a:gd name="T12" fmla="*/ 52 w 122"/>
                <a:gd name="T13" fmla="*/ 101 h 386"/>
                <a:gd name="T14" fmla="*/ 4 w 122"/>
                <a:gd name="T15" fmla="*/ 1 h 386"/>
                <a:gd name="T16" fmla="*/ 1 w 122"/>
                <a:gd name="T17" fmla="*/ 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386">
                  <a:moveTo>
                    <a:pt x="1" y="2"/>
                  </a:moveTo>
                  <a:cubicBezTo>
                    <a:pt x="12" y="31"/>
                    <a:pt x="23" y="59"/>
                    <a:pt x="39" y="86"/>
                  </a:cubicBezTo>
                  <a:cubicBezTo>
                    <a:pt x="59" y="118"/>
                    <a:pt x="78" y="149"/>
                    <a:pt x="90" y="185"/>
                  </a:cubicBezTo>
                  <a:cubicBezTo>
                    <a:pt x="112" y="248"/>
                    <a:pt x="118" y="318"/>
                    <a:pt x="112" y="385"/>
                  </a:cubicBezTo>
                  <a:cubicBezTo>
                    <a:pt x="111" y="386"/>
                    <a:pt x="115" y="386"/>
                    <a:pt x="115" y="384"/>
                  </a:cubicBezTo>
                  <a:cubicBezTo>
                    <a:pt x="122" y="319"/>
                    <a:pt x="115" y="253"/>
                    <a:pt x="96" y="191"/>
                  </a:cubicBezTo>
                  <a:cubicBezTo>
                    <a:pt x="86" y="158"/>
                    <a:pt x="71" y="129"/>
                    <a:pt x="52" y="101"/>
                  </a:cubicBezTo>
                  <a:cubicBezTo>
                    <a:pt x="32" y="69"/>
                    <a:pt x="18" y="36"/>
                    <a:pt x="4" y="1"/>
                  </a:cubicBezTo>
                  <a:cubicBezTo>
                    <a:pt x="4" y="0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3" name="Freeform 333"/>
            <p:cNvSpPr/>
            <p:nvPr/>
          </p:nvSpPr>
          <p:spPr bwMode="auto">
            <a:xfrm>
              <a:off x="8697077" y="695250"/>
              <a:ext cx="164833" cy="441271"/>
            </a:xfrm>
            <a:custGeom>
              <a:avLst/>
              <a:gdLst>
                <a:gd name="T0" fmla="*/ 0 w 157"/>
                <a:gd name="T1" fmla="*/ 2 h 425"/>
                <a:gd name="T2" fmla="*/ 32 w 157"/>
                <a:gd name="T3" fmla="*/ 73 h 425"/>
                <a:gd name="T4" fmla="*/ 95 w 157"/>
                <a:gd name="T5" fmla="*/ 166 h 425"/>
                <a:gd name="T6" fmla="*/ 142 w 157"/>
                <a:gd name="T7" fmla="*/ 264 h 425"/>
                <a:gd name="T8" fmla="*/ 152 w 157"/>
                <a:gd name="T9" fmla="*/ 423 h 425"/>
                <a:gd name="T10" fmla="*/ 155 w 157"/>
                <a:gd name="T11" fmla="*/ 423 h 425"/>
                <a:gd name="T12" fmla="*/ 149 w 157"/>
                <a:gd name="T13" fmla="*/ 277 h 425"/>
                <a:gd name="T14" fmla="*/ 110 w 157"/>
                <a:gd name="T15" fmla="*/ 181 h 425"/>
                <a:gd name="T16" fmla="*/ 46 w 157"/>
                <a:gd name="T17" fmla="*/ 88 h 425"/>
                <a:gd name="T18" fmla="*/ 4 w 157"/>
                <a:gd name="T19" fmla="*/ 1 h 425"/>
                <a:gd name="T20" fmla="*/ 0 w 157"/>
                <a:gd name="T21" fmla="*/ 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" h="425">
                  <a:moveTo>
                    <a:pt x="0" y="2"/>
                  </a:moveTo>
                  <a:cubicBezTo>
                    <a:pt x="3" y="28"/>
                    <a:pt x="18" y="52"/>
                    <a:pt x="32" y="73"/>
                  </a:cubicBezTo>
                  <a:cubicBezTo>
                    <a:pt x="52" y="105"/>
                    <a:pt x="74" y="135"/>
                    <a:pt x="95" y="166"/>
                  </a:cubicBezTo>
                  <a:cubicBezTo>
                    <a:pt x="116" y="197"/>
                    <a:pt x="134" y="228"/>
                    <a:pt x="142" y="264"/>
                  </a:cubicBezTo>
                  <a:cubicBezTo>
                    <a:pt x="155" y="316"/>
                    <a:pt x="154" y="370"/>
                    <a:pt x="152" y="423"/>
                  </a:cubicBezTo>
                  <a:cubicBezTo>
                    <a:pt x="152" y="425"/>
                    <a:pt x="155" y="424"/>
                    <a:pt x="155" y="423"/>
                  </a:cubicBezTo>
                  <a:cubicBezTo>
                    <a:pt x="157" y="374"/>
                    <a:pt x="157" y="325"/>
                    <a:pt x="149" y="277"/>
                  </a:cubicBezTo>
                  <a:cubicBezTo>
                    <a:pt x="142" y="241"/>
                    <a:pt x="129" y="212"/>
                    <a:pt x="110" y="181"/>
                  </a:cubicBezTo>
                  <a:cubicBezTo>
                    <a:pt x="89" y="150"/>
                    <a:pt x="67" y="119"/>
                    <a:pt x="46" y="88"/>
                  </a:cubicBezTo>
                  <a:cubicBezTo>
                    <a:pt x="28" y="62"/>
                    <a:pt x="7" y="33"/>
                    <a:pt x="4" y="1"/>
                  </a:cubicBezTo>
                  <a:cubicBezTo>
                    <a:pt x="4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4" name="Freeform 334"/>
            <p:cNvSpPr/>
            <p:nvPr/>
          </p:nvSpPr>
          <p:spPr bwMode="auto">
            <a:xfrm>
              <a:off x="8697077" y="705552"/>
              <a:ext cx="195739" cy="442988"/>
            </a:xfrm>
            <a:custGeom>
              <a:avLst/>
              <a:gdLst>
                <a:gd name="T0" fmla="*/ 0 w 187"/>
                <a:gd name="T1" fmla="*/ 2 h 425"/>
                <a:gd name="T2" fmla="*/ 130 w 187"/>
                <a:gd name="T3" fmla="*/ 174 h 425"/>
                <a:gd name="T4" fmla="*/ 174 w 187"/>
                <a:gd name="T5" fmla="*/ 273 h 425"/>
                <a:gd name="T6" fmla="*/ 182 w 187"/>
                <a:gd name="T7" fmla="*/ 424 h 425"/>
                <a:gd name="T8" fmla="*/ 186 w 187"/>
                <a:gd name="T9" fmla="*/ 423 h 425"/>
                <a:gd name="T10" fmla="*/ 179 w 187"/>
                <a:gd name="T11" fmla="*/ 279 h 425"/>
                <a:gd name="T12" fmla="*/ 139 w 187"/>
                <a:gd name="T13" fmla="*/ 181 h 425"/>
                <a:gd name="T14" fmla="*/ 4 w 187"/>
                <a:gd name="T15" fmla="*/ 1 h 425"/>
                <a:gd name="T16" fmla="*/ 0 w 187"/>
                <a:gd name="T17" fmla="*/ 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425">
                  <a:moveTo>
                    <a:pt x="0" y="2"/>
                  </a:moveTo>
                  <a:cubicBezTo>
                    <a:pt x="33" y="66"/>
                    <a:pt x="87" y="117"/>
                    <a:pt x="130" y="174"/>
                  </a:cubicBezTo>
                  <a:cubicBezTo>
                    <a:pt x="153" y="205"/>
                    <a:pt x="166" y="235"/>
                    <a:pt x="174" y="273"/>
                  </a:cubicBezTo>
                  <a:cubicBezTo>
                    <a:pt x="184" y="322"/>
                    <a:pt x="182" y="374"/>
                    <a:pt x="182" y="424"/>
                  </a:cubicBezTo>
                  <a:cubicBezTo>
                    <a:pt x="182" y="425"/>
                    <a:pt x="186" y="424"/>
                    <a:pt x="186" y="423"/>
                  </a:cubicBezTo>
                  <a:cubicBezTo>
                    <a:pt x="185" y="375"/>
                    <a:pt x="187" y="327"/>
                    <a:pt x="179" y="279"/>
                  </a:cubicBezTo>
                  <a:cubicBezTo>
                    <a:pt x="173" y="242"/>
                    <a:pt x="160" y="211"/>
                    <a:pt x="139" y="181"/>
                  </a:cubicBezTo>
                  <a:cubicBezTo>
                    <a:pt x="96" y="120"/>
                    <a:pt x="38" y="68"/>
                    <a:pt x="4" y="1"/>
                  </a:cubicBezTo>
                  <a:cubicBezTo>
                    <a:pt x="3" y="0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5" name="Freeform 335"/>
            <p:cNvSpPr/>
            <p:nvPr/>
          </p:nvSpPr>
          <p:spPr bwMode="auto">
            <a:xfrm>
              <a:off x="8729700" y="757063"/>
              <a:ext cx="214626" cy="417233"/>
            </a:xfrm>
            <a:custGeom>
              <a:avLst/>
              <a:gdLst>
                <a:gd name="T0" fmla="*/ 1 w 205"/>
                <a:gd name="T1" fmla="*/ 2 h 401"/>
                <a:gd name="T2" fmla="*/ 170 w 205"/>
                <a:gd name="T3" fmla="*/ 204 h 401"/>
                <a:gd name="T4" fmla="*/ 193 w 205"/>
                <a:gd name="T5" fmla="*/ 400 h 401"/>
                <a:gd name="T6" fmla="*/ 197 w 205"/>
                <a:gd name="T7" fmla="*/ 400 h 401"/>
                <a:gd name="T8" fmla="*/ 174 w 205"/>
                <a:gd name="T9" fmla="*/ 203 h 401"/>
                <a:gd name="T10" fmla="*/ 4 w 205"/>
                <a:gd name="T11" fmla="*/ 1 h 401"/>
                <a:gd name="T12" fmla="*/ 1 w 205"/>
                <a:gd name="T13" fmla="*/ 2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401">
                  <a:moveTo>
                    <a:pt x="1" y="2"/>
                  </a:moveTo>
                  <a:cubicBezTo>
                    <a:pt x="66" y="61"/>
                    <a:pt x="132" y="124"/>
                    <a:pt x="170" y="204"/>
                  </a:cubicBezTo>
                  <a:cubicBezTo>
                    <a:pt x="199" y="266"/>
                    <a:pt x="201" y="334"/>
                    <a:pt x="193" y="400"/>
                  </a:cubicBezTo>
                  <a:cubicBezTo>
                    <a:pt x="193" y="401"/>
                    <a:pt x="197" y="401"/>
                    <a:pt x="197" y="400"/>
                  </a:cubicBezTo>
                  <a:cubicBezTo>
                    <a:pt x="205" y="332"/>
                    <a:pt x="202" y="266"/>
                    <a:pt x="174" y="203"/>
                  </a:cubicBezTo>
                  <a:cubicBezTo>
                    <a:pt x="137" y="123"/>
                    <a:pt x="68" y="59"/>
                    <a:pt x="4" y="1"/>
                  </a:cubicBezTo>
                  <a:cubicBezTo>
                    <a:pt x="3" y="0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6" name="Freeform 336"/>
            <p:cNvSpPr/>
            <p:nvPr/>
          </p:nvSpPr>
          <p:spPr bwMode="auto">
            <a:xfrm>
              <a:off x="8334788" y="638590"/>
              <a:ext cx="243815" cy="230079"/>
            </a:xfrm>
            <a:custGeom>
              <a:avLst/>
              <a:gdLst>
                <a:gd name="T0" fmla="*/ 5 w 232"/>
                <a:gd name="T1" fmla="*/ 219 h 222"/>
                <a:gd name="T2" fmla="*/ 50 w 232"/>
                <a:gd name="T3" fmla="*/ 2 h 222"/>
                <a:gd name="T4" fmla="*/ 45 w 232"/>
                <a:gd name="T5" fmla="*/ 3 h 222"/>
                <a:gd name="T6" fmla="*/ 227 w 232"/>
                <a:gd name="T7" fmla="*/ 194 h 222"/>
                <a:gd name="T8" fmla="*/ 232 w 232"/>
                <a:gd name="T9" fmla="*/ 193 h 222"/>
                <a:gd name="T10" fmla="*/ 49 w 232"/>
                <a:gd name="T11" fmla="*/ 1 h 222"/>
                <a:gd name="T12" fmla="*/ 45 w 232"/>
                <a:gd name="T13" fmla="*/ 3 h 222"/>
                <a:gd name="T14" fmla="*/ 0 w 232"/>
                <a:gd name="T15" fmla="*/ 219 h 222"/>
                <a:gd name="T16" fmla="*/ 5 w 232"/>
                <a:gd name="T17" fmla="*/ 21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22">
                  <a:moveTo>
                    <a:pt x="5" y="219"/>
                  </a:moveTo>
                  <a:cubicBezTo>
                    <a:pt x="10" y="145"/>
                    <a:pt x="44" y="76"/>
                    <a:pt x="50" y="2"/>
                  </a:cubicBezTo>
                  <a:cubicBezTo>
                    <a:pt x="48" y="3"/>
                    <a:pt x="47" y="3"/>
                    <a:pt x="45" y="3"/>
                  </a:cubicBezTo>
                  <a:cubicBezTo>
                    <a:pt x="90" y="84"/>
                    <a:pt x="199" y="100"/>
                    <a:pt x="227" y="194"/>
                  </a:cubicBezTo>
                  <a:cubicBezTo>
                    <a:pt x="228" y="196"/>
                    <a:pt x="232" y="195"/>
                    <a:pt x="232" y="193"/>
                  </a:cubicBezTo>
                  <a:cubicBezTo>
                    <a:pt x="204" y="99"/>
                    <a:pt x="94" y="83"/>
                    <a:pt x="49" y="1"/>
                  </a:cubicBezTo>
                  <a:cubicBezTo>
                    <a:pt x="49" y="0"/>
                    <a:pt x="45" y="1"/>
                    <a:pt x="45" y="3"/>
                  </a:cubicBezTo>
                  <a:cubicBezTo>
                    <a:pt x="40" y="77"/>
                    <a:pt x="5" y="145"/>
                    <a:pt x="0" y="219"/>
                  </a:cubicBezTo>
                  <a:cubicBezTo>
                    <a:pt x="0" y="222"/>
                    <a:pt x="5" y="221"/>
                    <a:pt x="5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7" name="Freeform 337"/>
            <p:cNvSpPr/>
            <p:nvPr/>
          </p:nvSpPr>
          <p:spPr bwMode="auto">
            <a:xfrm>
              <a:off x="8357110" y="652326"/>
              <a:ext cx="34340" cy="248966"/>
            </a:xfrm>
            <a:custGeom>
              <a:avLst/>
              <a:gdLst>
                <a:gd name="T0" fmla="*/ 17 w 32"/>
                <a:gd name="T1" fmla="*/ 236 h 239"/>
                <a:gd name="T2" fmla="*/ 18 w 32"/>
                <a:gd name="T3" fmla="*/ 115 h 239"/>
                <a:gd name="T4" fmla="*/ 30 w 32"/>
                <a:gd name="T5" fmla="*/ 2 h 239"/>
                <a:gd name="T6" fmla="*/ 25 w 32"/>
                <a:gd name="T7" fmla="*/ 3 h 239"/>
                <a:gd name="T8" fmla="*/ 13 w 32"/>
                <a:gd name="T9" fmla="*/ 120 h 239"/>
                <a:gd name="T10" fmla="*/ 12 w 32"/>
                <a:gd name="T11" fmla="*/ 237 h 239"/>
                <a:gd name="T12" fmla="*/ 17 w 32"/>
                <a:gd name="T13" fmla="*/ 23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39">
                  <a:moveTo>
                    <a:pt x="17" y="236"/>
                  </a:moveTo>
                  <a:cubicBezTo>
                    <a:pt x="4" y="198"/>
                    <a:pt x="13" y="153"/>
                    <a:pt x="18" y="115"/>
                  </a:cubicBezTo>
                  <a:cubicBezTo>
                    <a:pt x="23" y="78"/>
                    <a:pt x="32" y="39"/>
                    <a:pt x="30" y="2"/>
                  </a:cubicBezTo>
                  <a:cubicBezTo>
                    <a:pt x="30" y="0"/>
                    <a:pt x="25" y="1"/>
                    <a:pt x="25" y="3"/>
                  </a:cubicBezTo>
                  <a:cubicBezTo>
                    <a:pt x="28" y="42"/>
                    <a:pt x="18" y="82"/>
                    <a:pt x="13" y="120"/>
                  </a:cubicBezTo>
                  <a:cubicBezTo>
                    <a:pt x="8" y="157"/>
                    <a:pt x="0" y="201"/>
                    <a:pt x="12" y="237"/>
                  </a:cubicBezTo>
                  <a:cubicBezTo>
                    <a:pt x="13" y="239"/>
                    <a:pt x="18" y="237"/>
                    <a:pt x="17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8" name="Freeform 338"/>
            <p:cNvSpPr/>
            <p:nvPr/>
          </p:nvSpPr>
          <p:spPr bwMode="auto">
            <a:xfrm>
              <a:off x="8381148" y="642024"/>
              <a:ext cx="84134" cy="334817"/>
            </a:xfrm>
            <a:custGeom>
              <a:avLst/>
              <a:gdLst>
                <a:gd name="T0" fmla="*/ 0 w 80"/>
                <a:gd name="T1" fmla="*/ 4 h 323"/>
                <a:gd name="T2" fmla="*/ 15 w 80"/>
                <a:gd name="T3" fmla="*/ 63 h 323"/>
                <a:gd name="T4" fmla="*/ 23 w 80"/>
                <a:gd name="T5" fmla="*/ 156 h 323"/>
                <a:gd name="T6" fmla="*/ 74 w 80"/>
                <a:gd name="T7" fmla="*/ 321 h 323"/>
                <a:gd name="T8" fmla="*/ 79 w 80"/>
                <a:gd name="T9" fmla="*/ 319 h 323"/>
                <a:gd name="T10" fmla="*/ 27 w 80"/>
                <a:gd name="T11" fmla="*/ 148 h 323"/>
                <a:gd name="T12" fmla="*/ 20 w 80"/>
                <a:gd name="T13" fmla="*/ 62 h 323"/>
                <a:gd name="T14" fmla="*/ 5 w 80"/>
                <a:gd name="T15" fmla="*/ 3 h 323"/>
                <a:gd name="T16" fmla="*/ 0 w 80"/>
                <a:gd name="T17" fmla="*/ 4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323">
                  <a:moveTo>
                    <a:pt x="0" y="4"/>
                  </a:moveTo>
                  <a:cubicBezTo>
                    <a:pt x="4" y="24"/>
                    <a:pt x="12" y="43"/>
                    <a:pt x="15" y="63"/>
                  </a:cubicBezTo>
                  <a:cubicBezTo>
                    <a:pt x="19" y="94"/>
                    <a:pt x="19" y="125"/>
                    <a:pt x="23" y="156"/>
                  </a:cubicBezTo>
                  <a:cubicBezTo>
                    <a:pt x="31" y="214"/>
                    <a:pt x="48" y="269"/>
                    <a:pt x="74" y="321"/>
                  </a:cubicBezTo>
                  <a:cubicBezTo>
                    <a:pt x="75" y="323"/>
                    <a:pt x="80" y="321"/>
                    <a:pt x="79" y="319"/>
                  </a:cubicBezTo>
                  <a:cubicBezTo>
                    <a:pt x="52" y="265"/>
                    <a:pt x="36" y="208"/>
                    <a:pt x="27" y="148"/>
                  </a:cubicBezTo>
                  <a:cubicBezTo>
                    <a:pt x="23" y="119"/>
                    <a:pt x="23" y="91"/>
                    <a:pt x="20" y="62"/>
                  </a:cubicBezTo>
                  <a:cubicBezTo>
                    <a:pt x="17" y="41"/>
                    <a:pt x="8" y="23"/>
                    <a:pt x="5" y="3"/>
                  </a:cubicBezTo>
                  <a:cubicBezTo>
                    <a:pt x="5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9" name="Freeform 339"/>
            <p:cNvSpPr/>
            <p:nvPr/>
          </p:nvSpPr>
          <p:spPr bwMode="auto">
            <a:xfrm>
              <a:off x="8386298" y="648892"/>
              <a:ext cx="106454" cy="293609"/>
            </a:xfrm>
            <a:custGeom>
              <a:avLst/>
              <a:gdLst>
                <a:gd name="T0" fmla="*/ 0 w 102"/>
                <a:gd name="T1" fmla="*/ 3 h 283"/>
                <a:gd name="T2" fmla="*/ 37 w 102"/>
                <a:gd name="T3" fmla="*/ 130 h 283"/>
                <a:gd name="T4" fmla="*/ 97 w 102"/>
                <a:gd name="T5" fmla="*/ 282 h 283"/>
                <a:gd name="T6" fmla="*/ 101 w 102"/>
                <a:gd name="T7" fmla="*/ 281 h 283"/>
                <a:gd name="T8" fmla="*/ 43 w 102"/>
                <a:gd name="T9" fmla="*/ 133 h 283"/>
                <a:gd name="T10" fmla="*/ 5 w 102"/>
                <a:gd name="T11" fmla="*/ 1 h 283"/>
                <a:gd name="T12" fmla="*/ 0 w 102"/>
                <a:gd name="T13" fmla="*/ 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283">
                  <a:moveTo>
                    <a:pt x="0" y="3"/>
                  </a:moveTo>
                  <a:cubicBezTo>
                    <a:pt x="18" y="43"/>
                    <a:pt x="24" y="88"/>
                    <a:pt x="37" y="130"/>
                  </a:cubicBezTo>
                  <a:cubicBezTo>
                    <a:pt x="53" y="181"/>
                    <a:pt x="68" y="236"/>
                    <a:pt x="97" y="282"/>
                  </a:cubicBezTo>
                  <a:cubicBezTo>
                    <a:pt x="97" y="283"/>
                    <a:pt x="102" y="281"/>
                    <a:pt x="101" y="281"/>
                  </a:cubicBezTo>
                  <a:cubicBezTo>
                    <a:pt x="74" y="236"/>
                    <a:pt x="61" y="182"/>
                    <a:pt x="43" y="133"/>
                  </a:cubicBezTo>
                  <a:cubicBezTo>
                    <a:pt x="28" y="90"/>
                    <a:pt x="24" y="43"/>
                    <a:pt x="5" y="1"/>
                  </a:cubicBezTo>
                  <a:cubicBezTo>
                    <a:pt x="5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0" name="Freeform 340"/>
            <p:cNvSpPr/>
            <p:nvPr/>
          </p:nvSpPr>
          <p:spPr bwMode="auto">
            <a:xfrm>
              <a:off x="8382864" y="642024"/>
              <a:ext cx="127058" cy="274721"/>
            </a:xfrm>
            <a:custGeom>
              <a:avLst/>
              <a:gdLst>
                <a:gd name="T0" fmla="*/ 1 w 121"/>
                <a:gd name="T1" fmla="*/ 3 h 264"/>
                <a:gd name="T2" fmla="*/ 115 w 121"/>
                <a:gd name="T3" fmla="*/ 262 h 264"/>
                <a:gd name="T4" fmla="*/ 120 w 121"/>
                <a:gd name="T5" fmla="*/ 261 h 264"/>
                <a:gd name="T6" fmla="*/ 6 w 121"/>
                <a:gd name="T7" fmla="*/ 2 h 264"/>
                <a:gd name="T8" fmla="*/ 1 w 121"/>
                <a:gd name="T9" fmla="*/ 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64">
                  <a:moveTo>
                    <a:pt x="1" y="3"/>
                  </a:moveTo>
                  <a:cubicBezTo>
                    <a:pt x="44" y="87"/>
                    <a:pt x="72" y="178"/>
                    <a:pt x="115" y="262"/>
                  </a:cubicBezTo>
                  <a:cubicBezTo>
                    <a:pt x="116" y="264"/>
                    <a:pt x="121" y="262"/>
                    <a:pt x="120" y="261"/>
                  </a:cubicBezTo>
                  <a:cubicBezTo>
                    <a:pt x="76" y="177"/>
                    <a:pt x="48" y="86"/>
                    <a:pt x="6" y="2"/>
                  </a:cubicBezTo>
                  <a:cubicBezTo>
                    <a:pt x="5" y="0"/>
                    <a:pt x="0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1" name="Freeform 341"/>
            <p:cNvSpPr/>
            <p:nvPr/>
          </p:nvSpPr>
          <p:spPr bwMode="auto">
            <a:xfrm>
              <a:off x="8377714" y="648892"/>
              <a:ext cx="32624" cy="278155"/>
            </a:xfrm>
            <a:custGeom>
              <a:avLst/>
              <a:gdLst>
                <a:gd name="T0" fmla="*/ 8 w 32"/>
                <a:gd name="T1" fmla="*/ 3 h 268"/>
                <a:gd name="T2" fmla="*/ 7 w 32"/>
                <a:gd name="T3" fmla="*/ 135 h 268"/>
                <a:gd name="T4" fmla="*/ 27 w 32"/>
                <a:gd name="T5" fmla="*/ 266 h 268"/>
                <a:gd name="T6" fmla="*/ 32 w 32"/>
                <a:gd name="T7" fmla="*/ 265 h 268"/>
                <a:gd name="T8" fmla="*/ 11 w 32"/>
                <a:gd name="T9" fmla="*/ 133 h 268"/>
                <a:gd name="T10" fmla="*/ 12 w 32"/>
                <a:gd name="T11" fmla="*/ 1 h 268"/>
                <a:gd name="T12" fmla="*/ 8 w 32"/>
                <a:gd name="T13" fmla="*/ 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68">
                  <a:moveTo>
                    <a:pt x="8" y="3"/>
                  </a:moveTo>
                  <a:cubicBezTo>
                    <a:pt x="20" y="44"/>
                    <a:pt x="10" y="92"/>
                    <a:pt x="7" y="135"/>
                  </a:cubicBezTo>
                  <a:cubicBezTo>
                    <a:pt x="3" y="178"/>
                    <a:pt x="0" y="230"/>
                    <a:pt x="27" y="266"/>
                  </a:cubicBezTo>
                  <a:cubicBezTo>
                    <a:pt x="28" y="268"/>
                    <a:pt x="32" y="266"/>
                    <a:pt x="32" y="265"/>
                  </a:cubicBezTo>
                  <a:cubicBezTo>
                    <a:pt x="4" y="229"/>
                    <a:pt x="8" y="177"/>
                    <a:pt x="11" y="133"/>
                  </a:cubicBezTo>
                  <a:cubicBezTo>
                    <a:pt x="14" y="91"/>
                    <a:pt x="25" y="43"/>
                    <a:pt x="12" y="1"/>
                  </a:cubicBezTo>
                  <a:cubicBezTo>
                    <a:pt x="12" y="0"/>
                    <a:pt x="7" y="1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2" name="Freeform 342"/>
            <p:cNvSpPr/>
            <p:nvPr/>
          </p:nvSpPr>
          <p:spPr bwMode="auto">
            <a:xfrm>
              <a:off x="8386298" y="647174"/>
              <a:ext cx="139078" cy="248966"/>
            </a:xfrm>
            <a:custGeom>
              <a:avLst/>
              <a:gdLst>
                <a:gd name="T0" fmla="*/ 2 w 134"/>
                <a:gd name="T1" fmla="*/ 4 h 239"/>
                <a:gd name="T2" fmla="*/ 129 w 134"/>
                <a:gd name="T3" fmla="*/ 237 h 239"/>
                <a:gd name="T4" fmla="*/ 133 w 134"/>
                <a:gd name="T5" fmla="*/ 235 h 239"/>
                <a:gd name="T6" fmla="*/ 6 w 134"/>
                <a:gd name="T7" fmla="*/ 2 h 239"/>
                <a:gd name="T8" fmla="*/ 2 w 134"/>
                <a:gd name="T9" fmla="*/ 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39">
                  <a:moveTo>
                    <a:pt x="2" y="4"/>
                  </a:moveTo>
                  <a:cubicBezTo>
                    <a:pt x="50" y="77"/>
                    <a:pt x="101" y="153"/>
                    <a:pt x="129" y="237"/>
                  </a:cubicBezTo>
                  <a:cubicBezTo>
                    <a:pt x="129" y="239"/>
                    <a:pt x="134" y="237"/>
                    <a:pt x="133" y="235"/>
                  </a:cubicBezTo>
                  <a:cubicBezTo>
                    <a:pt x="105" y="151"/>
                    <a:pt x="55" y="75"/>
                    <a:pt x="6" y="2"/>
                  </a:cubicBezTo>
                  <a:cubicBezTo>
                    <a:pt x="5" y="0"/>
                    <a:pt x="0" y="2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3" name="Freeform 343"/>
            <p:cNvSpPr/>
            <p:nvPr/>
          </p:nvSpPr>
          <p:spPr bwMode="auto">
            <a:xfrm>
              <a:off x="8389732" y="652326"/>
              <a:ext cx="151097" cy="221494"/>
            </a:xfrm>
            <a:custGeom>
              <a:avLst/>
              <a:gdLst>
                <a:gd name="T0" fmla="*/ 1 w 146"/>
                <a:gd name="T1" fmla="*/ 4 h 213"/>
                <a:gd name="T2" fmla="*/ 140 w 146"/>
                <a:gd name="T3" fmla="*/ 211 h 213"/>
                <a:gd name="T4" fmla="*/ 145 w 146"/>
                <a:gd name="T5" fmla="*/ 210 h 213"/>
                <a:gd name="T6" fmla="*/ 6 w 146"/>
                <a:gd name="T7" fmla="*/ 2 h 213"/>
                <a:gd name="T8" fmla="*/ 1 w 146"/>
                <a:gd name="T9" fmla="*/ 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13">
                  <a:moveTo>
                    <a:pt x="1" y="4"/>
                  </a:moveTo>
                  <a:cubicBezTo>
                    <a:pt x="60" y="62"/>
                    <a:pt x="118" y="130"/>
                    <a:pt x="140" y="211"/>
                  </a:cubicBezTo>
                  <a:cubicBezTo>
                    <a:pt x="141" y="213"/>
                    <a:pt x="146" y="212"/>
                    <a:pt x="145" y="210"/>
                  </a:cubicBezTo>
                  <a:cubicBezTo>
                    <a:pt x="123" y="129"/>
                    <a:pt x="64" y="60"/>
                    <a:pt x="6" y="2"/>
                  </a:cubicBezTo>
                  <a:cubicBezTo>
                    <a:pt x="4" y="0"/>
                    <a:pt x="0" y="2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4" name="Freeform 344"/>
            <p:cNvSpPr/>
            <p:nvPr/>
          </p:nvSpPr>
          <p:spPr bwMode="auto">
            <a:xfrm>
              <a:off x="8401752" y="664344"/>
              <a:ext cx="157965" cy="194022"/>
            </a:xfrm>
            <a:custGeom>
              <a:avLst/>
              <a:gdLst>
                <a:gd name="T0" fmla="*/ 0 w 151"/>
                <a:gd name="T1" fmla="*/ 3 h 186"/>
                <a:gd name="T2" fmla="*/ 145 w 151"/>
                <a:gd name="T3" fmla="*/ 184 h 186"/>
                <a:gd name="T4" fmla="*/ 150 w 151"/>
                <a:gd name="T5" fmla="*/ 183 h 186"/>
                <a:gd name="T6" fmla="*/ 5 w 151"/>
                <a:gd name="T7" fmla="*/ 1 h 186"/>
                <a:gd name="T8" fmla="*/ 0 w 151"/>
                <a:gd name="T9" fmla="*/ 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86">
                  <a:moveTo>
                    <a:pt x="0" y="3"/>
                  </a:moveTo>
                  <a:cubicBezTo>
                    <a:pt x="56" y="53"/>
                    <a:pt x="122" y="110"/>
                    <a:pt x="145" y="184"/>
                  </a:cubicBezTo>
                  <a:cubicBezTo>
                    <a:pt x="146" y="186"/>
                    <a:pt x="151" y="184"/>
                    <a:pt x="150" y="183"/>
                  </a:cubicBezTo>
                  <a:cubicBezTo>
                    <a:pt x="127" y="109"/>
                    <a:pt x="61" y="51"/>
                    <a:pt x="5" y="1"/>
                  </a:cubicBezTo>
                  <a:cubicBezTo>
                    <a:pt x="4" y="0"/>
                    <a:pt x="0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146" name="图片 14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565" y="1391024"/>
            <a:ext cx="1324726" cy="132472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" y="2487366"/>
            <a:ext cx="12313361" cy="437063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49505" y="2372025"/>
            <a:ext cx="2492990" cy="255915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4444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一江春水，静静如澈地，缓缓流向那远方。一只乌篷船，摇啊摇，摇醒一江春水的梦。</a:t>
            </a:r>
            <a:endParaRPr lang="zh-CN" altLang="en-US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9" name="PA_组合 236"/>
          <p:cNvGrpSpPr/>
          <p:nvPr>
            <p:custDataLst>
              <p:tags r:id="rId2"/>
            </p:custDataLst>
          </p:nvPr>
        </p:nvGrpSpPr>
        <p:grpSpPr>
          <a:xfrm>
            <a:off x="4985124" y="627104"/>
            <a:ext cx="2221751" cy="598636"/>
            <a:chOff x="3657660" y="1411076"/>
            <a:chExt cx="3163887" cy="852488"/>
          </a:xfrm>
          <a:solidFill>
            <a:srgbClr val="72202A"/>
          </a:solidFill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3657660" y="1457114"/>
              <a:ext cx="3163887" cy="773112"/>
            </a:xfrm>
            <a:custGeom>
              <a:avLst/>
              <a:gdLst>
                <a:gd name="T0" fmla="*/ 261 w 289"/>
                <a:gd name="T1" fmla="*/ 27 h 69"/>
                <a:gd name="T2" fmla="*/ 216 w 289"/>
                <a:gd name="T3" fmla="*/ 28 h 69"/>
                <a:gd name="T4" fmla="*/ 157 w 289"/>
                <a:gd name="T5" fmla="*/ 7 h 69"/>
                <a:gd name="T6" fmla="*/ 116 w 289"/>
                <a:gd name="T7" fmla="*/ 20 h 69"/>
                <a:gd name="T8" fmla="*/ 79 w 289"/>
                <a:gd name="T9" fmla="*/ 25 h 69"/>
                <a:gd name="T10" fmla="*/ 16 w 289"/>
                <a:gd name="T11" fmla="*/ 40 h 69"/>
                <a:gd name="T12" fmla="*/ 14 w 289"/>
                <a:gd name="T13" fmla="*/ 53 h 69"/>
                <a:gd name="T14" fmla="*/ 84 w 289"/>
                <a:gd name="T15" fmla="*/ 57 h 69"/>
                <a:gd name="T16" fmla="*/ 107 w 289"/>
                <a:gd name="T17" fmla="*/ 62 h 69"/>
                <a:gd name="T18" fmla="*/ 146 w 289"/>
                <a:gd name="T19" fmla="*/ 65 h 69"/>
                <a:gd name="T20" fmla="*/ 208 w 289"/>
                <a:gd name="T21" fmla="*/ 58 h 69"/>
                <a:gd name="T22" fmla="*/ 273 w 289"/>
                <a:gd name="T23" fmla="*/ 41 h 69"/>
                <a:gd name="T24" fmla="*/ 100 w 289"/>
                <a:gd name="T25" fmla="*/ 61 h 69"/>
                <a:gd name="T26" fmla="*/ 76 w 289"/>
                <a:gd name="T27" fmla="*/ 51 h 69"/>
                <a:gd name="T28" fmla="*/ 84 w 289"/>
                <a:gd name="T29" fmla="*/ 47 h 69"/>
                <a:gd name="T30" fmla="*/ 86 w 289"/>
                <a:gd name="T31" fmla="*/ 49 h 69"/>
                <a:gd name="T32" fmla="*/ 68 w 289"/>
                <a:gd name="T33" fmla="*/ 44 h 69"/>
                <a:gd name="T34" fmla="*/ 11 w 289"/>
                <a:gd name="T35" fmla="*/ 49 h 69"/>
                <a:gd name="T36" fmla="*/ 41 w 289"/>
                <a:gd name="T37" fmla="*/ 37 h 69"/>
                <a:gd name="T38" fmla="*/ 80 w 289"/>
                <a:gd name="T39" fmla="*/ 30 h 69"/>
                <a:gd name="T40" fmla="*/ 92 w 289"/>
                <a:gd name="T41" fmla="*/ 19 h 69"/>
                <a:gd name="T42" fmla="*/ 108 w 289"/>
                <a:gd name="T43" fmla="*/ 44 h 69"/>
                <a:gd name="T44" fmla="*/ 144 w 289"/>
                <a:gd name="T45" fmla="*/ 60 h 69"/>
                <a:gd name="T46" fmla="*/ 117 w 289"/>
                <a:gd name="T47" fmla="*/ 58 h 69"/>
                <a:gd name="T48" fmla="*/ 115 w 289"/>
                <a:gd name="T49" fmla="*/ 46 h 69"/>
                <a:gd name="T50" fmla="*/ 111 w 289"/>
                <a:gd name="T51" fmla="*/ 52 h 69"/>
                <a:gd name="T52" fmla="*/ 121 w 289"/>
                <a:gd name="T53" fmla="*/ 38 h 69"/>
                <a:gd name="T54" fmla="*/ 117 w 289"/>
                <a:gd name="T55" fmla="*/ 40 h 69"/>
                <a:gd name="T56" fmla="*/ 118 w 289"/>
                <a:gd name="T57" fmla="*/ 28 h 69"/>
                <a:gd name="T58" fmla="*/ 142 w 289"/>
                <a:gd name="T59" fmla="*/ 22 h 69"/>
                <a:gd name="T60" fmla="*/ 143 w 289"/>
                <a:gd name="T61" fmla="*/ 16 h 69"/>
                <a:gd name="T62" fmla="*/ 146 w 289"/>
                <a:gd name="T63" fmla="*/ 5 h 69"/>
                <a:gd name="T64" fmla="*/ 164 w 289"/>
                <a:gd name="T65" fmla="*/ 9 h 69"/>
                <a:gd name="T66" fmla="*/ 164 w 289"/>
                <a:gd name="T67" fmla="*/ 32 h 69"/>
                <a:gd name="T68" fmla="*/ 172 w 289"/>
                <a:gd name="T69" fmla="*/ 27 h 69"/>
                <a:gd name="T70" fmla="*/ 173 w 289"/>
                <a:gd name="T71" fmla="*/ 36 h 69"/>
                <a:gd name="T72" fmla="*/ 181 w 289"/>
                <a:gd name="T73" fmla="*/ 35 h 69"/>
                <a:gd name="T74" fmla="*/ 165 w 289"/>
                <a:gd name="T75" fmla="*/ 54 h 69"/>
                <a:gd name="T76" fmla="*/ 134 w 289"/>
                <a:gd name="T77" fmla="*/ 40 h 69"/>
                <a:gd name="T78" fmla="*/ 140 w 289"/>
                <a:gd name="T79" fmla="*/ 42 h 69"/>
                <a:gd name="T80" fmla="*/ 142 w 289"/>
                <a:gd name="T81" fmla="*/ 50 h 69"/>
                <a:gd name="T82" fmla="*/ 150 w 289"/>
                <a:gd name="T83" fmla="*/ 41 h 69"/>
                <a:gd name="T84" fmla="*/ 162 w 289"/>
                <a:gd name="T85" fmla="*/ 56 h 69"/>
                <a:gd name="T86" fmla="*/ 160 w 289"/>
                <a:gd name="T87" fmla="*/ 63 h 69"/>
                <a:gd name="T88" fmla="*/ 263 w 289"/>
                <a:gd name="T89" fmla="*/ 40 h 69"/>
                <a:gd name="T90" fmla="*/ 209 w 289"/>
                <a:gd name="T91" fmla="*/ 50 h 69"/>
                <a:gd name="T92" fmla="*/ 197 w 289"/>
                <a:gd name="T93" fmla="*/ 60 h 69"/>
                <a:gd name="T94" fmla="*/ 184 w 289"/>
                <a:gd name="T95" fmla="*/ 37 h 69"/>
                <a:gd name="T96" fmla="*/ 197 w 289"/>
                <a:gd name="T97" fmla="*/ 26 h 69"/>
                <a:gd name="T98" fmla="*/ 214 w 289"/>
                <a:gd name="T99" fmla="*/ 31 h 69"/>
                <a:gd name="T100" fmla="*/ 204 w 289"/>
                <a:gd name="T101" fmla="*/ 33 h 69"/>
                <a:gd name="T102" fmla="*/ 206 w 289"/>
                <a:gd name="T103" fmla="*/ 30 h 69"/>
                <a:gd name="T104" fmla="*/ 217 w 289"/>
                <a:gd name="T105" fmla="*/ 32 h 69"/>
                <a:gd name="T106" fmla="*/ 258 w 289"/>
                <a:gd name="T107" fmla="*/ 2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9" h="69">
                  <a:moveTo>
                    <a:pt x="289" y="40"/>
                  </a:moveTo>
                  <a:cubicBezTo>
                    <a:pt x="289" y="38"/>
                    <a:pt x="287" y="38"/>
                    <a:pt x="286" y="38"/>
                  </a:cubicBezTo>
                  <a:cubicBezTo>
                    <a:pt x="285" y="38"/>
                    <a:pt x="283" y="37"/>
                    <a:pt x="282" y="37"/>
                  </a:cubicBezTo>
                  <a:cubicBezTo>
                    <a:pt x="278" y="35"/>
                    <a:pt x="274" y="33"/>
                    <a:pt x="270" y="32"/>
                  </a:cubicBezTo>
                  <a:cubicBezTo>
                    <a:pt x="269" y="31"/>
                    <a:pt x="267" y="30"/>
                    <a:pt x="266" y="29"/>
                  </a:cubicBezTo>
                  <a:cubicBezTo>
                    <a:pt x="264" y="28"/>
                    <a:pt x="262" y="27"/>
                    <a:pt x="261" y="27"/>
                  </a:cubicBezTo>
                  <a:cubicBezTo>
                    <a:pt x="260" y="26"/>
                    <a:pt x="260" y="26"/>
                    <a:pt x="260" y="26"/>
                  </a:cubicBezTo>
                  <a:cubicBezTo>
                    <a:pt x="257" y="25"/>
                    <a:pt x="255" y="24"/>
                    <a:pt x="253" y="23"/>
                  </a:cubicBezTo>
                  <a:cubicBezTo>
                    <a:pt x="250" y="22"/>
                    <a:pt x="247" y="21"/>
                    <a:pt x="244" y="21"/>
                  </a:cubicBezTo>
                  <a:cubicBezTo>
                    <a:pt x="243" y="21"/>
                    <a:pt x="242" y="21"/>
                    <a:pt x="241" y="21"/>
                  </a:cubicBezTo>
                  <a:cubicBezTo>
                    <a:pt x="237" y="21"/>
                    <a:pt x="234" y="23"/>
                    <a:pt x="230" y="25"/>
                  </a:cubicBezTo>
                  <a:cubicBezTo>
                    <a:pt x="225" y="28"/>
                    <a:pt x="222" y="31"/>
                    <a:pt x="216" y="28"/>
                  </a:cubicBezTo>
                  <a:cubicBezTo>
                    <a:pt x="215" y="25"/>
                    <a:pt x="212" y="22"/>
                    <a:pt x="208" y="21"/>
                  </a:cubicBezTo>
                  <a:cubicBezTo>
                    <a:pt x="205" y="20"/>
                    <a:pt x="202" y="21"/>
                    <a:pt x="199" y="22"/>
                  </a:cubicBezTo>
                  <a:cubicBezTo>
                    <a:pt x="195" y="16"/>
                    <a:pt x="186" y="12"/>
                    <a:pt x="179" y="16"/>
                  </a:cubicBezTo>
                  <a:cubicBezTo>
                    <a:pt x="178" y="16"/>
                    <a:pt x="177" y="16"/>
                    <a:pt x="177" y="16"/>
                  </a:cubicBezTo>
                  <a:cubicBezTo>
                    <a:pt x="175" y="10"/>
                    <a:pt x="170" y="6"/>
                    <a:pt x="164" y="6"/>
                  </a:cubicBezTo>
                  <a:cubicBezTo>
                    <a:pt x="162" y="6"/>
                    <a:pt x="160" y="6"/>
                    <a:pt x="157" y="7"/>
                  </a:cubicBezTo>
                  <a:cubicBezTo>
                    <a:pt x="157" y="8"/>
                    <a:pt x="156" y="8"/>
                    <a:pt x="155" y="8"/>
                  </a:cubicBezTo>
                  <a:cubicBezTo>
                    <a:pt x="154" y="5"/>
                    <a:pt x="151" y="2"/>
                    <a:pt x="147" y="1"/>
                  </a:cubicBezTo>
                  <a:cubicBezTo>
                    <a:pt x="142" y="0"/>
                    <a:pt x="138" y="2"/>
                    <a:pt x="135" y="5"/>
                  </a:cubicBezTo>
                  <a:cubicBezTo>
                    <a:pt x="133" y="8"/>
                    <a:pt x="132" y="10"/>
                    <a:pt x="133" y="13"/>
                  </a:cubicBezTo>
                  <a:cubicBezTo>
                    <a:pt x="128" y="11"/>
                    <a:pt x="123" y="12"/>
                    <a:pt x="120" y="15"/>
                  </a:cubicBezTo>
                  <a:cubicBezTo>
                    <a:pt x="118" y="16"/>
                    <a:pt x="117" y="18"/>
                    <a:pt x="116" y="20"/>
                  </a:cubicBezTo>
                  <a:cubicBezTo>
                    <a:pt x="116" y="20"/>
                    <a:pt x="114" y="19"/>
                    <a:pt x="114" y="19"/>
                  </a:cubicBezTo>
                  <a:cubicBezTo>
                    <a:pt x="111" y="17"/>
                    <a:pt x="108" y="16"/>
                    <a:pt x="105" y="15"/>
                  </a:cubicBezTo>
                  <a:cubicBezTo>
                    <a:pt x="102" y="14"/>
                    <a:pt x="99" y="14"/>
                    <a:pt x="96" y="14"/>
                  </a:cubicBezTo>
                  <a:cubicBezTo>
                    <a:pt x="94" y="15"/>
                    <a:pt x="92" y="15"/>
                    <a:pt x="91" y="15"/>
                  </a:cubicBezTo>
                  <a:cubicBezTo>
                    <a:pt x="89" y="16"/>
                    <a:pt x="87" y="17"/>
                    <a:pt x="85" y="18"/>
                  </a:cubicBezTo>
                  <a:cubicBezTo>
                    <a:pt x="83" y="20"/>
                    <a:pt x="80" y="23"/>
                    <a:pt x="79" y="25"/>
                  </a:cubicBezTo>
                  <a:cubicBezTo>
                    <a:pt x="78" y="26"/>
                    <a:pt x="78" y="27"/>
                    <a:pt x="77" y="28"/>
                  </a:cubicBezTo>
                  <a:cubicBezTo>
                    <a:pt x="68" y="21"/>
                    <a:pt x="54" y="18"/>
                    <a:pt x="44" y="27"/>
                  </a:cubicBezTo>
                  <a:cubicBezTo>
                    <a:pt x="42" y="28"/>
                    <a:pt x="41" y="30"/>
                    <a:pt x="40" y="32"/>
                  </a:cubicBezTo>
                  <a:cubicBezTo>
                    <a:pt x="37" y="36"/>
                    <a:pt x="35" y="39"/>
                    <a:pt x="31" y="40"/>
                  </a:cubicBezTo>
                  <a:cubicBezTo>
                    <a:pt x="28" y="41"/>
                    <a:pt x="26" y="41"/>
                    <a:pt x="24" y="41"/>
                  </a:cubicBezTo>
                  <a:cubicBezTo>
                    <a:pt x="21" y="41"/>
                    <a:pt x="19" y="40"/>
                    <a:pt x="16" y="40"/>
                  </a:cubicBezTo>
                  <a:cubicBezTo>
                    <a:pt x="15" y="41"/>
                    <a:pt x="13" y="42"/>
                    <a:pt x="11" y="43"/>
                  </a:cubicBezTo>
                  <a:cubicBezTo>
                    <a:pt x="9" y="44"/>
                    <a:pt x="7" y="45"/>
                    <a:pt x="5" y="46"/>
                  </a:cubicBezTo>
                  <a:cubicBezTo>
                    <a:pt x="4" y="46"/>
                    <a:pt x="2" y="46"/>
                    <a:pt x="1" y="47"/>
                  </a:cubicBezTo>
                  <a:cubicBezTo>
                    <a:pt x="0" y="47"/>
                    <a:pt x="0" y="48"/>
                    <a:pt x="1" y="49"/>
                  </a:cubicBezTo>
                  <a:cubicBezTo>
                    <a:pt x="3" y="50"/>
                    <a:pt x="4" y="50"/>
                    <a:pt x="6" y="51"/>
                  </a:cubicBezTo>
                  <a:cubicBezTo>
                    <a:pt x="8" y="52"/>
                    <a:pt x="11" y="52"/>
                    <a:pt x="14" y="53"/>
                  </a:cubicBezTo>
                  <a:cubicBezTo>
                    <a:pt x="17" y="53"/>
                    <a:pt x="20" y="53"/>
                    <a:pt x="23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5" y="59"/>
                    <a:pt x="44" y="58"/>
                    <a:pt x="53" y="50"/>
                  </a:cubicBezTo>
                  <a:cubicBezTo>
                    <a:pt x="58" y="46"/>
                    <a:pt x="66" y="45"/>
                    <a:pt x="71" y="50"/>
                  </a:cubicBezTo>
                  <a:cubicBezTo>
                    <a:pt x="71" y="51"/>
                    <a:pt x="72" y="52"/>
                    <a:pt x="73" y="53"/>
                  </a:cubicBezTo>
                  <a:cubicBezTo>
                    <a:pt x="75" y="56"/>
                    <a:pt x="79" y="57"/>
                    <a:pt x="84" y="57"/>
                  </a:cubicBezTo>
                  <a:cubicBezTo>
                    <a:pt x="84" y="57"/>
                    <a:pt x="85" y="58"/>
                    <a:pt x="85" y="58"/>
                  </a:cubicBezTo>
                  <a:cubicBezTo>
                    <a:pt x="86" y="59"/>
                    <a:pt x="87" y="60"/>
                    <a:pt x="88" y="61"/>
                  </a:cubicBezTo>
                  <a:cubicBezTo>
                    <a:pt x="88" y="62"/>
                    <a:pt x="89" y="62"/>
                    <a:pt x="90" y="63"/>
                  </a:cubicBezTo>
                  <a:cubicBezTo>
                    <a:pt x="92" y="64"/>
                    <a:pt x="94" y="65"/>
                    <a:pt x="97" y="65"/>
                  </a:cubicBezTo>
                  <a:cubicBezTo>
                    <a:pt x="98" y="65"/>
                    <a:pt x="99" y="65"/>
                    <a:pt x="101" y="65"/>
                  </a:cubicBezTo>
                  <a:cubicBezTo>
                    <a:pt x="104" y="64"/>
                    <a:pt x="106" y="63"/>
                    <a:pt x="107" y="62"/>
                  </a:cubicBezTo>
                  <a:cubicBezTo>
                    <a:pt x="108" y="62"/>
                    <a:pt x="109" y="61"/>
                    <a:pt x="110" y="60"/>
                  </a:cubicBezTo>
                  <a:cubicBezTo>
                    <a:pt x="112" y="61"/>
                    <a:pt x="115" y="61"/>
                    <a:pt x="117" y="61"/>
                  </a:cubicBezTo>
                  <a:cubicBezTo>
                    <a:pt x="117" y="61"/>
                    <a:pt x="118" y="61"/>
                    <a:pt x="118" y="61"/>
                  </a:cubicBezTo>
                  <a:cubicBezTo>
                    <a:pt x="120" y="65"/>
                    <a:pt x="125" y="69"/>
                    <a:pt x="130" y="69"/>
                  </a:cubicBezTo>
                  <a:cubicBezTo>
                    <a:pt x="134" y="68"/>
                    <a:pt x="139" y="66"/>
                    <a:pt x="141" y="62"/>
                  </a:cubicBezTo>
                  <a:cubicBezTo>
                    <a:pt x="143" y="64"/>
                    <a:pt x="145" y="65"/>
                    <a:pt x="146" y="65"/>
                  </a:cubicBezTo>
                  <a:cubicBezTo>
                    <a:pt x="149" y="66"/>
                    <a:pt x="152" y="66"/>
                    <a:pt x="156" y="65"/>
                  </a:cubicBezTo>
                  <a:cubicBezTo>
                    <a:pt x="158" y="67"/>
                    <a:pt x="162" y="68"/>
                    <a:pt x="166" y="67"/>
                  </a:cubicBezTo>
                  <a:cubicBezTo>
                    <a:pt x="170" y="65"/>
                    <a:pt x="173" y="61"/>
                    <a:pt x="173" y="57"/>
                  </a:cubicBezTo>
                  <a:cubicBezTo>
                    <a:pt x="179" y="63"/>
                    <a:pt x="189" y="65"/>
                    <a:pt x="197" y="63"/>
                  </a:cubicBezTo>
                  <a:cubicBezTo>
                    <a:pt x="199" y="63"/>
                    <a:pt x="201" y="62"/>
                    <a:pt x="203" y="61"/>
                  </a:cubicBezTo>
                  <a:cubicBezTo>
                    <a:pt x="205" y="60"/>
                    <a:pt x="207" y="59"/>
                    <a:pt x="208" y="58"/>
                  </a:cubicBezTo>
                  <a:cubicBezTo>
                    <a:pt x="209" y="57"/>
                    <a:pt x="209" y="56"/>
                    <a:pt x="210" y="56"/>
                  </a:cubicBezTo>
                  <a:cubicBezTo>
                    <a:pt x="210" y="55"/>
                    <a:pt x="212" y="53"/>
                    <a:pt x="211" y="53"/>
                  </a:cubicBezTo>
                  <a:cubicBezTo>
                    <a:pt x="220" y="58"/>
                    <a:pt x="230" y="58"/>
                    <a:pt x="240" y="55"/>
                  </a:cubicBezTo>
                  <a:cubicBezTo>
                    <a:pt x="243" y="54"/>
                    <a:pt x="246" y="53"/>
                    <a:pt x="248" y="51"/>
                  </a:cubicBezTo>
                  <a:cubicBezTo>
                    <a:pt x="253" y="49"/>
                    <a:pt x="253" y="49"/>
                    <a:pt x="253" y="49"/>
                  </a:cubicBezTo>
                  <a:cubicBezTo>
                    <a:pt x="259" y="45"/>
                    <a:pt x="265" y="41"/>
                    <a:pt x="273" y="41"/>
                  </a:cubicBezTo>
                  <a:cubicBezTo>
                    <a:pt x="275" y="42"/>
                    <a:pt x="278" y="42"/>
                    <a:pt x="280" y="42"/>
                  </a:cubicBezTo>
                  <a:cubicBezTo>
                    <a:pt x="283" y="42"/>
                    <a:pt x="285" y="42"/>
                    <a:pt x="287" y="41"/>
                  </a:cubicBezTo>
                  <a:cubicBezTo>
                    <a:pt x="288" y="41"/>
                    <a:pt x="289" y="41"/>
                    <a:pt x="289" y="40"/>
                  </a:cubicBezTo>
                  <a:cubicBezTo>
                    <a:pt x="289" y="40"/>
                    <a:pt x="289" y="40"/>
                    <a:pt x="289" y="40"/>
                  </a:cubicBezTo>
                  <a:close/>
                  <a:moveTo>
                    <a:pt x="105" y="60"/>
                  </a:moveTo>
                  <a:cubicBezTo>
                    <a:pt x="104" y="60"/>
                    <a:pt x="103" y="61"/>
                    <a:pt x="100" y="61"/>
                  </a:cubicBezTo>
                  <a:cubicBezTo>
                    <a:pt x="98" y="62"/>
                    <a:pt x="96" y="62"/>
                    <a:pt x="94" y="61"/>
                  </a:cubicBezTo>
                  <a:cubicBezTo>
                    <a:pt x="92" y="60"/>
                    <a:pt x="90" y="59"/>
                    <a:pt x="89" y="57"/>
                  </a:cubicBezTo>
                  <a:cubicBezTo>
                    <a:pt x="89" y="57"/>
                    <a:pt x="88" y="56"/>
                    <a:pt x="88" y="56"/>
                  </a:cubicBezTo>
                  <a:cubicBezTo>
                    <a:pt x="88" y="55"/>
                    <a:pt x="87" y="54"/>
                    <a:pt x="87" y="54"/>
                  </a:cubicBezTo>
                  <a:cubicBezTo>
                    <a:pt x="86" y="53"/>
                    <a:pt x="85" y="53"/>
                    <a:pt x="85" y="54"/>
                  </a:cubicBezTo>
                  <a:cubicBezTo>
                    <a:pt x="82" y="54"/>
                    <a:pt x="78" y="54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5" y="50"/>
                    <a:pt x="74" y="49"/>
                    <a:pt x="74" y="48"/>
                  </a:cubicBezTo>
                  <a:cubicBezTo>
                    <a:pt x="74" y="46"/>
                    <a:pt x="75" y="45"/>
                    <a:pt x="76" y="43"/>
                  </a:cubicBezTo>
                  <a:cubicBezTo>
                    <a:pt x="78" y="42"/>
                    <a:pt x="81" y="41"/>
                    <a:pt x="83" y="43"/>
                  </a:cubicBezTo>
                  <a:cubicBezTo>
                    <a:pt x="84" y="43"/>
                    <a:pt x="84" y="44"/>
                    <a:pt x="84" y="45"/>
                  </a:cubicBezTo>
                  <a:cubicBezTo>
                    <a:pt x="84" y="45"/>
                    <a:pt x="84" y="46"/>
                    <a:pt x="84" y="47"/>
                  </a:cubicBezTo>
                  <a:cubicBezTo>
                    <a:pt x="83" y="47"/>
                    <a:pt x="82" y="47"/>
                    <a:pt x="81" y="47"/>
                  </a:cubicBezTo>
                  <a:cubicBezTo>
                    <a:pt x="81" y="47"/>
                    <a:pt x="81" y="47"/>
                    <a:pt x="81" y="46"/>
                  </a:cubicBezTo>
                  <a:cubicBezTo>
                    <a:pt x="81" y="45"/>
                    <a:pt x="80" y="43"/>
                    <a:pt x="78" y="43"/>
                  </a:cubicBezTo>
                  <a:cubicBezTo>
                    <a:pt x="76" y="43"/>
                    <a:pt x="74" y="47"/>
                    <a:pt x="76" y="49"/>
                  </a:cubicBezTo>
                  <a:cubicBezTo>
                    <a:pt x="76" y="49"/>
                    <a:pt x="77" y="50"/>
                    <a:pt x="78" y="50"/>
                  </a:cubicBezTo>
                  <a:cubicBezTo>
                    <a:pt x="80" y="52"/>
                    <a:pt x="84" y="51"/>
                    <a:pt x="86" y="49"/>
                  </a:cubicBezTo>
                  <a:cubicBezTo>
                    <a:pt x="87" y="48"/>
                    <a:pt x="88" y="46"/>
                    <a:pt x="87" y="44"/>
                  </a:cubicBezTo>
                  <a:cubicBezTo>
                    <a:pt x="87" y="42"/>
                    <a:pt x="86" y="41"/>
                    <a:pt x="85" y="40"/>
                  </a:cubicBezTo>
                  <a:cubicBezTo>
                    <a:pt x="82" y="38"/>
                    <a:pt x="77" y="38"/>
                    <a:pt x="74" y="41"/>
                  </a:cubicBezTo>
                  <a:cubicBezTo>
                    <a:pt x="73" y="42"/>
                    <a:pt x="72" y="44"/>
                    <a:pt x="71" y="46"/>
                  </a:cubicBezTo>
                  <a:cubicBezTo>
                    <a:pt x="71" y="46"/>
                    <a:pt x="70" y="45"/>
                    <a:pt x="69" y="45"/>
                  </a:cubicBezTo>
                  <a:cubicBezTo>
                    <a:pt x="69" y="45"/>
                    <a:pt x="68" y="44"/>
                    <a:pt x="68" y="44"/>
                  </a:cubicBezTo>
                  <a:cubicBezTo>
                    <a:pt x="66" y="44"/>
                    <a:pt x="65" y="44"/>
                    <a:pt x="64" y="43"/>
                  </a:cubicBezTo>
                  <a:cubicBezTo>
                    <a:pt x="61" y="43"/>
                    <a:pt x="59" y="43"/>
                    <a:pt x="56" y="44"/>
                  </a:cubicBezTo>
                  <a:cubicBezTo>
                    <a:pt x="54" y="45"/>
                    <a:pt x="52" y="46"/>
                    <a:pt x="50" y="48"/>
                  </a:cubicBezTo>
                  <a:cubicBezTo>
                    <a:pt x="43" y="54"/>
                    <a:pt x="35" y="55"/>
                    <a:pt x="26" y="5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0" y="50"/>
                    <a:pt x="14" y="49"/>
                    <a:pt x="11" y="49"/>
                  </a:cubicBezTo>
                  <a:cubicBezTo>
                    <a:pt x="10" y="49"/>
                    <a:pt x="9" y="49"/>
                    <a:pt x="8" y="48"/>
                  </a:cubicBezTo>
                  <a:cubicBezTo>
                    <a:pt x="11" y="47"/>
                    <a:pt x="13" y="46"/>
                    <a:pt x="15" y="44"/>
                  </a:cubicBezTo>
                  <a:cubicBezTo>
                    <a:pt x="17" y="43"/>
                    <a:pt x="19" y="44"/>
                    <a:pt x="20" y="44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9" y="45"/>
                    <a:pt x="31" y="44"/>
                    <a:pt x="34" y="43"/>
                  </a:cubicBezTo>
                  <a:cubicBezTo>
                    <a:pt x="36" y="41"/>
                    <a:pt x="39" y="39"/>
                    <a:pt x="41" y="37"/>
                  </a:cubicBezTo>
                  <a:cubicBezTo>
                    <a:pt x="41" y="36"/>
                    <a:pt x="42" y="35"/>
                    <a:pt x="42" y="35"/>
                  </a:cubicBezTo>
                  <a:cubicBezTo>
                    <a:pt x="44" y="33"/>
                    <a:pt x="45" y="31"/>
                    <a:pt x="47" y="29"/>
                  </a:cubicBezTo>
                  <a:cubicBezTo>
                    <a:pt x="55" y="21"/>
                    <a:pt x="67" y="25"/>
                    <a:pt x="76" y="31"/>
                  </a:cubicBezTo>
                  <a:cubicBezTo>
                    <a:pt x="76" y="32"/>
                    <a:pt x="77" y="32"/>
                    <a:pt x="78" y="33"/>
                  </a:cubicBezTo>
                  <a:cubicBezTo>
                    <a:pt x="78" y="33"/>
                    <a:pt x="79" y="33"/>
                    <a:pt x="79" y="32"/>
                  </a:cubicBezTo>
                  <a:cubicBezTo>
                    <a:pt x="80" y="31"/>
                    <a:pt x="80" y="31"/>
                    <a:pt x="80" y="30"/>
                  </a:cubicBezTo>
                  <a:cubicBezTo>
                    <a:pt x="80" y="30"/>
                    <a:pt x="81" y="29"/>
                    <a:pt x="81" y="29"/>
                  </a:cubicBezTo>
                  <a:cubicBezTo>
                    <a:pt x="81" y="28"/>
                    <a:pt x="82" y="27"/>
                    <a:pt x="83" y="26"/>
                  </a:cubicBezTo>
                  <a:cubicBezTo>
                    <a:pt x="83" y="25"/>
                    <a:pt x="84" y="24"/>
                    <a:pt x="85" y="23"/>
                  </a:cubicBezTo>
                  <a:cubicBezTo>
                    <a:pt x="86" y="22"/>
                    <a:pt x="87" y="21"/>
                    <a:pt x="88" y="21"/>
                  </a:cubicBezTo>
                  <a:cubicBezTo>
                    <a:pt x="89" y="20"/>
                    <a:pt x="90" y="19"/>
                    <a:pt x="91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9" y="16"/>
                    <a:pt x="109" y="19"/>
                    <a:pt x="115" y="24"/>
                  </a:cubicBezTo>
                  <a:cubicBezTo>
                    <a:pt x="115" y="24"/>
                    <a:pt x="115" y="24"/>
                    <a:pt x="115" y="25"/>
                  </a:cubicBezTo>
                  <a:cubicBezTo>
                    <a:pt x="112" y="25"/>
                    <a:pt x="108" y="26"/>
                    <a:pt x="106" y="29"/>
                  </a:cubicBezTo>
                  <a:cubicBezTo>
                    <a:pt x="103" y="32"/>
                    <a:pt x="103" y="36"/>
                    <a:pt x="105" y="40"/>
                  </a:cubicBezTo>
                  <a:cubicBezTo>
                    <a:pt x="106" y="42"/>
                    <a:pt x="107" y="43"/>
                    <a:pt x="109" y="44"/>
                  </a:cubicBezTo>
                  <a:cubicBezTo>
                    <a:pt x="109" y="44"/>
                    <a:pt x="109" y="44"/>
                    <a:pt x="108" y="44"/>
                  </a:cubicBezTo>
                  <a:cubicBezTo>
                    <a:pt x="106" y="46"/>
                    <a:pt x="105" y="49"/>
                    <a:pt x="105" y="52"/>
                  </a:cubicBezTo>
                  <a:cubicBezTo>
                    <a:pt x="105" y="54"/>
                    <a:pt x="106" y="56"/>
                    <a:pt x="107" y="58"/>
                  </a:cubicBezTo>
                  <a:cubicBezTo>
                    <a:pt x="107" y="59"/>
                    <a:pt x="106" y="59"/>
                    <a:pt x="105" y="60"/>
                  </a:cubicBezTo>
                  <a:close/>
                  <a:moveTo>
                    <a:pt x="153" y="63"/>
                  </a:moveTo>
                  <a:cubicBezTo>
                    <a:pt x="151" y="63"/>
                    <a:pt x="149" y="63"/>
                    <a:pt x="147" y="62"/>
                  </a:cubicBezTo>
                  <a:cubicBezTo>
                    <a:pt x="146" y="61"/>
                    <a:pt x="145" y="61"/>
                    <a:pt x="144" y="60"/>
                  </a:cubicBezTo>
                  <a:cubicBezTo>
                    <a:pt x="143" y="59"/>
                    <a:pt x="142" y="57"/>
                    <a:pt x="140" y="58"/>
                  </a:cubicBezTo>
                  <a:cubicBezTo>
                    <a:pt x="140" y="58"/>
                    <a:pt x="140" y="59"/>
                    <a:pt x="140" y="59"/>
                  </a:cubicBezTo>
                  <a:cubicBezTo>
                    <a:pt x="138" y="62"/>
                    <a:pt x="134" y="65"/>
                    <a:pt x="130" y="65"/>
                  </a:cubicBezTo>
                  <a:cubicBezTo>
                    <a:pt x="126" y="65"/>
                    <a:pt x="122" y="62"/>
                    <a:pt x="120" y="59"/>
                  </a:cubicBezTo>
                  <a:cubicBezTo>
                    <a:pt x="120" y="58"/>
                    <a:pt x="119" y="58"/>
                    <a:pt x="119" y="58"/>
                  </a:cubicBezTo>
                  <a:cubicBezTo>
                    <a:pt x="117" y="58"/>
                    <a:pt x="117" y="58"/>
                    <a:pt x="117" y="58"/>
                  </a:cubicBezTo>
                  <a:cubicBezTo>
                    <a:pt x="115" y="58"/>
                    <a:pt x="113" y="58"/>
                    <a:pt x="111" y="57"/>
                  </a:cubicBezTo>
                  <a:cubicBezTo>
                    <a:pt x="111" y="57"/>
                    <a:pt x="110" y="56"/>
                    <a:pt x="110" y="56"/>
                  </a:cubicBezTo>
                  <a:cubicBezTo>
                    <a:pt x="110" y="56"/>
                    <a:pt x="109" y="55"/>
                    <a:pt x="109" y="55"/>
                  </a:cubicBezTo>
                  <a:cubicBezTo>
                    <a:pt x="108" y="53"/>
                    <a:pt x="108" y="51"/>
                    <a:pt x="109" y="49"/>
                  </a:cubicBezTo>
                  <a:cubicBezTo>
                    <a:pt x="109" y="48"/>
                    <a:pt x="110" y="48"/>
                    <a:pt x="111" y="47"/>
                  </a:cubicBezTo>
                  <a:cubicBezTo>
                    <a:pt x="112" y="46"/>
                    <a:pt x="114" y="46"/>
                    <a:pt x="115" y="46"/>
                  </a:cubicBezTo>
                  <a:cubicBezTo>
                    <a:pt x="116" y="46"/>
                    <a:pt x="117" y="47"/>
                    <a:pt x="117" y="48"/>
                  </a:cubicBezTo>
                  <a:cubicBezTo>
                    <a:pt x="118" y="49"/>
                    <a:pt x="117" y="49"/>
                    <a:pt x="117" y="50"/>
                  </a:cubicBezTo>
                  <a:cubicBezTo>
                    <a:pt x="117" y="50"/>
                    <a:pt x="116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48"/>
                    <a:pt x="115" y="47"/>
                    <a:pt x="113" y="47"/>
                  </a:cubicBezTo>
                  <a:cubicBezTo>
                    <a:pt x="110" y="47"/>
                    <a:pt x="109" y="50"/>
                    <a:pt x="111" y="52"/>
                  </a:cubicBezTo>
                  <a:cubicBezTo>
                    <a:pt x="112" y="54"/>
                    <a:pt x="114" y="54"/>
                    <a:pt x="116" y="54"/>
                  </a:cubicBezTo>
                  <a:cubicBezTo>
                    <a:pt x="117" y="53"/>
                    <a:pt x="118" y="53"/>
                    <a:pt x="119" y="52"/>
                  </a:cubicBezTo>
                  <a:cubicBezTo>
                    <a:pt x="121" y="51"/>
                    <a:pt x="121" y="49"/>
                    <a:pt x="121" y="47"/>
                  </a:cubicBezTo>
                  <a:cubicBezTo>
                    <a:pt x="120" y="46"/>
                    <a:pt x="119" y="45"/>
                    <a:pt x="118" y="44"/>
                  </a:cubicBezTo>
                  <a:cubicBezTo>
                    <a:pt x="118" y="44"/>
                    <a:pt x="119" y="43"/>
                    <a:pt x="120" y="42"/>
                  </a:cubicBezTo>
                  <a:cubicBezTo>
                    <a:pt x="121" y="41"/>
                    <a:pt x="121" y="40"/>
                    <a:pt x="121" y="38"/>
                  </a:cubicBezTo>
                  <a:cubicBezTo>
                    <a:pt x="121" y="37"/>
                    <a:pt x="121" y="36"/>
                    <a:pt x="121" y="35"/>
                  </a:cubicBezTo>
                  <a:cubicBezTo>
                    <a:pt x="120" y="34"/>
                    <a:pt x="119" y="33"/>
                    <a:pt x="117" y="32"/>
                  </a:cubicBezTo>
                  <a:cubicBezTo>
                    <a:pt x="115" y="32"/>
                    <a:pt x="113" y="33"/>
                    <a:pt x="113" y="35"/>
                  </a:cubicBezTo>
                  <a:cubicBezTo>
                    <a:pt x="113" y="37"/>
                    <a:pt x="114" y="38"/>
                    <a:pt x="116" y="38"/>
                  </a:cubicBezTo>
                  <a:cubicBezTo>
                    <a:pt x="116" y="38"/>
                    <a:pt x="117" y="38"/>
                    <a:pt x="117" y="38"/>
                  </a:cubicBezTo>
                  <a:cubicBezTo>
                    <a:pt x="118" y="38"/>
                    <a:pt x="118" y="39"/>
                    <a:pt x="117" y="40"/>
                  </a:cubicBezTo>
                  <a:cubicBezTo>
                    <a:pt x="117" y="40"/>
                    <a:pt x="116" y="41"/>
                    <a:pt x="115" y="41"/>
                  </a:cubicBezTo>
                  <a:cubicBezTo>
                    <a:pt x="113" y="42"/>
                    <a:pt x="111" y="41"/>
                    <a:pt x="110" y="40"/>
                  </a:cubicBezTo>
                  <a:cubicBezTo>
                    <a:pt x="109" y="40"/>
                    <a:pt x="108" y="39"/>
                    <a:pt x="108" y="38"/>
                  </a:cubicBezTo>
                  <a:cubicBezTo>
                    <a:pt x="107" y="36"/>
                    <a:pt x="107" y="33"/>
                    <a:pt x="109" y="31"/>
                  </a:cubicBezTo>
                  <a:cubicBezTo>
                    <a:pt x="110" y="29"/>
                    <a:pt x="113" y="27"/>
                    <a:pt x="117" y="28"/>
                  </a:cubicBezTo>
                  <a:cubicBezTo>
                    <a:pt x="117" y="29"/>
                    <a:pt x="118" y="29"/>
                    <a:pt x="118" y="28"/>
                  </a:cubicBezTo>
                  <a:cubicBezTo>
                    <a:pt x="119" y="28"/>
                    <a:pt x="119" y="27"/>
                    <a:pt x="119" y="26"/>
                  </a:cubicBezTo>
                  <a:cubicBezTo>
                    <a:pt x="118" y="23"/>
                    <a:pt x="119" y="20"/>
                    <a:pt x="122" y="18"/>
                  </a:cubicBezTo>
                  <a:cubicBezTo>
                    <a:pt x="125" y="16"/>
                    <a:pt x="129" y="15"/>
                    <a:pt x="132" y="17"/>
                  </a:cubicBezTo>
                  <a:cubicBezTo>
                    <a:pt x="134" y="18"/>
                    <a:pt x="134" y="19"/>
                    <a:pt x="136" y="20"/>
                  </a:cubicBezTo>
                  <a:cubicBezTo>
                    <a:pt x="137" y="21"/>
                    <a:pt x="138" y="21"/>
                    <a:pt x="139" y="21"/>
                  </a:cubicBezTo>
                  <a:cubicBezTo>
                    <a:pt x="140" y="22"/>
                    <a:pt x="141" y="22"/>
                    <a:pt x="142" y="22"/>
                  </a:cubicBezTo>
                  <a:cubicBezTo>
                    <a:pt x="145" y="21"/>
                    <a:pt x="147" y="20"/>
                    <a:pt x="148" y="17"/>
                  </a:cubicBezTo>
                  <a:cubicBezTo>
                    <a:pt x="148" y="15"/>
                    <a:pt x="148" y="13"/>
                    <a:pt x="147" y="11"/>
                  </a:cubicBezTo>
                  <a:cubicBezTo>
                    <a:pt x="146" y="11"/>
                    <a:pt x="146" y="10"/>
                    <a:pt x="145" y="10"/>
                  </a:cubicBezTo>
                  <a:cubicBezTo>
                    <a:pt x="144" y="9"/>
                    <a:pt x="141" y="9"/>
                    <a:pt x="140" y="11"/>
                  </a:cubicBezTo>
                  <a:cubicBezTo>
                    <a:pt x="140" y="12"/>
                    <a:pt x="140" y="12"/>
                    <a:pt x="140" y="13"/>
                  </a:cubicBezTo>
                  <a:cubicBezTo>
                    <a:pt x="140" y="14"/>
                    <a:pt x="141" y="16"/>
                    <a:pt x="143" y="16"/>
                  </a:cubicBezTo>
                  <a:cubicBezTo>
                    <a:pt x="143" y="16"/>
                    <a:pt x="144" y="15"/>
                    <a:pt x="144" y="15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17"/>
                    <a:pt x="143" y="18"/>
                    <a:pt x="142" y="18"/>
                  </a:cubicBezTo>
                  <a:cubicBezTo>
                    <a:pt x="139" y="18"/>
                    <a:pt x="138" y="18"/>
                    <a:pt x="137" y="16"/>
                  </a:cubicBezTo>
                  <a:cubicBezTo>
                    <a:pt x="135" y="13"/>
                    <a:pt x="136" y="10"/>
                    <a:pt x="138" y="8"/>
                  </a:cubicBezTo>
                  <a:cubicBezTo>
                    <a:pt x="140" y="5"/>
                    <a:pt x="143" y="4"/>
                    <a:pt x="146" y="5"/>
                  </a:cubicBezTo>
                  <a:cubicBezTo>
                    <a:pt x="148" y="5"/>
                    <a:pt x="149" y="6"/>
                    <a:pt x="150" y="7"/>
                  </a:cubicBezTo>
                  <a:cubicBezTo>
                    <a:pt x="151" y="8"/>
                    <a:pt x="152" y="10"/>
                    <a:pt x="153" y="11"/>
                  </a:cubicBezTo>
                  <a:cubicBezTo>
                    <a:pt x="153" y="12"/>
                    <a:pt x="153" y="13"/>
                    <a:pt x="154" y="13"/>
                  </a:cubicBezTo>
                  <a:cubicBezTo>
                    <a:pt x="155" y="13"/>
                    <a:pt x="156" y="13"/>
                    <a:pt x="156" y="12"/>
                  </a:cubicBezTo>
                  <a:cubicBezTo>
                    <a:pt x="157" y="11"/>
                    <a:pt x="158" y="11"/>
                    <a:pt x="159" y="10"/>
                  </a:cubicBezTo>
                  <a:cubicBezTo>
                    <a:pt x="161" y="9"/>
                    <a:pt x="162" y="9"/>
                    <a:pt x="164" y="9"/>
                  </a:cubicBezTo>
                  <a:cubicBezTo>
                    <a:pt x="166" y="9"/>
                    <a:pt x="168" y="10"/>
                    <a:pt x="170" y="12"/>
                  </a:cubicBezTo>
                  <a:cubicBezTo>
                    <a:pt x="172" y="13"/>
                    <a:pt x="173" y="16"/>
                    <a:pt x="174" y="18"/>
                  </a:cubicBezTo>
                  <a:cubicBezTo>
                    <a:pt x="174" y="18"/>
                    <a:pt x="174" y="20"/>
                    <a:pt x="174" y="20"/>
                  </a:cubicBezTo>
                  <a:cubicBezTo>
                    <a:pt x="174" y="20"/>
                    <a:pt x="174" y="21"/>
                    <a:pt x="174" y="21"/>
                  </a:cubicBezTo>
                  <a:cubicBezTo>
                    <a:pt x="173" y="21"/>
                    <a:pt x="171" y="21"/>
                    <a:pt x="170" y="22"/>
                  </a:cubicBezTo>
                  <a:cubicBezTo>
                    <a:pt x="166" y="24"/>
                    <a:pt x="163" y="28"/>
                    <a:pt x="164" y="32"/>
                  </a:cubicBezTo>
                  <a:cubicBezTo>
                    <a:pt x="164" y="35"/>
                    <a:pt x="165" y="37"/>
                    <a:pt x="168" y="39"/>
                  </a:cubicBezTo>
                  <a:cubicBezTo>
                    <a:pt x="170" y="39"/>
                    <a:pt x="172" y="40"/>
                    <a:pt x="174" y="39"/>
                  </a:cubicBezTo>
                  <a:cubicBezTo>
                    <a:pt x="174" y="39"/>
                    <a:pt x="175" y="39"/>
                    <a:pt x="175" y="38"/>
                  </a:cubicBezTo>
                  <a:cubicBezTo>
                    <a:pt x="177" y="37"/>
                    <a:pt x="178" y="36"/>
                    <a:pt x="178" y="34"/>
                  </a:cubicBezTo>
                  <a:cubicBezTo>
                    <a:pt x="179" y="32"/>
                    <a:pt x="178" y="30"/>
                    <a:pt x="176" y="28"/>
                  </a:cubicBezTo>
                  <a:cubicBezTo>
                    <a:pt x="175" y="27"/>
                    <a:pt x="173" y="27"/>
                    <a:pt x="172" y="27"/>
                  </a:cubicBezTo>
                  <a:cubicBezTo>
                    <a:pt x="170" y="27"/>
                    <a:pt x="168" y="29"/>
                    <a:pt x="169" y="31"/>
                  </a:cubicBezTo>
                  <a:cubicBezTo>
                    <a:pt x="169" y="31"/>
                    <a:pt x="169" y="32"/>
                    <a:pt x="170" y="32"/>
                  </a:cubicBezTo>
                  <a:cubicBezTo>
                    <a:pt x="170" y="33"/>
                    <a:pt x="171" y="33"/>
                    <a:pt x="172" y="33"/>
                  </a:cubicBezTo>
                  <a:cubicBezTo>
                    <a:pt x="173" y="33"/>
                    <a:pt x="173" y="33"/>
                    <a:pt x="174" y="32"/>
                  </a:cubicBezTo>
                  <a:cubicBezTo>
                    <a:pt x="175" y="33"/>
                    <a:pt x="175" y="33"/>
                    <a:pt x="175" y="34"/>
                  </a:cubicBezTo>
                  <a:cubicBezTo>
                    <a:pt x="175" y="35"/>
                    <a:pt x="174" y="35"/>
                    <a:pt x="173" y="36"/>
                  </a:cubicBezTo>
                  <a:cubicBezTo>
                    <a:pt x="173" y="36"/>
                    <a:pt x="171" y="36"/>
                    <a:pt x="171" y="36"/>
                  </a:cubicBezTo>
                  <a:cubicBezTo>
                    <a:pt x="169" y="35"/>
                    <a:pt x="167" y="34"/>
                    <a:pt x="167" y="32"/>
                  </a:cubicBezTo>
                  <a:cubicBezTo>
                    <a:pt x="167" y="29"/>
                    <a:pt x="169" y="26"/>
                    <a:pt x="171" y="25"/>
                  </a:cubicBezTo>
                  <a:cubicBezTo>
                    <a:pt x="174" y="24"/>
                    <a:pt x="177" y="24"/>
                    <a:pt x="179" y="27"/>
                  </a:cubicBezTo>
                  <a:cubicBezTo>
                    <a:pt x="181" y="28"/>
                    <a:pt x="182" y="30"/>
                    <a:pt x="182" y="33"/>
                  </a:cubicBezTo>
                  <a:cubicBezTo>
                    <a:pt x="182" y="34"/>
                    <a:pt x="182" y="35"/>
                    <a:pt x="181" y="35"/>
                  </a:cubicBezTo>
                  <a:cubicBezTo>
                    <a:pt x="181" y="37"/>
                    <a:pt x="180" y="37"/>
                    <a:pt x="179" y="38"/>
                  </a:cubicBezTo>
                  <a:cubicBezTo>
                    <a:pt x="179" y="38"/>
                    <a:pt x="178" y="39"/>
                    <a:pt x="177" y="39"/>
                  </a:cubicBezTo>
                  <a:cubicBezTo>
                    <a:pt x="177" y="39"/>
                    <a:pt x="176" y="39"/>
                    <a:pt x="175" y="39"/>
                  </a:cubicBezTo>
                  <a:cubicBezTo>
                    <a:pt x="174" y="40"/>
                    <a:pt x="174" y="41"/>
                    <a:pt x="175" y="42"/>
                  </a:cubicBezTo>
                  <a:cubicBezTo>
                    <a:pt x="177" y="45"/>
                    <a:pt x="176" y="49"/>
                    <a:pt x="174" y="51"/>
                  </a:cubicBezTo>
                  <a:cubicBezTo>
                    <a:pt x="172" y="54"/>
                    <a:pt x="168" y="55"/>
                    <a:pt x="165" y="54"/>
                  </a:cubicBezTo>
                  <a:cubicBezTo>
                    <a:pt x="165" y="53"/>
                    <a:pt x="165" y="52"/>
                    <a:pt x="165" y="51"/>
                  </a:cubicBezTo>
                  <a:cubicBezTo>
                    <a:pt x="164" y="48"/>
                    <a:pt x="162" y="46"/>
                    <a:pt x="160" y="44"/>
                  </a:cubicBezTo>
                  <a:cubicBezTo>
                    <a:pt x="158" y="43"/>
                    <a:pt x="156" y="43"/>
                    <a:pt x="154" y="43"/>
                  </a:cubicBezTo>
                  <a:cubicBezTo>
                    <a:pt x="153" y="41"/>
                    <a:pt x="153" y="40"/>
                    <a:pt x="153" y="40"/>
                  </a:cubicBezTo>
                  <a:cubicBezTo>
                    <a:pt x="151" y="37"/>
                    <a:pt x="148" y="35"/>
                    <a:pt x="144" y="35"/>
                  </a:cubicBezTo>
                  <a:cubicBezTo>
                    <a:pt x="139" y="35"/>
                    <a:pt x="136" y="36"/>
                    <a:pt x="134" y="40"/>
                  </a:cubicBezTo>
                  <a:cubicBezTo>
                    <a:pt x="132" y="42"/>
                    <a:pt x="132" y="45"/>
                    <a:pt x="133" y="47"/>
                  </a:cubicBezTo>
                  <a:cubicBezTo>
                    <a:pt x="133" y="50"/>
                    <a:pt x="135" y="51"/>
                    <a:pt x="136" y="52"/>
                  </a:cubicBezTo>
                  <a:cubicBezTo>
                    <a:pt x="138" y="53"/>
                    <a:pt x="141" y="54"/>
                    <a:pt x="143" y="53"/>
                  </a:cubicBezTo>
                  <a:cubicBezTo>
                    <a:pt x="145" y="52"/>
                    <a:pt x="147" y="51"/>
                    <a:pt x="148" y="50"/>
                  </a:cubicBezTo>
                  <a:cubicBezTo>
                    <a:pt x="149" y="48"/>
                    <a:pt x="148" y="45"/>
                    <a:pt x="147" y="44"/>
                  </a:cubicBezTo>
                  <a:cubicBezTo>
                    <a:pt x="145" y="42"/>
                    <a:pt x="142" y="41"/>
                    <a:pt x="140" y="42"/>
                  </a:cubicBezTo>
                  <a:cubicBezTo>
                    <a:pt x="139" y="43"/>
                    <a:pt x="138" y="44"/>
                    <a:pt x="138" y="45"/>
                  </a:cubicBezTo>
                  <a:cubicBezTo>
                    <a:pt x="138" y="47"/>
                    <a:pt x="139" y="48"/>
                    <a:pt x="141" y="48"/>
                  </a:cubicBezTo>
                  <a:cubicBezTo>
                    <a:pt x="142" y="48"/>
                    <a:pt x="144" y="47"/>
                    <a:pt x="144" y="46"/>
                  </a:cubicBezTo>
                  <a:cubicBezTo>
                    <a:pt x="144" y="46"/>
                    <a:pt x="144" y="46"/>
                    <a:pt x="144" y="46"/>
                  </a:cubicBezTo>
                  <a:cubicBezTo>
                    <a:pt x="145" y="46"/>
                    <a:pt x="145" y="47"/>
                    <a:pt x="145" y="48"/>
                  </a:cubicBezTo>
                  <a:cubicBezTo>
                    <a:pt x="144" y="49"/>
                    <a:pt x="143" y="50"/>
                    <a:pt x="142" y="50"/>
                  </a:cubicBezTo>
                  <a:cubicBezTo>
                    <a:pt x="141" y="50"/>
                    <a:pt x="139" y="50"/>
                    <a:pt x="138" y="49"/>
                  </a:cubicBezTo>
                  <a:cubicBezTo>
                    <a:pt x="137" y="49"/>
                    <a:pt x="136" y="47"/>
                    <a:pt x="136" y="47"/>
                  </a:cubicBezTo>
                  <a:cubicBezTo>
                    <a:pt x="135" y="45"/>
                    <a:pt x="136" y="43"/>
                    <a:pt x="137" y="41"/>
                  </a:cubicBezTo>
                  <a:cubicBezTo>
                    <a:pt x="138" y="40"/>
                    <a:pt x="140" y="38"/>
                    <a:pt x="142" y="38"/>
                  </a:cubicBezTo>
                  <a:cubicBezTo>
                    <a:pt x="142" y="38"/>
                    <a:pt x="143" y="38"/>
                    <a:pt x="144" y="38"/>
                  </a:cubicBezTo>
                  <a:cubicBezTo>
                    <a:pt x="146" y="38"/>
                    <a:pt x="149" y="39"/>
                    <a:pt x="150" y="41"/>
                  </a:cubicBezTo>
                  <a:cubicBezTo>
                    <a:pt x="150" y="43"/>
                    <a:pt x="150" y="45"/>
                    <a:pt x="151" y="46"/>
                  </a:cubicBezTo>
                  <a:cubicBezTo>
                    <a:pt x="152" y="47"/>
                    <a:pt x="153" y="46"/>
                    <a:pt x="154" y="46"/>
                  </a:cubicBezTo>
                  <a:cubicBezTo>
                    <a:pt x="156" y="46"/>
                    <a:pt x="157" y="46"/>
                    <a:pt x="158" y="47"/>
                  </a:cubicBezTo>
                  <a:cubicBezTo>
                    <a:pt x="160" y="48"/>
                    <a:pt x="161" y="50"/>
                    <a:pt x="162" y="52"/>
                  </a:cubicBezTo>
                  <a:cubicBezTo>
                    <a:pt x="162" y="52"/>
                    <a:pt x="162" y="53"/>
                    <a:pt x="162" y="53"/>
                  </a:cubicBezTo>
                  <a:cubicBezTo>
                    <a:pt x="162" y="54"/>
                    <a:pt x="162" y="55"/>
                    <a:pt x="162" y="56"/>
                  </a:cubicBezTo>
                  <a:cubicBezTo>
                    <a:pt x="161" y="57"/>
                    <a:pt x="160" y="59"/>
                    <a:pt x="158" y="60"/>
                  </a:cubicBezTo>
                  <a:cubicBezTo>
                    <a:pt x="158" y="61"/>
                    <a:pt x="157" y="61"/>
                    <a:pt x="157" y="61"/>
                  </a:cubicBezTo>
                  <a:cubicBezTo>
                    <a:pt x="155" y="62"/>
                    <a:pt x="154" y="62"/>
                    <a:pt x="153" y="63"/>
                  </a:cubicBezTo>
                  <a:close/>
                  <a:moveTo>
                    <a:pt x="165" y="64"/>
                  </a:moveTo>
                  <a:cubicBezTo>
                    <a:pt x="163" y="64"/>
                    <a:pt x="161" y="64"/>
                    <a:pt x="159" y="64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62" y="61"/>
                    <a:pt x="164" y="59"/>
                    <a:pt x="165" y="57"/>
                  </a:cubicBezTo>
                  <a:cubicBezTo>
                    <a:pt x="166" y="58"/>
                    <a:pt x="168" y="58"/>
                    <a:pt x="169" y="58"/>
                  </a:cubicBezTo>
                  <a:cubicBezTo>
                    <a:pt x="169" y="60"/>
                    <a:pt x="167" y="63"/>
                    <a:pt x="165" y="64"/>
                  </a:cubicBezTo>
                  <a:close/>
                  <a:moveTo>
                    <a:pt x="280" y="39"/>
                  </a:moveTo>
                  <a:cubicBezTo>
                    <a:pt x="278" y="39"/>
                    <a:pt x="276" y="38"/>
                    <a:pt x="273" y="38"/>
                  </a:cubicBezTo>
                  <a:cubicBezTo>
                    <a:pt x="270" y="38"/>
                    <a:pt x="267" y="39"/>
                    <a:pt x="263" y="40"/>
                  </a:cubicBezTo>
                  <a:cubicBezTo>
                    <a:pt x="260" y="41"/>
                    <a:pt x="258" y="42"/>
                    <a:pt x="255" y="44"/>
                  </a:cubicBezTo>
                  <a:cubicBezTo>
                    <a:pt x="253" y="45"/>
                    <a:pt x="251" y="46"/>
                    <a:pt x="249" y="47"/>
                  </a:cubicBezTo>
                  <a:cubicBezTo>
                    <a:pt x="248" y="47"/>
                    <a:pt x="247" y="48"/>
                    <a:pt x="247" y="48"/>
                  </a:cubicBezTo>
                  <a:cubicBezTo>
                    <a:pt x="244" y="50"/>
                    <a:pt x="242" y="51"/>
                    <a:pt x="239" y="52"/>
                  </a:cubicBezTo>
                  <a:cubicBezTo>
                    <a:pt x="229" y="55"/>
                    <a:pt x="219" y="54"/>
                    <a:pt x="211" y="50"/>
                  </a:cubicBezTo>
                  <a:cubicBezTo>
                    <a:pt x="211" y="49"/>
                    <a:pt x="210" y="49"/>
                    <a:pt x="209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51"/>
                    <a:pt x="209" y="52"/>
                    <a:pt x="208" y="52"/>
                  </a:cubicBezTo>
                  <a:cubicBezTo>
                    <a:pt x="208" y="53"/>
                    <a:pt x="207" y="53"/>
                    <a:pt x="207" y="54"/>
                  </a:cubicBezTo>
                  <a:cubicBezTo>
                    <a:pt x="206" y="55"/>
                    <a:pt x="206" y="55"/>
                    <a:pt x="205" y="56"/>
                  </a:cubicBezTo>
                  <a:cubicBezTo>
                    <a:pt x="204" y="57"/>
                    <a:pt x="202" y="58"/>
                    <a:pt x="200" y="59"/>
                  </a:cubicBezTo>
                  <a:cubicBezTo>
                    <a:pt x="199" y="59"/>
                    <a:pt x="198" y="60"/>
                    <a:pt x="197" y="60"/>
                  </a:cubicBezTo>
                  <a:cubicBezTo>
                    <a:pt x="189" y="62"/>
                    <a:pt x="181" y="60"/>
                    <a:pt x="176" y="54"/>
                  </a:cubicBezTo>
                  <a:cubicBezTo>
                    <a:pt x="176" y="54"/>
                    <a:pt x="176" y="54"/>
                    <a:pt x="176" y="54"/>
                  </a:cubicBezTo>
                  <a:cubicBezTo>
                    <a:pt x="178" y="52"/>
                    <a:pt x="179" y="49"/>
                    <a:pt x="179" y="46"/>
                  </a:cubicBezTo>
                  <a:cubicBezTo>
                    <a:pt x="179" y="45"/>
                    <a:pt x="179" y="43"/>
                    <a:pt x="179" y="42"/>
                  </a:cubicBezTo>
                  <a:cubicBezTo>
                    <a:pt x="180" y="41"/>
                    <a:pt x="181" y="41"/>
                    <a:pt x="181" y="41"/>
                  </a:cubicBezTo>
                  <a:cubicBezTo>
                    <a:pt x="183" y="40"/>
                    <a:pt x="184" y="38"/>
                    <a:pt x="184" y="37"/>
                  </a:cubicBezTo>
                  <a:cubicBezTo>
                    <a:pt x="185" y="35"/>
                    <a:pt x="185" y="34"/>
                    <a:pt x="185" y="33"/>
                  </a:cubicBezTo>
                  <a:cubicBezTo>
                    <a:pt x="185" y="30"/>
                    <a:pt x="184" y="26"/>
                    <a:pt x="182" y="24"/>
                  </a:cubicBezTo>
                  <a:cubicBezTo>
                    <a:pt x="180" y="23"/>
                    <a:pt x="178" y="22"/>
                    <a:pt x="176" y="21"/>
                  </a:cubicBezTo>
                  <a:cubicBezTo>
                    <a:pt x="177" y="21"/>
                    <a:pt x="177" y="20"/>
                    <a:pt x="178" y="20"/>
                  </a:cubicBezTo>
                  <a:cubicBezTo>
                    <a:pt x="178" y="20"/>
                    <a:pt x="179" y="19"/>
                    <a:pt x="180" y="19"/>
                  </a:cubicBezTo>
                  <a:cubicBezTo>
                    <a:pt x="187" y="16"/>
                    <a:pt x="194" y="19"/>
                    <a:pt x="197" y="26"/>
                  </a:cubicBezTo>
                  <a:cubicBezTo>
                    <a:pt x="197" y="26"/>
                    <a:pt x="198" y="27"/>
                    <a:pt x="198" y="27"/>
                  </a:cubicBezTo>
                  <a:cubicBezTo>
                    <a:pt x="199" y="27"/>
                    <a:pt x="199" y="27"/>
                    <a:pt x="200" y="26"/>
                  </a:cubicBezTo>
                  <a:cubicBezTo>
                    <a:pt x="202" y="24"/>
                    <a:pt x="205" y="24"/>
                    <a:pt x="207" y="24"/>
                  </a:cubicBezTo>
                  <a:cubicBezTo>
                    <a:pt x="210" y="25"/>
                    <a:pt x="212" y="27"/>
                    <a:pt x="213" y="29"/>
                  </a:cubicBezTo>
                  <a:cubicBezTo>
                    <a:pt x="213" y="29"/>
                    <a:pt x="213" y="30"/>
                    <a:pt x="213" y="30"/>
                  </a:cubicBezTo>
                  <a:cubicBezTo>
                    <a:pt x="213" y="30"/>
                    <a:pt x="213" y="30"/>
                    <a:pt x="214" y="31"/>
                  </a:cubicBezTo>
                  <a:cubicBezTo>
                    <a:pt x="214" y="33"/>
                    <a:pt x="214" y="35"/>
                    <a:pt x="212" y="37"/>
                  </a:cubicBezTo>
                  <a:cubicBezTo>
                    <a:pt x="212" y="38"/>
                    <a:pt x="211" y="38"/>
                    <a:pt x="211" y="39"/>
                  </a:cubicBezTo>
                  <a:cubicBezTo>
                    <a:pt x="209" y="40"/>
                    <a:pt x="207" y="40"/>
                    <a:pt x="206" y="40"/>
                  </a:cubicBezTo>
                  <a:cubicBezTo>
                    <a:pt x="205" y="40"/>
                    <a:pt x="203" y="39"/>
                    <a:pt x="202" y="38"/>
                  </a:cubicBezTo>
                  <a:cubicBezTo>
                    <a:pt x="202" y="37"/>
                    <a:pt x="202" y="36"/>
                    <a:pt x="202" y="35"/>
                  </a:cubicBezTo>
                  <a:cubicBezTo>
                    <a:pt x="202" y="34"/>
                    <a:pt x="203" y="33"/>
                    <a:pt x="204" y="33"/>
                  </a:cubicBezTo>
                  <a:cubicBezTo>
                    <a:pt x="205" y="33"/>
                    <a:pt x="206" y="33"/>
                    <a:pt x="206" y="33"/>
                  </a:cubicBezTo>
                  <a:cubicBezTo>
                    <a:pt x="206" y="33"/>
                    <a:pt x="205" y="34"/>
                    <a:pt x="205" y="34"/>
                  </a:cubicBezTo>
                  <a:cubicBezTo>
                    <a:pt x="205" y="35"/>
                    <a:pt x="205" y="35"/>
                    <a:pt x="205" y="36"/>
                  </a:cubicBezTo>
                  <a:cubicBezTo>
                    <a:pt x="205" y="37"/>
                    <a:pt x="207" y="38"/>
                    <a:pt x="208" y="38"/>
                  </a:cubicBezTo>
                  <a:cubicBezTo>
                    <a:pt x="211" y="38"/>
                    <a:pt x="212" y="36"/>
                    <a:pt x="212" y="33"/>
                  </a:cubicBezTo>
                  <a:cubicBezTo>
                    <a:pt x="211" y="31"/>
                    <a:pt x="208" y="30"/>
                    <a:pt x="206" y="30"/>
                  </a:cubicBezTo>
                  <a:cubicBezTo>
                    <a:pt x="205" y="29"/>
                    <a:pt x="204" y="29"/>
                    <a:pt x="204" y="30"/>
                  </a:cubicBezTo>
                  <a:cubicBezTo>
                    <a:pt x="201" y="30"/>
                    <a:pt x="200" y="32"/>
                    <a:pt x="199" y="34"/>
                  </a:cubicBezTo>
                  <a:cubicBezTo>
                    <a:pt x="198" y="36"/>
                    <a:pt x="198" y="38"/>
                    <a:pt x="200" y="40"/>
                  </a:cubicBezTo>
                  <a:cubicBezTo>
                    <a:pt x="201" y="42"/>
                    <a:pt x="203" y="43"/>
                    <a:pt x="205" y="43"/>
                  </a:cubicBezTo>
                  <a:cubicBezTo>
                    <a:pt x="208" y="44"/>
                    <a:pt x="211" y="43"/>
                    <a:pt x="213" y="41"/>
                  </a:cubicBezTo>
                  <a:cubicBezTo>
                    <a:pt x="216" y="39"/>
                    <a:pt x="217" y="35"/>
                    <a:pt x="217" y="32"/>
                  </a:cubicBezTo>
                  <a:cubicBezTo>
                    <a:pt x="218" y="32"/>
                    <a:pt x="220" y="32"/>
                    <a:pt x="221" y="32"/>
                  </a:cubicBezTo>
                  <a:cubicBezTo>
                    <a:pt x="222" y="33"/>
                    <a:pt x="223" y="32"/>
                    <a:pt x="224" y="32"/>
                  </a:cubicBezTo>
                  <a:cubicBezTo>
                    <a:pt x="227" y="31"/>
                    <a:pt x="229" y="30"/>
                    <a:pt x="231" y="29"/>
                  </a:cubicBezTo>
                  <a:cubicBezTo>
                    <a:pt x="234" y="28"/>
                    <a:pt x="236" y="26"/>
                    <a:pt x="239" y="25"/>
                  </a:cubicBezTo>
                  <a:cubicBezTo>
                    <a:pt x="240" y="25"/>
                    <a:pt x="241" y="24"/>
                    <a:pt x="242" y="24"/>
                  </a:cubicBezTo>
                  <a:cubicBezTo>
                    <a:pt x="248" y="24"/>
                    <a:pt x="253" y="26"/>
                    <a:pt x="258" y="29"/>
                  </a:cubicBezTo>
                  <a:cubicBezTo>
                    <a:pt x="259" y="30"/>
                    <a:pt x="259" y="30"/>
                    <a:pt x="259" y="30"/>
                  </a:cubicBezTo>
                  <a:cubicBezTo>
                    <a:pt x="264" y="32"/>
                    <a:pt x="269" y="34"/>
                    <a:pt x="274" y="36"/>
                  </a:cubicBezTo>
                  <a:cubicBezTo>
                    <a:pt x="276" y="37"/>
                    <a:pt x="278" y="38"/>
                    <a:pt x="28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5924610" y="2117514"/>
              <a:ext cx="152400" cy="14605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7 h 13"/>
                <a:gd name="T4" fmla="*/ 7 w 14"/>
                <a:gd name="T5" fmla="*/ 13 h 13"/>
                <a:gd name="T6" fmla="*/ 14 w 14"/>
                <a:gd name="T7" fmla="*/ 7 h 13"/>
                <a:gd name="T8" fmla="*/ 7 w 14"/>
                <a:gd name="T9" fmla="*/ 0 h 13"/>
                <a:gd name="T10" fmla="*/ 7 w 14"/>
                <a:gd name="T11" fmla="*/ 10 h 13"/>
                <a:gd name="T12" fmla="*/ 4 w 14"/>
                <a:gd name="T13" fmla="*/ 7 h 13"/>
                <a:gd name="T14" fmla="*/ 7 w 14"/>
                <a:gd name="T15" fmla="*/ 3 h 13"/>
                <a:gd name="T16" fmla="*/ 10 w 14"/>
                <a:gd name="T17" fmla="*/ 7 h 13"/>
                <a:gd name="T18" fmla="*/ 7 w 14"/>
                <a:gd name="T1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11" y="13"/>
                    <a:pt x="14" y="10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8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0" y="5"/>
                    <a:pt x="10" y="7"/>
                  </a:cubicBezTo>
                  <a:cubicBezTo>
                    <a:pt x="10" y="8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4807010" y="1411076"/>
              <a:ext cx="142875" cy="157162"/>
            </a:xfrm>
            <a:custGeom>
              <a:avLst/>
              <a:gdLst>
                <a:gd name="T0" fmla="*/ 6 w 13"/>
                <a:gd name="T1" fmla="*/ 14 h 14"/>
                <a:gd name="T2" fmla="*/ 13 w 13"/>
                <a:gd name="T3" fmla="*/ 7 h 14"/>
                <a:gd name="T4" fmla="*/ 6 w 13"/>
                <a:gd name="T5" fmla="*/ 0 h 14"/>
                <a:gd name="T6" fmla="*/ 0 w 13"/>
                <a:gd name="T7" fmla="*/ 7 h 14"/>
                <a:gd name="T8" fmla="*/ 6 w 13"/>
                <a:gd name="T9" fmla="*/ 14 h 14"/>
                <a:gd name="T10" fmla="*/ 6 w 13"/>
                <a:gd name="T11" fmla="*/ 4 h 14"/>
                <a:gd name="T12" fmla="*/ 10 w 13"/>
                <a:gd name="T13" fmla="*/ 7 h 14"/>
                <a:gd name="T14" fmla="*/ 6 w 13"/>
                <a:gd name="T15" fmla="*/ 10 h 14"/>
                <a:gd name="T16" fmla="*/ 3 w 13"/>
                <a:gd name="T17" fmla="*/ 7 h 14"/>
                <a:gd name="T18" fmla="*/ 6 w 13"/>
                <a:gd name="T1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4">
                  <a:moveTo>
                    <a:pt x="6" y="14"/>
                  </a:moveTo>
                  <a:cubicBezTo>
                    <a:pt x="10" y="14"/>
                    <a:pt x="13" y="11"/>
                    <a:pt x="13" y="7"/>
                  </a:cubicBezTo>
                  <a:cubicBezTo>
                    <a:pt x="13" y="3"/>
                    <a:pt x="10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6" y="14"/>
                  </a:cubicBezTo>
                  <a:close/>
                  <a:moveTo>
                    <a:pt x="6" y="4"/>
                  </a:moveTo>
                  <a:cubicBezTo>
                    <a:pt x="8" y="4"/>
                    <a:pt x="10" y="5"/>
                    <a:pt x="10" y="7"/>
                  </a:cubicBezTo>
                  <a:cubicBezTo>
                    <a:pt x="10" y="9"/>
                    <a:pt x="8" y="10"/>
                    <a:pt x="6" y="10"/>
                  </a:cubicBezTo>
                  <a:cubicBezTo>
                    <a:pt x="4" y="10"/>
                    <a:pt x="3" y="9"/>
                    <a:pt x="3" y="7"/>
                  </a:cubicBezTo>
                  <a:cubicBezTo>
                    <a:pt x="3" y="5"/>
                    <a:pt x="4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862573" y="1479339"/>
              <a:ext cx="20637" cy="22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960998" y="1579351"/>
              <a:ext cx="601662" cy="582612"/>
            </a:xfrm>
            <a:custGeom>
              <a:avLst/>
              <a:gdLst>
                <a:gd name="T0" fmla="*/ 39 w 55"/>
                <a:gd name="T1" fmla="*/ 2 h 52"/>
                <a:gd name="T2" fmla="*/ 35 w 55"/>
                <a:gd name="T3" fmla="*/ 5 h 52"/>
                <a:gd name="T4" fmla="*/ 31 w 55"/>
                <a:gd name="T5" fmla="*/ 2 h 52"/>
                <a:gd name="T6" fmla="*/ 31 w 55"/>
                <a:gd name="T7" fmla="*/ 5 h 52"/>
                <a:gd name="T8" fmla="*/ 23 w 55"/>
                <a:gd name="T9" fmla="*/ 13 h 52"/>
                <a:gd name="T10" fmla="*/ 15 w 55"/>
                <a:gd name="T11" fmla="*/ 10 h 52"/>
                <a:gd name="T12" fmla="*/ 6 w 55"/>
                <a:gd name="T13" fmla="*/ 8 h 52"/>
                <a:gd name="T14" fmla="*/ 2 w 55"/>
                <a:gd name="T15" fmla="*/ 13 h 52"/>
                <a:gd name="T16" fmla="*/ 2 w 55"/>
                <a:gd name="T17" fmla="*/ 16 h 52"/>
                <a:gd name="T18" fmla="*/ 0 w 55"/>
                <a:gd name="T19" fmla="*/ 20 h 52"/>
                <a:gd name="T20" fmla="*/ 4 w 55"/>
                <a:gd name="T21" fmla="*/ 25 h 52"/>
                <a:gd name="T22" fmla="*/ 4 w 55"/>
                <a:gd name="T23" fmla="*/ 30 h 52"/>
                <a:gd name="T24" fmla="*/ 3 w 55"/>
                <a:gd name="T25" fmla="*/ 33 h 52"/>
                <a:gd name="T26" fmla="*/ 4 w 55"/>
                <a:gd name="T27" fmla="*/ 36 h 52"/>
                <a:gd name="T28" fmla="*/ 2 w 55"/>
                <a:gd name="T29" fmla="*/ 43 h 52"/>
                <a:gd name="T30" fmla="*/ 2 w 55"/>
                <a:gd name="T31" fmla="*/ 45 h 52"/>
                <a:gd name="T32" fmla="*/ 11 w 55"/>
                <a:gd name="T33" fmla="*/ 52 h 52"/>
                <a:gd name="T34" fmla="*/ 19 w 55"/>
                <a:gd name="T35" fmla="*/ 46 h 52"/>
                <a:gd name="T36" fmla="*/ 19 w 55"/>
                <a:gd name="T37" fmla="*/ 44 h 52"/>
                <a:gd name="T38" fmla="*/ 11 w 55"/>
                <a:gd name="T39" fmla="*/ 37 h 52"/>
                <a:gd name="T40" fmla="*/ 13 w 55"/>
                <a:gd name="T41" fmla="*/ 27 h 52"/>
                <a:gd name="T42" fmla="*/ 36 w 55"/>
                <a:gd name="T43" fmla="*/ 28 h 52"/>
                <a:gd name="T44" fmla="*/ 37 w 55"/>
                <a:gd name="T45" fmla="*/ 29 h 52"/>
                <a:gd name="T46" fmla="*/ 42 w 55"/>
                <a:gd name="T47" fmla="*/ 31 h 52"/>
                <a:gd name="T48" fmla="*/ 49 w 55"/>
                <a:gd name="T49" fmla="*/ 41 h 52"/>
                <a:gd name="T50" fmla="*/ 53 w 55"/>
                <a:gd name="T51" fmla="*/ 39 h 52"/>
                <a:gd name="T52" fmla="*/ 54 w 55"/>
                <a:gd name="T53" fmla="*/ 32 h 52"/>
                <a:gd name="T54" fmla="*/ 53 w 55"/>
                <a:gd name="T55" fmla="*/ 31 h 52"/>
                <a:gd name="T56" fmla="*/ 48 w 55"/>
                <a:gd name="T57" fmla="*/ 30 h 52"/>
                <a:gd name="T58" fmla="*/ 42 w 55"/>
                <a:gd name="T59" fmla="*/ 20 h 52"/>
                <a:gd name="T60" fmla="*/ 51 w 55"/>
                <a:gd name="T61" fmla="*/ 8 h 52"/>
                <a:gd name="T62" fmla="*/ 52 w 55"/>
                <a:gd name="T63" fmla="*/ 7 h 52"/>
                <a:gd name="T64" fmla="*/ 41 w 55"/>
                <a:gd name="T65" fmla="*/ 1 h 52"/>
                <a:gd name="T66" fmla="*/ 44 w 55"/>
                <a:gd name="T67" fmla="*/ 2 h 52"/>
                <a:gd name="T68" fmla="*/ 50 w 55"/>
                <a:gd name="T69" fmla="*/ 7 h 52"/>
                <a:gd name="T70" fmla="*/ 40 w 55"/>
                <a:gd name="T71" fmla="*/ 20 h 52"/>
                <a:gd name="T72" fmla="*/ 47 w 55"/>
                <a:gd name="T73" fmla="*/ 31 h 52"/>
                <a:gd name="T74" fmla="*/ 52 w 55"/>
                <a:gd name="T75" fmla="*/ 33 h 52"/>
                <a:gd name="T76" fmla="*/ 52 w 55"/>
                <a:gd name="T77" fmla="*/ 38 h 52"/>
                <a:gd name="T78" fmla="*/ 43 w 55"/>
                <a:gd name="T79" fmla="*/ 29 h 52"/>
                <a:gd name="T80" fmla="*/ 38 w 55"/>
                <a:gd name="T81" fmla="*/ 27 h 52"/>
                <a:gd name="T82" fmla="*/ 11 w 55"/>
                <a:gd name="T83" fmla="*/ 26 h 52"/>
                <a:gd name="T84" fmla="*/ 10 w 55"/>
                <a:gd name="T85" fmla="*/ 38 h 52"/>
                <a:gd name="T86" fmla="*/ 15 w 55"/>
                <a:gd name="T87" fmla="*/ 45 h 52"/>
                <a:gd name="T88" fmla="*/ 11 w 55"/>
                <a:gd name="T89" fmla="*/ 50 h 52"/>
                <a:gd name="T90" fmla="*/ 3 w 55"/>
                <a:gd name="T91" fmla="*/ 44 h 52"/>
                <a:gd name="T92" fmla="*/ 6 w 55"/>
                <a:gd name="T93" fmla="*/ 35 h 52"/>
                <a:gd name="T94" fmla="*/ 5 w 55"/>
                <a:gd name="T95" fmla="*/ 32 h 52"/>
                <a:gd name="T96" fmla="*/ 6 w 55"/>
                <a:gd name="T97" fmla="*/ 29 h 52"/>
                <a:gd name="T98" fmla="*/ 4 w 55"/>
                <a:gd name="T99" fmla="*/ 21 h 52"/>
                <a:gd name="T100" fmla="*/ 4 w 55"/>
                <a:gd name="T101" fmla="*/ 16 h 52"/>
                <a:gd name="T102" fmla="*/ 6 w 55"/>
                <a:gd name="T103" fmla="*/ 10 h 52"/>
                <a:gd name="T104" fmla="*/ 13 w 55"/>
                <a:gd name="T105" fmla="*/ 11 h 52"/>
                <a:gd name="T106" fmla="*/ 19 w 55"/>
                <a:gd name="T107" fmla="*/ 14 h 52"/>
                <a:gd name="T108" fmla="*/ 24 w 55"/>
                <a:gd name="T109" fmla="*/ 15 h 52"/>
                <a:gd name="T110" fmla="*/ 33 w 55"/>
                <a:gd name="T111" fmla="*/ 6 h 52"/>
                <a:gd name="T112" fmla="*/ 40 w 55"/>
                <a:gd name="T113" fmla="*/ 5 h 52"/>
                <a:gd name="T114" fmla="*/ 40 w 55"/>
                <a:gd name="T115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" h="52">
                  <a:moveTo>
                    <a:pt x="41" y="1"/>
                  </a:moveTo>
                  <a:cubicBezTo>
                    <a:pt x="40" y="2"/>
                    <a:pt x="40" y="2"/>
                    <a:pt x="39" y="2"/>
                  </a:cubicBezTo>
                  <a:cubicBezTo>
                    <a:pt x="39" y="3"/>
                    <a:pt x="39" y="3"/>
                    <a:pt x="38" y="4"/>
                  </a:cubicBezTo>
                  <a:cubicBezTo>
                    <a:pt x="37" y="4"/>
                    <a:pt x="36" y="5"/>
                    <a:pt x="35" y="5"/>
                  </a:cubicBezTo>
                  <a:cubicBezTo>
                    <a:pt x="34" y="5"/>
                    <a:pt x="33" y="4"/>
                    <a:pt x="33" y="4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3"/>
                    <a:pt x="31" y="4"/>
                  </a:cubicBezTo>
                  <a:cubicBezTo>
                    <a:pt x="31" y="4"/>
                    <a:pt x="31" y="4"/>
                    <a:pt x="31" y="5"/>
                  </a:cubicBezTo>
                  <a:cubicBezTo>
                    <a:pt x="31" y="5"/>
                    <a:pt x="31" y="6"/>
                    <a:pt x="31" y="7"/>
                  </a:cubicBezTo>
                  <a:cubicBezTo>
                    <a:pt x="30" y="10"/>
                    <a:pt x="27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0" y="13"/>
                    <a:pt x="17" y="13"/>
                    <a:pt x="15" y="10"/>
                  </a:cubicBezTo>
                  <a:cubicBezTo>
                    <a:pt x="13" y="9"/>
                    <a:pt x="13" y="8"/>
                    <a:pt x="11" y="8"/>
                  </a:cubicBezTo>
                  <a:cubicBezTo>
                    <a:pt x="9" y="7"/>
                    <a:pt x="8" y="7"/>
                    <a:pt x="6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7"/>
                    <a:pt x="2" y="18"/>
                    <a:pt x="1" y="19"/>
                  </a:cubicBezTo>
                  <a:cubicBezTo>
                    <a:pt x="1" y="19"/>
                    <a:pt x="0" y="20"/>
                    <a:pt x="0" y="20"/>
                  </a:cubicBezTo>
                  <a:cubicBezTo>
                    <a:pt x="0" y="20"/>
                    <a:pt x="1" y="20"/>
                    <a:pt x="1" y="21"/>
                  </a:cubicBezTo>
                  <a:cubicBezTo>
                    <a:pt x="2" y="22"/>
                    <a:pt x="3" y="23"/>
                    <a:pt x="4" y="25"/>
                  </a:cubicBezTo>
                  <a:cubicBezTo>
                    <a:pt x="4" y="26"/>
                    <a:pt x="4" y="27"/>
                    <a:pt x="4" y="28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1"/>
                    <a:pt x="4" y="32"/>
                    <a:pt x="3" y="32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4"/>
                    <a:pt x="4" y="35"/>
                    <a:pt x="4" y="36"/>
                  </a:cubicBezTo>
                  <a:cubicBezTo>
                    <a:pt x="4" y="36"/>
                    <a:pt x="4" y="37"/>
                    <a:pt x="4" y="38"/>
                  </a:cubicBezTo>
                  <a:cubicBezTo>
                    <a:pt x="4" y="40"/>
                    <a:pt x="3" y="42"/>
                    <a:pt x="2" y="43"/>
                  </a:cubicBezTo>
                  <a:cubicBezTo>
                    <a:pt x="2" y="43"/>
                    <a:pt x="0" y="44"/>
                    <a:pt x="0" y="44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3" y="45"/>
                    <a:pt x="3" y="46"/>
                    <a:pt x="4" y="46"/>
                  </a:cubicBezTo>
                  <a:cubicBezTo>
                    <a:pt x="5" y="49"/>
                    <a:pt x="8" y="52"/>
                    <a:pt x="11" y="52"/>
                  </a:cubicBezTo>
                  <a:cubicBezTo>
                    <a:pt x="14" y="52"/>
                    <a:pt x="16" y="50"/>
                    <a:pt x="17" y="48"/>
                  </a:cubicBezTo>
                  <a:cubicBezTo>
                    <a:pt x="18" y="47"/>
                    <a:pt x="18" y="47"/>
                    <a:pt x="19" y="46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7" y="44"/>
                    <a:pt x="16" y="44"/>
                  </a:cubicBezTo>
                  <a:cubicBezTo>
                    <a:pt x="14" y="42"/>
                    <a:pt x="12" y="40"/>
                    <a:pt x="11" y="37"/>
                  </a:cubicBezTo>
                  <a:cubicBezTo>
                    <a:pt x="11" y="36"/>
                    <a:pt x="11" y="35"/>
                    <a:pt x="11" y="34"/>
                  </a:cubicBezTo>
                  <a:cubicBezTo>
                    <a:pt x="11" y="32"/>
                    <a:pt x="11" y="29"/>
                    <a:pt x="13" y="27"/>
                  </a:cubicBezTo>
                  <a:cubicBezTo>
                    <a:pt x="15" y="23"/>
                    <a:pt x="20" y="21"/>
                    <a:pt x="25" y="21"/>
                  </a:cubicBezTo>
                  <a:cubicBezTo>
                    <a:pt x="30" y="21"/>
                    <a:pt x="34" y="24"/>
                    <a:pt x="36" y="28"/>
                  </a:cubicBezTo>
                  <a:cubicBezTo>
                    <a:pt x="36" y="28"/>
                    <a:pt x="36" y="29"/>
                    <a:pt x="36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9" y="30"/>
                    <a:pt x="41" y="30"/>
                    <a:pt x="42" y="31"/>
                  </a:cubicBezTo>
                  <a:cubicBezTo>
                    <a:pt x="47" y="33"/>
                    <a:pt x="48" y="40"/>
                    <a:pt x="48" y="40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2" y="40"/>
                    <a:pt x="53" y="39"/>
                    <a:pt x="53" y="39"/>
                  </a:cubicBezTo>
                  <a:cubicBezTo>
                    <a:pt x="53" y="38"/>
                    <a:pt x="55" y="37"/>
                    <a:pt x="55" y="35"/>
                  </a:cubicBezTo>
                  <a:cubicBezTo>
                    <a:pt x="55" y="34"/>
                    <a:pt x="54" y="33"/>
                    <a:pt x="54" y="32"/>
                  </a:cubicBezTo>
                  <a:cubicBezTo>
                    <a:pt x="54" y="32"/>
                    <a:pt x="53" y="32"/>
                    <a:pt x="53" y="32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49" y="31"/>
                    <a:pt x="48" y="30"/>
                  </a:cubicBezTo>
                  <a:cubicBezTo>
                    <a:pt x="45" y="28"/>
                    <a:pt x="42" y="25"/>
                    <a:pt x="42" y="21"/>
                  </a:cubicBezTo>
                  <a:cubicBezTo>
                    <a:pt x="42" y="21"/>
                    <a:pt x="42" y="20"/>
                    <a:pt x="42" y="20"/>
                  </a:cubicBezTo>
                  <a:cubicBezTo>
                    <a:pt x="42" y="16"/>
                    <a:pt x="45" y="11"/>
                    <a:pt x="50" y="9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5"/>
                    <a:pt x="51" y="4"/>
                    <a:pt x="50" y="3"/>
                  </a:cubicBezTo>
                  <a:cubicBezTo>
                    <a:pt x="47" y="1"/>
                    <a:pt x="44" y="0"/>
                    <a:pt x="41" y="1"/>
                  </a:cubicBezTo>
                  <a:close/>
                  <a:moveTo>
                    <a:pt x="42" y="3"/>
                  </a:moveTo>
                  <a:cubicBezTo>
                    <a:pt x="42" y="2"/>
                    <a:pt x="44" y="2"/>
                    <a:pt x="44" y="2"/>
                  </a:cubicBezTo>
                  <a:cubicBezTo>
                    <a:pt x="46" y="2"/>
                    <a:pt x="47" y="3"/>
                    <a:pt x="48" y="4"/>
                  </a:cubicBezTo>
                  <a:cubicBezTo>
                    <a:pt x="49" y="5"/>
                    <a:pt x="50" y="6"/>
                    <a:pt x="50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4" y="10"/>
                    <a:pt x="40" y="15"/>
                    <a:pt x="40" y="20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5"/>
                    <a:pt x="43" y="29"/>
                    <a:pt x="47" y="31"/>
                  </a:cubicBezTo>
                  <a:cubicBezTo>
                    <a:pt x="49" y="32"/>
                    <a:pt x="50" y="33"/>
                    <a:pt x="52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3" y="34"/>
                    <a:pt x="53" y="34"/>
                    <a:pt x="53" y="35"/>
                  </a:cubicBezTo>
                  <a:cubicBezTo>
                    <a:pt x="53" y="36"/>
                    <a:pt x="52" y="37"/>
                    <a:pt x="52" y="38"/>
                  </a:cubicBezTo>
                  <a:cubicBezTo>
                    <a:pt x="51" y="38"/>
                    <a:pt x="50" y="39"/>
                    <a:pt x="50" y="39"/>
                  </a:cubicBezTo>
                  <a:cubicBezTo>
                    <a:pt x="49" y="35"/>
                    <a:pt x="46" y="31"/>
                    <a:pt x="43" y="29"/>
                  </a:cubicBezTo>
                  <a:cubicBezTo>
                    <a:pt x="41" y="29"/>
                    <a:pt x="40" y="28"/>
                    <a:pt x="38" y="28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5" y="22"/>
                    <a:pt x="31" y="20"/>
                    <a:pt x="25" y="19"/>
                  </a:cubicBezTo>
                  <a:cubicBezTo>
                    <a:pt x="19" y="19"/>
                    <a:pt x="14" y="22"/>
                    <a:pt x="11" y="26"/>
                  </a:cubicBezTo>
                  <a:cubicBezTo>
                    <a:pt x="10" y="29"/>
                    <a:pt x="9" y="31"/>
                    <a:pt x="9" y="34"/>
                  </a:cubicBezTo>
                  <a:cubicBezTo>
                    <a:pt x="9" y="35"/>
                    <a:pt x="9" y="36"/>
                    <a:pt x="10" y="38"/>
                  </a:cubicBezTo>
                  <a:cubicBezTo>
                    <a:pt x="10" y="40"/>
                    <a:pt x="12" y="42"/>
                    <a:pt x="14" y="44"/>
                  </a:cubicBezTo>
                  <a:cubicBezTo>
                    <a:pt x="14" y="45"/>
                    <a:pt x="15" y="45"/>
                    <a:pt x="15" y="45"/>
                  </a:cubicBezTo>
                  <a:cubicBezTo>
                    <a:pt x="16" y="45"/>
                    <a:pt x="17" y="46"/>
                    <a:pt x="17" y="46"/>
                  </a:cubicBezTo>
                  <a:cubicBezTo>
                    <a:pt x="16" y="48"/>
                    <a:pt x="14" y="50"/>
                    <a:pt x="11" y="50"/>
                  </a:cubicBezTo>
                  <a:cubicBezTo>
                    <a:pt x="9" y="50"/>
                    <a:pt x="6" y="48"/>
                    <a:pt x="5" y="46"/>
                  </a:cubicBezTo>
                  <a:cubicBezTo>
                    <a:pt x="5" y="45"/>
                    <a:pt x="4" y="44"/>
                    <a:pt x="3" y="44"/>
                  </a:cubicBezTo>
                  <a:cubicBezTo>
                    <a:pt x="5" y="42"/>
                    <a:pt x="6" y="40"/>
                    <a:pt x="6" y="38"/>
                  </a:cubicBezTo>
                  <a:cubicBezTo>
                    <a:pt x="6" y="37"/>
                    <a:pt x="6" y="36"/>
                    <a:pt x="6" y="35"/>
                  </a:cubicBezTo>
                  <a:cubicBezTo>
                    <a:pt x="6" y="34"/>
                    <a:pt x="5" y="34"/>
                    <a:pt x="5" y="33"/>
                  </a:cubicBezTo>
                  <a:cubicBezTo>
                    <a:pt x="5" y="33"/>
                    <a:pt x="5" y="32"/>
                    <a:pt x="5" y="32"/>
                  </a:cubicBezTo>
                  <a:cubicBezTo>
                    <a:pt x="5" y="32"/>
                    <a:pt x="6" y="31"/>
                    <a:pt x="6" y="31"/>
                  </a:cubicBezTo>
                  <a:cubicBezTo>
                    <a:pt x="6" y="30"/>
                    <a:pt x="6" y="30"/>
                    <a:pt x="6" y="29"/>
                  </a:cubicBezTo>
                  <a:cubicBezTo>
                    <a:pt x="6" y="27"/>
                    <a:pt x="6" y="26"/>
                    <a:pt x="6" y="24"/>
                  </a:cubicBezTo>
                  <a:cubicBezTo>
                    <a:pt x="5" y="23"/>
                    <a:pt x="5" y="22"/>
                    <a:pt x="4" y="21"/>
                  </a:cubicBezTo>
                  <a:cubicBezTo>
                    <a:pt x="4" y="21"/>
                    <a:pt x="3" y="20"/>
                    <a:pt x="3" y="20"/>
                  </a:cubicBezTo>
                  <a:cubicBezTo>
                    <a:pt x="4" y="19"/>
                    <a:pt x="4" y="17"/>
                    <a:pt x="4" y="16"/>
                  </a:cubicBezTo>
                  <a:cubicBezTo>
                    <a:pt x="4" y="14"/>
                    <a:pt x="3" y="12"/>
                    <a:pt x="5" y="11"/>
                  </a:cubicBezTo>
                  <a:cubicBezTo>
                    <a:pt x="5" y="11"/>
                    <a:pt x="5" y="10"/>
                    <a:pt x="6" y="10"/>
                  </a:cubicBezTo>
                  <a:cubicBezTo>
                    <a:pt x="7" y="9"/>
                    <a:pt x="9" y="9"/>
                    <a:pt x="11" y="10"/>
                  </a:cubicBezTo>
                  <a:cubicBezTo>
                    <a:pt x="12" y="10"/>
                    <a:pt x="12" y="10"/>
                    <a:pt x="13" y="11"/>
                  </a:cubicBezTo>
                  <a:cubicBezTo>
                    <a:pt x="13" y="11"/>
                    <a:pt x="14" y="12"/>
                    <a:pt x="14" y="12"/>
                  </a:cubicBezTo>
                  <a:cubicBezTo>
                    <a:pt x="16" y="13"/>
                    <a:pt x="17" y="14"/>
                    <a:pt x="19" y="14"/>
                  </a:cubicBezTo>
                  <a:cubicBezTo>
                    <a:pt x="20" y="15"/>
                    <a:pt x="22" y="15"/>
                    <a:pt x="2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8" y="14"/>
                    <a:pt x="32" y="11"/>
                    <a:pt x="33" y="7"/>
                  </a:cubicBezTo>
                  <a:cubicBezTo>
                    <a:pt x="33" y="7"/>
                    <a:pt x="33" y="6"/>
                    <a:pt x="33" y="6"/>
                  </a:cubicBezTo>
                  <a:cubicBezTo>
                    <a:pt x="34" y="6"/>
                    <a:pt x="34" y="6"/>
                    <a:pt x="35" y="6"/>
                  </a:cubicBezTo>
                  <a:cubicBezTo>
                    <a:pt x="36" y="7"/>
                    <a:pt x="38" y="6"/>
                    <a:pt x="40" y="5"/>
                  </a:cubicBezTo>
                  <a:cubicBezTo>
                    <a:pt x="40" y="5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1" y="3"/>
                    <a:pt x="41" y="3"/>
                    <a:pt x="4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5222935" y="2006389"/>
              <a:ext cx="187325" cy="122237"/>
            </a:xfrm>
            <a:custGeom>
              <a:avLst/>
              <a:gdLst>
                <a:gd name="T0" fmla="*/ 7 w 17"/>
                <a:gd name="T1" fmla="*/ 0 h 11"/>
                <a:gd name="T2" fmla="*/ 7 w 17"/>
                <a:gd name="T3" fmla="*/ 2 h 11"/>
                <a:gd name="T4" fmla="*/ 1 w 17"/>
                <a:gd name="T5" fmla="*/ 6 h 11"/>
                <a:gd name="T6" fmla="*/ 0 w 17"/>
                <a:gd name="T7" fmla="*/ 7 h 11"/>
                <a:gd name="T8" fmla="*/ 2 w 17"/>
                <a:gd name="T9" fmla="*/ 8 h 11"/>
                <a:gd name="T10" fmla="*/ 5 w 17"/>
                <a:gd name="T11" fmla="*/ 10 h 11"/>
                <a:gd name="T12" fmla="*/ 5 w 17"/>
                <a:gd name="T13" fmla="*/ 11 h 11"/>
                <a:gd name="T14" fmla="*/ 10 w 17"/>
                <a:gd name="T15" fmla="*/ 11 h 11"/>
                <a:gd name="T16" fmla="*/ 12 w 17"/>
                <a:gd name="T17" fmla="*/ 10 h 11"/>
                <a:gd name="T18" fmla="*/ 14 w 17"/>
                <a:gd name="T19" fmla="*/ 9 h 11"/>
                <a:gd name="T20" fmla="*/ 15 w 17"/>
                <a:gd name="T21" fmla="*/ 8 h 11"/>
                <a:gd name="T22" fmla="*/ 16 w 17"/>
                <a:gd name="T23" fmla="*/ 6 h 11"/>
                <a:gd name="T24" fmla="*/ 16 w 17"/>
                <a:gd name="T25" fmla="*/ 2 h 11"/>
                <a:gd name="T26" fmla="*/ 14 w 17"/>
                <a:gd name="T27" fmla="*/ 0 h 11"/>
                <a:gd name="T28" fmla="*/ 11 w 17"/>
                <a:gd name="T29" fmla="*/ 0 h 11"/>
                <a:gd name="T30" fmla="*/ 11 w 17"/>
                <a:gd name="T31" fmla="*/ 0 h 11"/>
                <a:gd name="T32" fmla="*/ 8 w 17"/>
                <a:gd name="T33" fmla="*/ 0 h 11"/>
                <a:gd name="T34" fmla="*/ 8 w 17"/>
                <a:gd name="T35" fmla="*/ 0 h 11"/>
                <a:gd name="T36" fmla="*/ 7 w 17"/>
                <a:gd name="T37" fmla="*/ 0 h 11"/>
                <a:gd name="T38" fmla="*/ 11 w 17"/>
                <a:gd name="T39" fmla="*/ 1 h 11"/>
                <a:gd name="T40" fmla="*/ 11 w 17"/>
                <a:gd name="T41" fmla="*/ 1 h 11"/>
                <a:gd name="T42" fmla="*/ 13 w 17"/>
                <a:gd name="T43" fmla="*/ 2 h 11"/>
                <a:gd name="T44" fmla="*/ 15 w 17"/>
                <a:gd name="T45" fmla="*/ 5 h 11"/>
                <a:gd name="T46" fmla="*/ 13 w 17"/>
                <a:gd name="T47" fmla="*/ 8 h 11"/>
                <a:gd name="T48" fmla="*/ 11 w 17"/>
                <a:gd name="T49" fmla="*/ 9 h 11"/>
                <a:gd name="T50" fmla="*/ 9 w 17"/>
                <a:gd name="T51" fmla="*/ 9 h 11"/>
                <a:gd name="T52" fmla="*/ 6 w 17"/>
                <a:gd name="T53" fmla="*/ 9 h 11"/>
                <a:gd name="T54" fmla="*/ 4 w 17"/>
                <a:gd name="T55" fmla="*/ 8 h 11"/>
                <a:gd name="T56" fmla="*/ 3 w 17"/>
                <a:gd name="T57" fmla="*/ 7 h 11"/>
                <a:gd name="T58" fmla="*/ 8 w 17"/>
                <a:gd name="T59" fmla="*/ 3 h 11"/>
                <a:gd name="T60" fmla="*/ 9 w 17"/>
                <a:gd name="T61" fmla="*/ 2 h 11"/>
                <a:gd name="T62" fmla="*/ 11 w 17"/>
                <a:gd name="T6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" h="11">
                  <a:moveTo>
                    <a:pt x="7" y="0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6" y="4"/>
                    <a:pt x="4" y="5"/>
                    <a:pt x="1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4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7" y="11"/>
                    <a:pt x="8" y="11"/>
                    <a:pt x="10" y="11"/>
                  </a:cubicBezTo>
                  <a:cubicBezTo>
                    <a:pt x="10" y="11"/>
                    <a:pt x="11" y="11"/>
                    <a:pt x="12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5" y="8"/>
                    <a:pt x="15" y="8"/>
                  </a:cubicBezTo>
                  <a:cubicBezTo>
                    <a:pt x="15" y="7"/>
                    <a:pt x="16" y="7"/>
                    <a:pt x="16" y="6"/>
                  </a:cubicBezTo>
                  <a:cubicBezTo>
                    <a:pt x="17" y="5"/>
                    <a:pt x="16" y="3"/>
                    <a:pt x="16" y="2"/>
                  </a:cubicBezTo>
                  <a:cubicBezTo>
                    <a:pt x="15" y="1"/>
                    <a:pt x="14" y="1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7" y="0"/>
                  </a:lnTo>
                  <a:close/>
                  <a:moveTo>
                    <a:pt x="11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3" y="2"/>
                  </a:cubicBezTo>
                  <a:cubicBezTo>
                    <a:pt x="14" y="2"/>
                    <a:pt x="15" y="3"/>
                    <a:pt x="15" y="5"/>
                  </a:cubicBezTo>
                  <a:cubicBezTo>
                    <a:pt x="14" y="6"/>
                    <a:pt x="14" y="7"/>
                    <a:pt x="13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0" y="9"/>
                    <a:pt x="9" y="9"/>
                  </a:cubicBezTo>
                  <a:cubicBezTo>
                    <a:pt x="8" y="10"/>
                    <a:pt x="7" y="9"/>
                    <a:pt x="6" y="9"/>
                  </a:cubicBezTo>
                  <a:cubicBezTo>
                    <a:pt x="6" y="9"/>
                    <a:pt x="4" y="8"/>
                    <a:pt x="4" y="8"/>
                  </a:cubicBezTo>
                  <a:cubicBezTo>
                    <a:pt x="4" y="8"/>
                    <a:pt x="3" y="7"/>
                    <a:pt x="3" y="7"/>
                  </a:cubicBezTo>
                  <a:cubicBezTo>
                    <a:pt x="6" y="6"/>
                    <a:pt x="7" y="5"/>
                    <a:pt x="8" y="3"/>
                  </a:cubicBezTo>
                  <a:cubicBezTo>
                    <a:pt x="8" y="3"/>
                    <a:pt x="9" y="2"/>
                    <a:pt x="9" y="2"/>
                  </a:cubicBezTo>
                  <a:cubicBezTo>
                    <a:pt x="10" y="2"/>
                    <a:pt x="10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3919598" y="1680951"/>
              <a:ext cx="942975" cy="436562"/>
            </a:xfrm>
            <a:custGeom>
              <a:avLst/>
              <a:gdLst>
                <a:gd name="T0" fmla="*/ 86 w 86"/>
                <a:gd name="T1" fmla="*/ 3 h 39"/>
                <a:gd name="T2" fmla="*/ 69 w 86"/>
                <a:gd name="T3" fmla="*/ 1 h 39"/>
                <a:gd name="T4" fmla="*/ 60 w 86"/>
                <a:gd name="T5" fmla="*/ 8 h 39"/>
                <a:gd name="T6" fmla="*/ 55 w 86"/>
                <a:gd name="T7" fmla="*/ 16 h 39"/>
                <a:gd name="T8" fmla="*/ 50 w 86"/>
                <a:gd name="T9" fmla="*/ 13 h 39"/>
                <a:gd name="T10" fmla="*/ 20 w 86"/>
                <a:gd name="T11" fmla="*/ 16 h 39"/>
                <a:gd name="T12" fmla="*/ 18 w 86"/>
                <a:gd name="T13" fmla="*/ 18 h 39"/>
                <a:gd name="T14" fmla="*/ 3 w 86"/>
                <a:gd name="T15" fmla="*/ 27 h 39"/>
                <a:gd name="T16" fmla="*/ 1 w 86"/>
                <a:gd name="T17" fmla="*/ 28 h 39"/>
                <a:gd name="T18" fmla="*/ 6 w 86"/>
                <a:gd name="T19" fmla="*/ 31 h 39"/>
                <a:gd name="T20" fmla="*/ 20 w 86"/>
                <a:gd name="T21" fmla="*/ 29 h 39"/>
                <a:gd name="T22" fmla="*/ 32 w 86"/>
                <a:gd name="T23" fmla="*/ 22 h 39"/>
                <a:gd name="T24" fmla="*/ 44 w 86"/>
                <a:gd name="T25" fmla="*/ 22 h 39"/>
                <a:gd name="T26" fmla="*/ 46 w 86"/>
                <a:gd name="T27" fmla="*/ 22 h 39"/>
                <a:gd name="T28" fmla="*/ 53 w 86"/>
                <a:gd name="T29" fmla="*/ 17 h 39"/>
                <a:gd name="T30" fmla="*/ 57 w 86"/>
                <a:gd name="T31" fmla="*/ 16 h 39"/>
                <a:gd name="T32" fmla="*/ 66 w 86"/>
                <a:gd name="T33" fmla="*/ 24 h 39"/>
                <a:gd name="T34" fmla="*/ 64 w 86"/>
                <a:gd name="T35" fmla="*/ 30 h 39"/>
                <a:gd name="T36" fmla="*/ 63 w 86"/>
                <a:gd name="T37" fmla="*/ 31 h 39"/>
                <a:gd name="T38" fmla="*/ 66 w 86"/>
                <a:gd name="T39" fmla="*/ 34 h 39"/>
                <a:gd name="T40" fmla="*/ 67 w 86"/>
                <a:gd name="T41" fmla="*/ 36 h 39"/>
                <a:gd name="T42" fmla="*/ 76 w 86"/>
                <a:gd name="T43" fmla="*/ 39 h 39"/>
                <a:gd name="T44" fmla="*/ 80 w 86"/>
                <a:gd name="T45" fmla="*/ 38 h 39"/>
                <a:gd name="T46" fmla="*/ 78 w 86"/>
                <a:gd name="T47" fmla="*/ 32 h 39"/>
                <a:gd name="T48" fmla="*/ 81 w 86"/>
                <a:gd name="T49" fmla="*/ 25 h 39"/>
                <a:gd name="T50" fmla="*/ 81 w 86"/>
                <a:gd name="T51" fmla="*/ 24 h 39"/>
                <a:gd name="T52" fmla="*/ 77 w 86"/>
                <a:gd name="T53" fmla="*/ 15 h 39"/>
                <a:gd name="T54" fmla="*/ 84 w 86"/>
                <a:gd name="T55" fmla="*/ 4 h 39"/>
                <a:gd name="T56" fmla="*/ 45 w 86"/>
                <a:gd name="T57" fmla="*/ 20 h 39"/>
                <a:gd name="T58" fmla="*/ 40 w 86"/>
                <a:gd name="T59" fmla="*/ 19 h 39"/>
                <a:gd name="T60" fmla="*/ 24 w 86"/>
                <a:gd name="T61" fmla="*/ 24 h 39"/>
                <a:gd name="T62" fmla="*/ 12 w 86"/>
                <a:gd name="T63" fmla="*/ 27 h 39"/>
                <a:gd name="T64" fmla="*/ 22 w 86"/>
                <a:gd name="T65" fmla="*/ 17 h 39"/>
                <a:gd name="T66" fmla="*/ 26 w 86"/>
                <a:gd name="T67" fmla="*/ 12 h 39"/>
                <a:gd name="T68" fmla="*/ 50 w 86"/>
                <a:gd name="T69" fmla="*/ 15 h 39"/>
                <a:gd name="T70" fmla="*/ 47 w 86"/>
                <a:gd name="T71" fmla="*/ 18 h 39"/>
                <a:gd name="T72" fmla="*/ 75 w 86"/>
                <a:gd name="T73" fmla="*/ 15 h 39"/>
                <a:gd name="T74" fmla="*/ 79 w 86"/>
                <a:gd name="T75" fmla="*/ 24 h 39"/>
                <a:gd name="T76" fmla="*/ 77 w 86"/>
                <a:gd name="T77" fmla="*/ 32 h 39"/>
                <a:gd name="T78" fmla="*/ 76 w 86"/>
                <a:gd name="T79" fmla="*/ 37 h 39"/>
                <a:gd name="T80" fmla="*/ 68 w 86"/>
                <a:gd name="T81" fmla="*/ 35 h 39"/>
                <a:gd name="T82" fmla="*/ 67 w 86"/>
                <a:gd name="T83" fmla="*/ 33 h 39"/>
                <a:gd name="T84" fmla="*/ 68 w 86"/>
                <a:gd name="T85" fmla="*/ 25 h 39"/>
                <a:gd name="T86" fmla="*/ 63 w 86"/>
                <a:gd name="T87" fmla="*/ 16 h 39"/>
                <a:gd name="T88" fmla="*/ 59 w 86"/>
                <a:gd name="T89" fmla="*/ 14 h 39"/>
                <a:gd name="T90" fmla="*/ 60 w 86"/>
                <a:gd name="T91" fmla="*/ 11 h 39"/>
                <a:gd name="T92" fmla="*/ 66 w 86"/>
                <a:gd name="T93" fmla="*/ 4 h 39"/>
                <a:gd name="T94" fmla="*/ 82 w 86"/>
                <a:gd name="T95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6" h="39">
                  <a:moveTo>
                    <a:pt x="84" y="4"/>
                  </a:moveTo>
                  <a:cubicBezTo>
                    <a:pt x="86" y="3"/>
                    <a:pt x="86" y="3"/>
                    <a:pt x="86" y="3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79" y="0"/>
                    <a:pt x="73" y="0"/>
                    <a:pt x="69" y="1"/>
                  </a:cubicBezTo>
                  <a:cubicBezTo>
                    <a:pt x="67" y="2"/>
                    <a:pt x="65" y="3"/>
                    <a:pt x="63" y="5"/>
                  </a:cubicBezTo>
                  <a:cubicBezTo>
                    <a:pt x="62" y="6"/>
                    <a:pt x="61" y="7"/>
                    <a:pt x="60" y="8"/>
                  </a:cubicBezTo>
                  <a:cubicBezTo>
                    <a:pt x="59" y="10"/>
                    <a:pt x="59" y="11"/>
                    <a:pt x="58" y="13"/>
                  </a:cubicBezTo>
                  <a:cubicBezTo>
                    <a:pt x="57" y="14"/>
                    <a:pt x="56" y="15"/>
                    <a:pt x="55" y="16"/>
                  </a:cubicBezTo>
                  <a:cubicBezTo>
                    <a:pt x="54" y="16"/>
                    <a:pt x="53" y="15"/>
                    <a:pt x="53" y="15"/>
                  </a:cubicBezTo>
                  <a:cubicBezTo>
                    <a:pt x="52" y="15"/>
                    <a:pt x="51" y="14"/>
                    <a:pt x="50" y="13"/>
                  </a:cubicBezTo>
                  <a:cubicBezTo>
                    <a:pt x="47" y="11"/>
                    <a:pt x="34" y="2"/>
                    <a:pt x="24" y="11"/>
                  </a:cubicBezTo>
                  <a:cubicBezTo>
                    <a:pt x="23" y="13"/>
                    <a:pt x="22" y="14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6" y="22"/>
                    <a:pt x="13" y="24"/>
                    <a:pt x="11" y="25"/>
                  </a:cubicBezTo>
                  <a:cubicBezTo>
                    <a:pt x="8" y="26"/>
                    <a:pt x="6" y="27"/>
                    <a:pt x="3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1" y="28"/>
                    <a:pt x="1" y="28"/>
                  </a:cubicBezTo>
                  <a:cubicBezTo>
                    <a:pt x="2" y="29"/>
                    <a:pt x="3" y="29"/>
                    <a:pt x="3" y="30"/>
                  </a:cubicBezTo>
                  <a:cubicBezTo>
                    <a:pt x="4" y="30"/>
                    <a:pt x="5" y="30"/>
                    <a:pt x="6" y="31"/>
                  </a:cubicBezTo>
                  <a:cubicBezTo>
                    <a:pt x="8" y="31"/>
                    <a:pt x="9" y="31"/>
                    <a:pt x="11" y="31"/>
                  </a:cubicBezTo>
                  <a:cubicBezTo>
                    <a:pt x="14" y="32"/>
                    <a:pt x="17" y="31"/>
                    <a:pt x="20" y="29"/>
                  </a:cubicBezTo>
                  <a:cubicBezTo>
                    <a:pt x="22" y="28"/>
                    <a:pt x="23" y="27"/>
                    <a:pt x="25" y="26"/>
                  </a:cubicBezTo>
                  <a:cubicBezTo>
                    <a:pt x="27" y="24"/>
                    <a:pt x="29" y="23"/>
                    <a:pt x="32" y="22"/>
                  </a:cubicBezTo>
                  <a:cubicBezTo>
                    <a:pt x="34" y="21"/>
                    <a:pt x="37" y="21"/>
                    <a:pt x="40" y="21"/>
                  </a:cubicBezTo>
                  <a:cubicBezTo>
                    <a:pt x="42" y="21"/>
                    <a:pt x="43" y="21"/>
                    <a:pt x="44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7" y="21"/>
                    <a:pt x="48" y="20"/>
                    <a:pt x="48" y="19"/>
                  </a:cubicBezTo>
                  <a:cubicBezTo>
                    <a:pt x="50" y="18"/>
                    <a:pt x="51" y="17"/>
                    <a:pt x="53" y="17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9" y="16"/>
                    <a:pt x="61" y="17"/>
                    <a:pt x="62" y="18"/>
                  </a:cubicBezTo>
                  <a:cubicBezTo>
                    <a:pt x="64" y="19"/>
                    <a:pt x="66" y="21"/>
                    <a:pt x="66" y="24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27"/>
                    <a:pt x="65" y="29"/>
                    <a:pt x="64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5" y="32"/>
                    <a:pt x="66" y="34"/>
                    <a:pt x="66" y="34"/>
                  </a:cubicBezTo>
                  <a:cubicBezTo>
                    <a:pt x="66" y="34"/>
                    <a:pt x="66" y="35"/>
                    <a:pt x="66" y="35"/>
                  </a:cubicBezTo>
                  <a:cubicBezTo>
                    <a:pt x="67" y="35"/>
                    <a:pt x="67" y="36"/>
                    <a:pt x="67" y="36"/>
                  </a:cubicBezTo>
                  <a:cubicBezTo>
                    <a:pt x="67" y="36"/>
                    <a:pt x="68" y="37"/>
                    <a:pt x="71" y="38"/>
                  </a:cubicBezTo>
                  <a:cubicBezTo>
                    <a:pt x="72" y="39"/>
                    <a:pt x="74" y="39"/>
                    <a:pt x="76" y="39"/>
                  </a:cubicBezTo>
                  <a:cubicBezTo>
                    <a:pt x="77" y="39"/>
                    <a:pt x="78" y="38"/>
                    <a:pt x="79" y="38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5"/>
                    <a:pt x="78" y="34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9" y="29"/>
                    <a:pt x="79" y="27"/>
                    <a:pt x="81" y="25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0" y="23"/>
                    <a:pt x="79" y="22"/>
                    <a:pt x="79" y="21"/>
                  </a:cubicBezTo>
                  <a:cubicBezTo>
                    <a:pt x="78" y="19"/>
                    <a:pt x="77" y="17"/>
                    <a:pt x="77" y="15"/>
                  </a:cubicBezTo>
                  <a:cubicBezTo>
                    <a:pt x="77" y="12"/>
                    <a:pt x="78" y="10"/>
                    <a:pt x="80" y="7"/>
                  </a:cubicBezTo>
                  <a:cubicBezTo>
                    <a:pt x="81" y="6"/>
                    <a:pt x="83" y="5"/>
                    <a:pt x="84" y="4"/>
                  </a:cubicBezTo>
                  <a:close/>
                  <a:moveTo>
                    <a:pt x="47" y="18"/>
                  </a:moveTo>
                  <a:cubicBezTo>
                    <a:pt x="46" y="18"/>
                    <a:pt x="46" y="19"/>
                    <a:pt x="45" y="2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4" y="20"/>
                    <a:pt x="42" y="19"/>
                    <a:pt x="40" y="19"/>
                  </a:cubicBezTo>
                  <a:cubicBezTo>
                    <a:pt x="37" y="19"/>
                    <a:pt x="34" y="19"/>
                    <a:pt x="31" y="20"/>
                  </a:cubicBezTo>
                  <a:cubicBezTo>
                    <a:pt x="28" y="21"/>
                    <a:pt x="26" y="23"/>
                    <a:pt x="24" y="24"/>
                  </a:cubicBezTo>
                  <a:cubicBezTo>
                    <a:pt x="17" y="30"/>
                    <a:pt x="12" y="31"/>
                    <a:pt x="6" y="28"/>
                  </a:cubicBezTo>
                  <a:cubicBezTo>
                    <a:pt x="8" y="28"/>
                    <a:pt x="10" y="28"/>
                    <a:pt x="12" y="27"/>
                  </a:cubicBezTo>
                  <a:cubicBezTo>
                    <a:pt x="15" y="25"/>
                    <a:pt x="17" y="23"/>
                    <a:pt x="20" y="20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3" y="15"/>
                    <a:pt x="24" y="14"/>
                    <a:pt x="26" y="12"/>
                  </a:cubicBezTo>
                  <a:cubicBezTo>
                    <a:pt x="34" y="5"/>
                    <a:pt x="46" y="12"/>
                    <a:pt x="49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6"/>
                  </a:cubicBezTo>
                  <a:cubicBezTo>
                    <a:pt x="49" y="16"/>
                    <a:pt x="48" y="17"/>
                    <a:pt x="47" y="18"/>
                  </a:cubicBezTo>
                  <a:close/>
                  <a:moveTo>
                    <a:pt x="79" y="6"/>
                  </a:moveTo>
                  <a:cubicBezTo>
                    <a:pt x="76" y="9"/>
                    <a:pt x="75" y="12"/>
                    <a:pt x="75" y="15"/>
                  </a:cubicBezTo>
                  <a:cubicBezTo>
                    <a:pt x="75" y="18"/>
                    <a:pt x="76" y="20"/>
                    <a:pt x="77" y="22"/>
                  </a:cubicBezTo>
                  <a:cubicBezTo>
                    <a:pt x="78" y="23"/>
                    <a:pt x="78" y="24"/>
                    <a:pt x="79" y="24"/>
                  </a:cubicBezTo>
                  <a:cubicBezTo>
                    <a:pt x="78" y="26"/>
                    <a:pt x="77" y="29"/>
                    <a:pt x="77" y="31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7" y="34"/>
                    <a:pt x="77" y="35"/>
                    <a:pt x="78" y="37"/>
                  </a:cubicBezTo>
                  <a:cubicBezTo>
                    <a:pt x="77" y="37"/>
                    <a:pt x="77" y="37"/>
                    <a:pt x="76" y="37"/>
                  </a:cubicBezTo>
                  <a:cubicBezTo>
                    <a:pt x="74" y="37"/>
                    <a:pt x="73" y="37"/>
                    <a:pt x="71" y="37"/>
                  </a:cubicBezTo>
                  <a:cubicBezTo>
                    <a:pt x="70" y="36"/>
                    <a:pt x="69" y="36"/>
                    <a:pt x="68" y="35"/>
                  </a:cubicBezTo>
                  <a:cubicBezTo>
                    <a:pt x="68" y="35"/>
                    <a:pt x="68" y="34"/>
                    <a:pt x="68" y="34"/>
                  </a:cubicBezTo>
                  <a:cubicBezTo>
                    <a:pt x="68" y="34"/>
                    <a:pt x="67" y="33"/>
                    <a:pt x="67" y="33"/>
                  </a:cubicBezTo>
                  <a:cubicBezTo>
                    <a:pt x="67" y="33"/>
                    <a:pt x="67" y="32"/>
                    <a:pt x="66" y="31"/>
                  </a:cubicBezTo>
                  <a:cubicBezTo>
                    <a:pt x="67" y="29"/>
                    <a:pt x="68" y="27"/>
                    <a:pt x="68" y="25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7" y="21"/>
                    <a:pt x="66" y="18"/>
                    <a:pt x="63" y="16"/>
                  </a:cubicBezTo>
                  <a:cubicBezTo>
                    <a:pt x="62" y="16"/>
                    <a:pt x="60" y="15"/>
                    <a:pt x="59" y="15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14"/>
                    <a:pt x="59" y="13"/>
                    <a:pt x="59" y="13"/>
                  </a:cubicBezTo>
                  <a:cubicBezTo>
                    <a:pt x="60" y="12"/>
                    <a:pt x="60" y="12"/>
                    <a:pt x="60" y="11"/>
                  </a:cubicBezTo>
                  <a:cubicBezTo>
                    <a:pt x="61" y="11"/>
                    <a:pt x="61" y="10"/>
                    <a:pt x="62" y="9"/>
                  </a:cubicBezTo>
                  <a:cubicBezTo>
                    <a:pt x="63" y="7"/>
                    <a:pt x="64" y="6"/>
                    <a:pt x="66" y="4"/>
                  </a:cubicBezTo>
                  <a:cubicBezTo>
                    <a:pt x="67" y="4"/>
                    <a:pt x="68" y="3"/>
                    <a:pt x="69" y="3"/>
                  </a:cubicBezTo>
                  <a:cubicBezTo>
                    <a:pt x="73" y="2"/>
                    <a:pt x="78" y="2"/>
                    <a:pt x="82" y="3"/>
                  </a:cubicBezTo>
                  <a:cubicBezTo>
                    <a:pt x="81" y="4"/>
                    <a:pt x="80" y="5"/>
                    <a:pt x="7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5618223" y="1680951"/>
              <a:ext cx="963612" cy="436562"/>
            </a:xfrm>
            <a:custGeom>
              <a:avLst/>
              <a:gdLst>
                <a:gd name="T0" fmla="*/ 79 w 88"/>
                <a:gd name="T1" fmla="*/ 12 h 39"/>
                <a:gd name="T2" fmla="*/ 63 w 88"/>
                <a:gd name="T3" fmla="*/ 7 h 39"/>
                <a:gd name="T4" fmla="*/ 55 w 88"/>
                <a:gd name="T5" fmla="*/ 10 h 39"/>
                <a:gd name="T6" fmla="*/ 46 w 88"/>
                <a:gd name="T7" fmla="*/ 15 h 39"/>
                <a:gd name="T8" fmla="*/ 40 w 88"/>
                <a:gd name="T9" fmla="*/ 15 h 39"/>
                <a:gd name="T10" fmla="*/ 36 w 88"/>
                <a:gd name="T11" fmla="*/ 23 h 39"/>
                <a:gd name="T12" fmla="*/ 32 w 88"/>
                <a:gd name="T13" fmla="*/ 25 h 39"/>
                <a:gd name="T14" fmla="*/ 26 w 88"/>
                <a:gd name="T15" fmla="*/ 26 h 39"/>
                <a:gd name="T16" fmla="*/ 17 w 88"/>
                <a:gd name="T17" fmla="*/ 16 h 39"/>
                <a:gd name="T18" fmla="*/ 19 w 88"/>
                <a:gd name="T19" fmla="*/ 10 h 39"/>
                <a:gd name="T20" fmla="*/ 18 w 88"/>
                <a:gd name="T21" fmla="*/ 9 h 39"/>
                <a:gd name="T22" fmla="*/ 4 w 88"/>
                <a:gd name="T23" fmla="*/ 0 h 39"/>
                <a:gd name="T24" fmla="*/ 6 w 88"/>
                <a:gd name="T25" fmla="*/ 5 h 39"/>
                <a:gd name="T26" fmla="*/ 9 w 88"/>
                <a:gd name="T27" fmla="*/ 13 h 39"/>
                <a:gd name="T28" fmla="*/ 4 w 88"/>
                <a:gd name="T29" fmla="*/ 23 h 39"/>
                <a:gd name="T30" fmla="*/ 3 w 88"/>
                <a:gd name="T31" fmla="*/ 24 h 39"/>
                <a:gd name="T32" fmla="*/ 1 w 88"/>
                <a:gd name="T33" fmla="*/ 33 h 39"/>
                <a:gd name="T34" fmla="*/ 1 w 88"/>
                <a:gd name="T35" fmla="*/ 35 h 39"/>
                <a:gd name="T36" fmla="*/ 20 w 88"/>
                <a:gd name="T37" fmla="*/ 37 h 39"/>
                <a:gd name="T38" fmla="*/ 27 w 88"/>
                <a:gd name="T39" fmla="*/ 30 h 39"/>
                <a:gd name="T40" fmla="*/ 30 w 88"/>
                <a:gd name="T41" fmla="*/ 27 h 39"/>
                <a:gd name="T42" fmla="*/ 34 w 88"/>
                <a:gd name="T43" fmla="*/ 27 h 39"/>
                <a:gd name="T44" fmla="*/ 66 w 88"/>
                <a:gd name="T45" fmla="*/ 26 h 39"/>
                <a:gd name="T46" fmla="*/ 71 w 88"/>
                <a:gd name="T47" fmla="*/ 23 h 39"/>
                <a:gd name="T48" fmla="*/ 84 w 88"/>
                <a:gd name="T49" fmla="*/ 17 h 39"/>
                <a:gd name="T50" fmla="*/ 88 w 88"/>
                <a:gd name="T51" fmla="*/ 16 h 39"/>
                <a:gd name="T52" fmla="*/ 26 w 88"/>
                <a:gd name="T53" fmla="*/ 29 h 39"/>
                <a:gd name="T54" fmla="*/ 23 w 88"/>
                <a:gd name="T55" fmla="*/ 33 h 39"/>
                <a:gd name="T56" fmla="*/ 17 w 88"/>
                <a:gd name="T57" fmla="*/ 36 h 39"/>
                <a:gd name="T58" fmla="*/ 5 w 88"/>
                <a:gd name="T59" fmla="*/ 26 h 39"/>
                <a:gd name="T60" fmla="*/ 5 w 88"/>
                <a:gd name="T61" fmla="*/ 24 h 39"/>
                <a:gd name="T62" fmla="*/ 11 w 88"/>
                <a:gd name="T63" fmla="*/ 13 h 39"/>
                <a:gd name="T64" fmla="*/ 14 w 88"/>
                <a:gd name="T65" fmla="*/ 7 h 39"/>
                <a:gd name="T66" fmla="*/ 16 w 88"/>
                <a:gd name="T67" fmla="*/ 12 h 39"/>
                <a:gd name="T68" fmla="*/ 17 w 88"/>
                <a:gd name="T69" fmla="*/ 22 h 39"/>
                <a:gd name="T70" fmla="*/ 27 w 88"/>
                <a:gd name="T71" fmla="*/ 27 h 39"/>
                <a:gd name="T72" fmla="*/ 74 w 88"/>
                <a:gd name="T73" fmla="*/ 20 h 39"/>
                <a:gd name="T74" fmla="*/ 68 w 88"/>
                <a:gd name="T75" fmla="*/ 23 h 39"/>
                <a:gd name="T76" fmla="*/ 65 w 88"/>
                <a:gd name="T77" fmla="*/ 25 h 39"/>
                <a:gd name="T78" fmla="*/ 35 w 88"/>
                <a:gd name="T79" fmla="*/ 26 h 39"/>
                <a:gd name="T80" fmla="*/ 37 w 88"/>
                <a:gd name="T81" fmla="*/ 25 h 39"/>
                <a:gd name="T82" fmla="*/ 47 w 88"/>
                <a:gd name="T83" fmla="*/ 16 h 39"/>
                <a:gd name="T84" fmla="*/ 56 w 88"/>
                <a:gd name="T85" fmla="*/ 12 h 39"/>
                <a:gd name="T86" fmla="*/ 63 w 88"/>
                <a:gd name="T87" fmla="*/ 9 h 39"/>
                <a:gd name="T88" fmla="*/ 78 w 88"/>
                <a:gd name="T89" fmla="*/ 14 h 39"/>
                <a:gd name="T90" fmla="*/ 74 w 88"/>
                <a:gd name="T9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" h="39">
                  <a:moveTo>
                    <a:pt x="86" y="15"/>
                  </a:moveTo>
                  <a:cubicBezTo>
                    <a:pt x="79" y="12"/>
                    <a:pt x="79" y="12"/>
                    <a:pt x="79" y="12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3" y="9"/>
                    <a:pt x="68" y="6"/>
                    <a:pt x="63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59" y="8"/>
                    <a:pt x="57" y="9"/>
                    <a:pt x="55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1" y="13"/>
                    <a:pt x="49" y="14"/>
                    <a:pt x="46" y="15"/>
                  </a:cubicBezTo>
                  <a:cubicBezTo>
                    <a:pt x="45" y="15"/>
                    <a:pt x="43" y="15"/>
                    <a:pt x="42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9"/>
                    <a:pt x="38" y="21"/>
                    <a:pt x="36" y="23"/>
                  </a:cubicBezTo>
                  <a:cubicBezTo>
                    <a:pt x="35" y="24"/>
                    <a:pt x="34" y="24"/>
                    <a:pt x="33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6"/>
                    <a:pt x="31" y="26"/>
                    <a:pt x="30" y="26"/>
                  </a:cubicBezTo>
                  <a:cubicBezTo>
                    <a:pt x="29" y="26"/>
                    <a:pt x="26" y="26"/>
                    <a:pt x="26" y="26"/>
                  </a:cubicBezTo>
                  <a:cubicBezTo>
                    <a:pt x="23" y="25"/>
                    <a:pt x="20" y="24"/>
                    <a:pt x="19" y="21"/>
                  </a:cubicBezTo>
                  <a:cubicBezTo>
                    <a:pt x="18" y="20"/>
                    <a:pt x="17" y="18"/>
                    <a:pt x="17" y="16"/>
                  </a:cubicBezTo>
                  <a:cubicBezTo>
                    <a:pt x="17" y="15"/>
                    <a:pt x="17" y="14"/>
                    <a:pt x="18" y="13"/>
                  </a:cubicBezTo>
                  <a:cubicBezTo>
                    <a:pt x="18" y="12"/>
                    <a:pt x="18" y="11"/>
                    <a:pt x="19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6" y="8"/>
                    <a:pt x="16" y="7"/>
                  </a:cubicBezTo>
                  <a:cubicBezTo>
                    <a:pt x="14" y="2"/>
                    <a:pt x="9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2"/>
                    <a:pt x="5" y="3"/>
                    <a:pt x="6" y="5"/>
                  </a:cubicBezTo>
                  <a:cubicBezTo>
                    <a:pt x="7" y="6"/>
                    <a:pt x="8" y="8"/>
                    <a:pt x="8" y="10"/>
                  </a:cubicBezTo>
                  <a:cubicBezTo>
                    <a:pt x="9" y="11"/>
                    <a:pt x="9" y="12"/>
                    <a:pt x="9" y="13"/>
                  </a:cubicBezTo>
                  <a:cubicBezTo>
                    <a:pt x="9" y="14"/>
                    <a:pt x="8" y="16"/>
                    <a:pt x="8" y="18"/>
                  </a:cubicBezTo>
                  <a:cubicBezTo>
                    <a:pt x="7" y="20"/>
                    <a:pt x="5" y="22"/>
                    <a:pt x="4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8"/>
                    <a:pt x="2" y="31"/>
                    <a:pt x="1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6" y="38"/>
                    <a:pt x="12" y="39"/>
                    <a:pt x="17" y="38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2" y="36"/>
                    <a:pt x="25" y="34"/>
                    <a:pt x="26" y="32"/>
                  </a:cubicBezTo>
                  <a:cubicBezTo>
                    <a:pt x="27" y="32"/>
                    <a:pt x="27" y="31"/>
                    <a:pt x="27" y="30"/>
                  </a:cubicBezTo>
                  <a:cubicBezTo>
                    <a:pt x="28" y="29"/>
                    <a:pt x="28" y="29"/>
                    <a:pt x="29" y="28"/>
                  </a:cubicBezTo>
                  <a:cubicBezTo>
                    <a:pt x="29" y="28"/>
                    <a:pt x="29" y="27"/>
                    <a:pt x="30" y="27"/>
                  </a:cubicBezTo>
                  <a:cubicBezTo>
                    <a:pt x="30" y="27"/>
                    <a:pt x="30" y="27"/>
                    <a:pt x="31" y="27"/>
                  </a:cubicBezTo>
                  <a:cubicBezTo>
                    <a:pt x="32" y="27"/>
                    <a:pt x="33" y="27"/>
                    <a:pt x="34" y="27"/>
                  </a:cubicBezTo>
                  <a:cubicBezTo>
                    <a:pt x="41" y="32"/>
                    <a:pt x="50" y="32"/>
                    <a:pt x="59" y="29"/>
                  </a:cubicBezTo>
                  <a:cubicBezTo>
                    <a:pt x="62" y="29"/>
                    <a:pt x="64" y="28"/>
                    <a:pt x="66" y="26"/>
                  </a:cubicBezTo>
                  <a:cubicBezTo>
                    <a:pt x="66" y="26"/>
                    <a:pt x="69" y="25"/>
                    <a:pt x="69" y="25"/>
                  </a:cubicBezTo>
                  <a:cubicBezTo>
                    <a:pt x="69" y="25"/>
                    <a:pt x="71" y="23"/>
                    <a:pt x="71" y="23"/>
                  </a:cubicBezTo>
                  <a:cubicBezTo>
                    <a:pt x="71" y="23"/>
                    <a:pt x="74" y="21"/>
                    <a:pt x="74" y="21"/>
                  </a:cubicBezTo>
                  <a:cubicBezTo>
                    <a:pt x="78" y="19"/>
                    <a:pt x="81" y="18"/>
                    <a:pt x="84" y="17"/>
                  </a:cubicBezTo>
                  <a:cubicBezTo>
                    <a:pt x="85" y="17"/>
                    <a:pt x="85" y="17"/>
                    <a:pt x="85" y="17"/>
                  </a:cubicBezTo>
                  <a:cubicBezTo>
                    <a:pt x="88" y="16"/>
                    <a:pt x="88" y="16"/>
                    <a:pt x="88" y="16"/>
                  </a:cubicBezTo>
                  <a:lnTo>
                    <a:pt x="86" y="15"/>
                  </a:lnTo>
                  <a:close/>
                  <a:moveTo>
                    <a:pt x="26" y="29"/>
                  </a:moveTo>
                  <a:cubicBezTo>
                    <a:pt x="26" y="30"/>
                    <a:pt x="25" y="31"/>
                    <a:pt x="25" y="31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2" y="34"/>
                    <a:pt x="21" y="34"/>
                    <a:pt x="19" y="35"/>
                  </a:cubicBezTo>
                  <a:cubicBezTo>
                    <a:pt x="18" y="35"/>
                    <a:pt x="18" y="36"/>
                    <a:pt x="17" y="36"/>
                  </a:cubicBezTo>
                  <a:cubicBezTo>
                    <a:pt x="12" y="37"/>
                    <a:pt x="7" y="36"/>
                    <a:pt x="3" y="34"/>
                  </a:cubicBezTo>
                  <a:cubicBezTo>
                    <a:pt x="4" y="31"/>
                    <a:pt x="5" y="28"/>
                    <a:pt x="5" y="26"/>
                  </a:cubicBezTo>
                  <a:cubicBezTo>
                    <a:pt x="5" y="26"/>
                    <a:pt x="5" y="25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7" y="23"/>
                    <a:pt x="8" y="21"/>
                    <a:pt x="9" y="18"/>
                  </a:cubicBezTo>
                  <a:cubicBezTo>
                    <a:pt x="10" y="17"/>
                    <a:pt x="11" y="15"/>
                    <a:pt x="11" y="13"/>
                  </a:cubicBezTo>
                  <a:cubicBezTo>
                    <a:pt x="11" y="9"/>
                    <a:pt x="9" y="5"/>
                    <a:pt x="6" y="2"/>
                  </a:cubicBezTo>
                  <a:cubicBezTo>
                    <a:pt x="10" y="2"/>
                    <a:pt x="13" y="4"/>
                    <a:pt x="14" y="7"/>
                  </a:cubicBezTo>
                  <a:cubicBezTo>
                    <a:pt x="15" y="9"/>
                    <a:pt x="16" y="10"/>
                    <a:pt x="17" y="10"/>
                  </a:cubicBezTo>
                  <a:cubicBezTo>
                    <a:pt x="17" y="11"/>
                    <a:pt x="16" y="11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ubicBezTo>
                    <a:pt x="15" y="18"/>
                    <a:pt x="16" y="20"/>
                    <a:pt x="17" y="22"/>
                  </a:cubicBezTo>
                  <a:cubicBezTo>
                    <a:pt x="19" y="25"/>
                    <a:pt x="22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6" y="28"/>
                    <a:pt x="26" y="29"/>
                    <a:pt x="26" y="29"/>
                  </a:cubicBezTo>
                  <a:close/>
                  <a:moveTo>
                    <a:pt x="74" y="20"/>
                  </a:moveTo>
                  <a:cubicBezTo>
                    <a:pt x="70" y="22"/>
                    <a:pt x="70" y="22"/>
                    <a:pt x="70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7" y="24"/>
                    <a:pt x="65" y="25"/>
                  </a:cubicBezTo>
                  <a:cubicBezTo>
                    <a:pt x="63" y="26"/>
                    <a:pt x="61" y="27"/>
                    <a:pt x="59" y="28"/>
                  </a:cubicBezTo>
                  <a:cubicBezTo>
                    <a:pt x="50" y="31"/>
                    <a:pt x="41" y="30"/>
                    <a:pt x="35" y="26"/>
                  </a:cubicBezTo>
                  <a:cubicBezTo>
                    <a:pt x="35" y="26"/>
                    <a:pt x="35" y="26"/>
                    <a:pt x="34" y="26"/>
                  </a:cubicBezTo>
                  <a:cubicBezTo>
                    <a:pt x="35" y="26"/>
                    <a:pt x="36" y="25"/>
                    <a:pt x="37" y="25"/>
                  </a:cubicBezTo>
                  <a:cubicBezTo>
                    <a:pt x="39" y="23"/>
                    <a:pt x="41" y="20"/>
                    <a:pt x="42" y="17"/>
                  </a:cubicBezTo>
                  <a:cubicBezTo>
                    <a:pt x="43" y="17"/>
                    <a:pt x="45" y="17"/>
                    <a:pt x="47" y="16"/>
                  </a:cubicBezTo>
                  <a:cubicBezTo>
                    <a:pt x="49" y="15"/>
                    <a:pt x="52" y="14"/>
                    <a:pt x="54" y="13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8" y="11"/>
                    <a:pt x="60" y="9"/>
                    <a:pt x="62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8" y="8"/>
                    <a:pt x="72" y="10"/>
                    <a:pt x="77" y="13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1" y="15"/>
                    <a:pt x="83" y="16"/>
                  </a:cubicBezTo>
                  <a:cubicBezTo>
                    <a:pt x="80" y="17"/>
                    <a:pt x="77" y="18"/>
                    <a:pt x="7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5989698" y="2185776"/>
              <a:ext cx="22225" cy="22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2319" y="2366389"/>
            <a:ext cx="8970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253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第壹章节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253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856" y="3191474"/>
            <a:ext cx="4251184" cy="436018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0398744" y="449977"/>
            <a:ext cx="1524003" cy="1524003"/>
            <a:chOff x="10398744" y="449977"/>
            <a:chExt cx="1524003" cy="1524003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134092">
              <a:off x="10398744" y="449977"/>
              <a:ext cx="1524003" cy="1524003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0882509" y="734924"/>
              <a:ext cx="4955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prstClr val="white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六月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600960" y="2549563"/>
            <a:ext cx="6421120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4444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一江春水，静静如澈地，缓缓流向那远方。一只乌篷船，摇啊摇，摇醒一江春水的梦。</a:t>
            </a:r>
            <a:endParaRPr lang="zh-CN" altLang="en-US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80" y="1573337"/>
            <a:ext cx="1283641" cy="106614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02361 L 0.06888 0.05139 C 0.08333 0.05787 0.10482 0.06158 0.1276 0.06158 C 0.15326 0.06158 0.17396 0.05787 0.18841 0.05139 L 0.25755 0.02361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78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自然, 山&#10;&#10;已生成高可信度的说明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8" y="1110811"/>
            <a:ext cx="12192000" cy="5018527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0200078" y="674556"/>
            <a:ext cx="1524003" cy="1524003"/>
            <a:chOff x="10398744" y="449977"/>
            <a:chExt cx="1524003" cy="152400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134092">
              <a:off x="10398744" y="449977"/>
              <a:ext cx="1524003" cy="1524003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10882509" y="734924"/>
              <a:ext cx="4955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prstClr val="white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六月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536" y="3727280"/>
            <a:ext cx="4251184" cy="436018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46923" y="5152147"/>
            <a:ext cx="5191467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44444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一江春水，静静如澈地，缓缓流向那远方。一只乌篷船，摇啊摇，摇醒一江春水的梦。</a:t>
            </a:r>
            <a:endParaRPr lang="zh-CN" altLang="en-US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.02361 L 0.06888 0.05139 C 0.08334 0.05787 0.10482 0.06158 0.12761 0.06158 C 0.15326 0.06158 0.17396 0.05787 0.18842 0.05139 L 0.25756 0.0236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78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 147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7" t="17700" r="25806" b="5550"/>
          <a:stretch>
            <a:fillRect/>
          </a:stretch>
        </p:blipFill>
        <p:spPr>
          <a:xfrm>
            <a:off x="3181227" y="1899443"/>
            <a:ext cx="1723912" cy="1723325"/>
          </a:xfrm>
          <a:prstGeom prst="rect">
            <a:avLst/>
          </a:prstGeom>
        </p:spPr>
      </p:pic>
      <p:sp>
        <p:nvSpPr>
          <p:cNvPr id="2" name="任意多边形 22"/>
          <p:cNvSpPr/>
          <p:nvPr/>
        </p:nvSpPr>
        <p:spPr>
          <a:xfrm>
            <a:off x="745854" y="3833151"/>
            <a:ext cx="2716149" cy="1557311"/>
          </a:xfrm>
          <a:custGeom>
            <a:avLst/>
            <a:gdLst>
              <a:gd name="connsiteX0" fmla="*/ 263311 w 3278889"/>
              <a:gd name="connsiteY0" fmla="*/ 933095 h 1879959"/>
              <a:gd name="connsiteX1" fmla="*/ 1051102 w 3278889"/>
              <a:gd name="connsiteY1" fmla="*/ 4627 h 1879959"/>
              <a:gd name="connsiteX2" fmla="*/ 1656013 w 3278889"/>
              <a:gd name="connsiteY2" fmla="*/ 567335 h 1879959"/>
              <a:gd name="connsiteX3" fmla="*/ 2232788 w 3278889"/>
              <a:gd name="connsiteY3" fmla="*/ 384455 h 1879959"/>
              <a:gd name="connsiteX4" fmla="*/ 3104985 w 3278889"/>
              <a:gd name="connsiteY4" fmla="*/ 806485 h 1879959"/>
              <a:gd name="connsiteX5" fmla="*/ 2992444 w 3278889"/>
              <a:gd name="connsiteY5" fmla="*/ 1805291 h 1879959"/>
              <a:gd name="connsiteX6" fmla="*/ 221108 w 3278889"/>
              <a:gd name="connsiteY6" fmla="*/ 1706818 h 1879959"/>
              <a:gd name="connsiteX7" fmla="*/ 263311 w 3278889"/>
              <a:gd name="connsiteY7" fmla="*/ 933095 h 1879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8889" h="1879959">
                <a:moveTo>
                  <a:pt x="263311" y="933095"/>
                </a:moveTo>
                <a:cubicBezTo>
                  <a:pt x="401643" y="649397"/>
                  <a:pt x="818985" y="65587"/>
                  <a:pt x="1051102" y="4627"/>
                </a:cubicBezTo>
                <a:cubicBezTo>
                  <a:pt x="1283219" y="-56333"/>
                  <a:pt x="1459065" y="504030"/>
                  <a:pt x="1656013" y="567335"/>
                </a:cubicBezTo>
                <a:cubicBezTo>
                  <a:pt x="1852961" y="630640"/>
                  <a:pt x="1991293" y="344597"/>
                  <a:pt x="2232788" y="384455"/>
                </a:cubicBezTo>
                <a:cubicBezTo>
                  <a:pt x="2474283" y="424313"/>
                  <a:pt x="2978376" y="569679"/>
                  <a:pt x="3104985" y="806485"/>
                </a:cubicBezTo>
                <a:cubicBezTo>
                  <a:pt x="3231594" y="1043291"/>
                  <a:pt x="3473090" y="1655236"/>
                  <a:pt x="2992444" y="1805291"/>
                </a:cubicBezTo>
                <a:cubicBezTo>
                  <a:pt x="2511798" y="1955347"/>
                  <a:pt x="671274" y="1856873"/>
                  <a:pt x="221108" y="1706818"/>
                </a:cubicBezTo>
                <a:cubicBezTo>
                  <a:pt x="-229058" y="1556763"/>
                  <a:pt x="124979" y="1216793"/>
                  <a:pt x="263311" y="933095"/>
                </a:cubicBezTo>
                <a:close/>
              </a:path>
            </a:pathLst>
          </a:custGeom>
          <a:gradFill>
            <a:gsLst>
              <a:gs pos="0">
                <a:srgbClr val="42536F"/>
              </a:gs>
              <a:gs pos="64000">
                <a:srgbClr val="FFFFFF">
                  <a:alpha val="0"/>
                </a:srgbClr>
              </a:gs>
              <a:gs pos="100000">
                <a:schemeClr val="bg1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任意多边形 23"/>
          <p:cNvSpPr/>
          <p:nvPr/>
        </p:nvSpPr>
        <p:spPr>
          <a:xfrm flipH="1">
            <a:off x="9319437" y="4804613"/>
            <a:ext cx="2310491" cy="1324725"/>
          </a:xfrm>
          <a:custGeom>
            <a:avLst/>
            <a:gdLst>
              <a:gd name="connsiteX0" fmla="*/ 263311 w 3278889"/>
              <a:gd name="connsiteY0" fmla="*/ 933095 h 1879959"/>
              <a:gd name="connsiteX1" fmla="*/ 1051102 w 3278889"/>
              <a:gd name="connsiteY1" fmla="*/ 4627 h 1879959"/>
              <a:gd name="connsiteX2" fmla="*/ 1656013 w 3278889"/>
              <a:gd name="connsiteY2" fmla="*/ 567335 h 1879959"/>
              <a:gd name="connsiteX3" fmla="*/ 2232788 w 3278889"/>
              <a:gd name="connsiteY3" fmla="*/ 384455 h 1879959"/>
              <a:gd name="connsiteX4" fmla="*/ 3104985 w 3278889"/>
              <a:gd name="connsiteY4" fmla="*/ 806485 h 1879959"/>
              <a:gd name="connsiteX5" fmla="*/ 2992444 w 3278889"/>
              <a:gd name="connsiteY5" fmla="*/ 1805291 h 1879959"/>
              <a:gd name="connsiteX6" fmla="*/ 221108 w 3278889"/>
              <a:gd name="connsiteY6" fmla="*/ 1706818 h 1879959"/>
              <a:gd name="connsiteX7" fmla="*/ 263311 w 3278889"/>
              <a:gd name="connsiteY7" fmla="*/ 933095 h 1879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8889" h="1879959">
                <a:moveTo>
                  <a:pt x="263311" y="933095"/>
                </a:moveTo>
                <a:cubicBezTo>
                  <a:pt x="401643" y="649397"/>
                  <a:pt x="818985" y="65587"/>
                  <a:pt x="1051102" y="4627"/>
                </a:cubicBezTo>
                <a:cubicBezTo>
                  <a:pt x="1283219" y="-56333"/>
                  <a:pt x="1459065" y="504030"/>
                  <a:pt x="1656013" y="567335"/>
                </a:cubicBezTo>
                <a:cubicBezTo>
                  <a:pt x="1852961" y="630640"/>
                  <a:pt x="1991293" y="344597"/>
                  <a:pt x="2232788" y="384455"/>
                </a:cubicBezTo>
                <a:cubicBezTo>
                  <a:pt x="2474283" y="424313"/>
                  <a:pt x="2978376" y="569679"/>
                  <a:pt x="3104985" y="806485"/>
                </a:cubicBezTo>
                <a:cubicBezTo>
                  <a:pt x="3231594" y="1043291"/>
                  <a:pt x="3473090" y="1655236"/>
                  <a:pt x="2992444" y="1805291"/>
                </a:cubicBezTo>
                <a:cubicBezTo>
                  <a:pt x="2511798" y="1955347"/>
                  <a:pt x="671274" y="1856873"/>
                  <a:pt x="221108" y="1706818"/>
                </a:cubicBezTo>
                <a:cubicBezTo>
                  <a:pt x="-229058" y="1556763"/>
                  <a:pt x="124979" y="1216793"/>
                  <a:pt x="263311" y="933095"/>
                </a:cubicBezTo>
                <a:close/>
              </a:path>
            </a:pathLst>
          </a:custGeom>
          <a:gradFill>
            <a:gsLst>
              <a:gs pos="0">
                <a:srgbClr val="42536F"/>
              </a:gs>
              <a:gs pos="64000">
                <a:srgbClr val="FFFFFF">
                  <a:alpha val="0"/>
                </a:srgbClr>
              </a:gs>
              <a:gs pos="100000">
                <a:schemeClr val="bg1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74897" y="1934064"/>
            <a:ext cx="1954381" cy="170174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500" b="0" i="0" u="none" strike="noStrike" kern="1200" cap="none" spc="0" normalizeH="0" baseline="0" noProof="0" dirty="0">
                <a:ln>
                  <a:noFill/>
                </a:ln>
                <a:solidFill>
                  <a:srgbClr val="4253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贰</a:t>
            </a:r>
            <a:endParaRPr kumimoji="0" lang="zh-CN" altLang="en-US" sz="11500" b="0" i="0" u="none" strike="noStrike" kern="1200" cap="none" spc="0" normalizeH="0" baseline="0" noProof="0" dirty="0">
              <a:ln>
                <a:noFill/>
              </a:ln>
              <a:solidFill>
                <a:srgbClr val="4253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39960" y="4249931"/>
            <a:ext cx="3293848" cy="307777"/>
          </a:xfrm>
          <a:prstGeom prst="rect">
            <a:avLst/>
          </a:prstGeom>
          <a:noFill/>
        </p:spPr>
        <p:txBody>
          <a:bodyPr vert="horz"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方正清刻本悦宋简体" panose="02000000000000000000" pitchFamily="2" charset="-122"/>
                <a:cs typeface="Arial" panose="020B0604020202020204" pitchFamily="34" charset="0"/>
              </a:rPr>
              <a:t>请输入标题文字请输入标题文字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方正清刻本悦宋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39960" y="3572823"/>
            <a:ext cx="1980029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53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六月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253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·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53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烟雨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253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1" t="1" r="34405" b="67901"/>
          <a:stretch>
            <a:fillRect/>
          </a:stretch>
        </p:blipFill>
        <p:spPr>
          <a:xfrm>
            <a:off x="6586884" y="2057158"/>
            <a:ext cx="1251331" cy="122801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8169076" y="3943241"/>
            <a:ext cx="849881" cy="648704"/>
            <a:chOff x="7630815" y="599098"/>
            <a:chExt cx="2067277" cy="1577929"/>
          </a:xfrm>
          <a:solidFill>
            <a:srgbClr val="42536F"/>
          </a:solidFill>
        </p:grpSpPr>
        <p:sp>
          <p:nvSpPr>
            <p:cNvPr id="10" name="Freeform 210"/>
            <p:cNvSpPr/>
            <p:nvPr/>
          </p:nvSpPr>
          <p:spPr bwMode="auto">
            <a:xfrm>
              <a:off x="9316916" y="715854"/>
              <a:ext cx="73832" cy="194022"/>
            </a:xfrm>
            <a:custGeom>
              <a:avLst/>
              <a:gdLst>
                <a:gd name="T0" fmla="*/ 17 w 70"/>
                <a:gd name="T1" fmla="*/ 175 h 187"/>
                <a:gd name="T2" fmla="*/ 18 w 70"/>
                <a:gd name="T3" fmla="*/ 173 h 187"/>
                <a:gd name="T4" fmla="*/ 70 w 70"/>
                <a:gd name="T5" fmla="*/ 0 h 187"/>
                <a:gd name="T6" fmla="*/ 0 w 70"/>
                <a:gd name="T7" fmla="*/ 187 h 187"/>
                <a:gd name="T8" fmla="*/ 17 w 70"/>
                <a:gd name="T9" fmla="*/ 17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87">
                  <a:moveTo>
                    <a:pt x="17" y="175"/>
                  </a:moveTo>
                  <a:cubicBezTo>
                    <a:pt x="17" y="175"/>
                    <a:pt x="17" y="174"/>
                    <a:pt x="18" y="173"/>
                  </a:cubicBezTo>
                  <a:cubicBezTo>
                    <a:pt x="51" y="122"/>
                    <a:pt x="62" y="60"/>
                    <a:pt x="70" y="0"/>
                  </a:cubicBezTo>
                  <a:cubicBezTo>
                    <a:pt x="56" y="66"/>
                    <a:pt x="35" y="129"/>
                    <a:pt x="0" y="187"/>
                  </a:cubicBezTo>
                  <a:cubicBezTo>
                    <a:pt x="6" y="183"/>
                    <a:pt x="12" y="179"/>
                    <a:pt x="17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Freeform 211"/>
            <p:cNvSpPr/>
            <p:nvPr/>
          </p:nvSpPr>
          <p:spPr bwMode="auto">
            <a:xfrm>
              <a:off x="9392464" y="750194"/>
              <a:ext cx="12020" cy="164833"/>
            </a:xfrm>
            <a:custGeom>
              <a:avLst/>
              <a:gdLst>
                <a:gd name="T0" fmla="*/ 3 w 11"/>
                <a:gd name="T1" fmla="*/ 159 h 159"/>
                <a:gd name="T2" fmla="*/ 6 w 11"/>
                <a:gd name="T3" fmla="*/ 0 h 159"/>
                <a:gd name="T4" fmla="*/ 1 w 11"/>
                <a:gd name="T5" fmla="*/ 94 h 159"/>
                <a:gd name="T6" fmla="*/ 3 w 11"/>
                <a:gd name="T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59">
                  <a:moveTo>
                    <a:pt x="3" y="159"/>
                  </a:moveTo>
                  <a:cubicBezTo>
                    <a:pt x="9" y="106"/>
                    <a:pt x="11" y="53"/>
                    <a:pt x="6" y="0"/>
                  </a:cubicBezTo>
                  <a:cubicBezTo>
                    <a:pt x="6" y="35"/>
                    <a:pt x="5" y="60"/>
                    <a:pt x="1" y="94"/>
                  </a:cubicBezTo>
                  <a:cubicBezTo>
                    <a:pt x="1" y="99"/>
                    <a:pt x="0" y="140"/>
                    <a:pt x="3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" name="Freeform 212"/>
            <p:cNvSpPr/>
            <p:nvPr/>
          </p:nvSpPr>
          <p:spPr bwMode="auto">
            <a:xfrm>
              <a:off x="9273991" y="721006"/>
              <a:ext cx="108172" cy="212909"/>
            </a:xfrm>
            <a:custGeom>
              <a:avLst/>
              <a:gdLst>
                <a:gd name="T0" fmla="*/ 0 w 104"/>
                <a:gd name="T1" fmla="*/ 204 h 204"/>
                <a:gd name="T2" fmla="*/ 32 w 104"/>
                <a:gd name="T3" fmla="*/ 186 h 204"/>
                <a:gd name="T4" fmla="*/ 104 w 104"/>
                <a:gd name="T5" fmla="*/ 0 h 204"/>
                <a:gd name="T6" fmla="*/ 69 w 104"/>
                <a:gd name="T7" fmla="*/ 94 h 204"/>
                <a:gd name="T8" fmla="*/ 0 w 104"/>
                <a:gd name="T9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204">
                  <a:moveTo>
                    <a:pt x="0" y="204"/>
                  </a:moveTo>
                  <a:cubicBezTo>
                    <a:pt x="11" y="198"/>
                    <a:pt x="21" y="192"/>
                    <a:pt x="32" y="186"/>
                  </a:cubicBezTo>
                  <a:cubicBezTo>
                    <a:pt x="69" y="129"/>
                    <a:pt x="90" y="65"/>
                    <a:pt x="104" y="0"/>
                  </a:cubicBezTo>
                  <a:cubicBezTo>
                    <a:pt x="95" y="32"/>
                    <a:pt x="84" y="63"/>
                    <a:pt x="69" y="94"/>
                  </a:cubicBezTo>
                  <a:cubicBezTo>
                    <a:pt x="50" y="132"/>
                    <a:pt x="28" y="171"/>
                    <a:pt x="0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" name="Freeform 213"/>
            <p:cNvSpPr/>
            <p:nvPr/>
          </p:nvSpPr>
          <p:spPr bwMode="auto">
            <a:xfrm>
              <a:off x="9347822" y="739892"/>
              <a:ext cx="46360" cy="144229"/>
            </a:xfrm>
            <a:custGeom>
              <a:avLst/>
              <a:gdLst>
                <a:gd name="T0" fmla="*/ 26 w 45"/>
                <a:gd name="T1" fmla="*/ 117 h 138"/>
                <a:gd name="T2" fmla="*/ 45 w 45"/>
                <a:gd name="T3" fmla="*/ 0 h 138"/>
                <a:gd name="T4" fmla="*/ 0 w 45"/>
                <a:gd name="T5" fmla="*/ 138 h 138"/>
                <a:gd name="T6" fmla="*/ 26 w 45"/>
                <a:gd name="T7" fmla="*/ 11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38">
                  <a:moveTo>
                    <a:pt x="26" y="117"/>
                  </a:moveTo>
                  <a:cubicBezTo>
                    <a:pt x="43" y="80"/>
                    <a:pt x="45" y="40"/>
                    <a:pt x="45" y="0"/>
                  </a:cubicBezTo>
                  <a:cubicBezTo>
                    <a:pt x="37" y="49"/>
                    <a:pt x="25" y="96"/>
                    <a:pt x="0" y="138"/>
                  </a:cubicBezTo>
                  <a:cubicBezTo>
                    <a:pt x="9" y="132"/>
                    <a:pt x="18" y="125"/>
                    <a:pt x="26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Freeform 214"/>
            <p:cNvSpPr/>
            <p:nvPr/>
          </p:nvSpPr>
          <p:spPr bwMode="auto">
            <a:xfrm>
              <a:off x="9177839" y="1586377"/>
              <a:ext cx="109888" cy="118474"/>
            </a:xfrm>
            <a:custGeom>
              <a:avLst/>
              <a:gdLst>
                <a:gd name="T0" fmla="*/ 0 w 105"/>
                <a:gd name="T1" fmla="*/ 113 h 113"/>
                <a:gd name="T2" fmla="*/ 105 w 105"/>
                <a:gd name="T3" fmla="*/ 0 h 113"/>
                <a:gd name="T4" fmla="*/ 89 w 105"/>
                <a:gd name="T5" fmla="*/ 20 h 113"/>
                <a:gd name="T6" fmla="*/ 0 w 105"/>
                <a:gd name="T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113">
                  <a:moveTo>
                    <a:pt x="0" y="113"/>
                  </a:moveTo>
                  <a:cubicBezTo>
                    <a:pt x="39" y="80"/>
                    <a:pt x="74" y="42"/>
                    <a:pt x="105" y="0"/>
                  </a:cubicBezTo>
                  <a:cubicBezTo>
                    <a:pt x="100" y="7"/>
                    <a:pt x="94" y="13"/>
                    <a:pt x="89" y="20"/>
                  </a:cubicBezTo>
                  <a:cubicBezTo>
                    <a:pt x="60" y="52"/>
                    <a:pt x="31" y="83"/>
                    <a:pt x="0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Freeform 215"/>
            <p:cNvSpPr/>
            <p:nvPr/>
          </p:nvSpPr>
          <p:spPr bwMode="auto">
            <a:xfrm>
              <a:off x="9425088" y="1200050"/>
              <a:ext cx="207758" cy="109888"/>
            </a:xfrm>
            <a:custGeom>
              <a:avLst/>
              <a:gdLst>
                <a:gd name="T0" fmla="*/ 138 w 199"/>
                <a:gd name="T1" fmla="*/ 36 h 107"/>
                <a:gd name="T2" fmla="*/ 199 w 199"/>
                <a:gd name="T3" fmla="*/ 0 h 107"/>
                <a:gd name="T4" fmla="*/ 142 w 199"/>
                <a:gd name="T5" fmla="*/ 20 h 107"/>
                <a:gd name="T6" fmla="*/ 6 w 199"/>
                <a:gd name="T7" fmla="*/ 76 h 107"/>
                <a:gd name="T8" fmla="*/ 0 w 199"/>
                <a:gd name="T9" fmla="*/ 107 h 107"/>
                <a:gd name="T10" fmla="*/ 138 w 199"/>
                <a:gd name="T11" fmla="*/ 3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07">
                  <a:moveTo>
                    <a:pt x="138" y="36"/>
                  </a:moveTo>
                  <a:cubicBezTo>
                    <a:pt x="159" y="26"/>
                    <a:pt x="179" y="13"/>
                    <a:pt x="199" y="0"/>
                  </a:cubicBezTo>
                  <a:cubicBezTo>
                    <a:pt x="180" y="8"/>
                    <a:pt x="161" y="14"/>
                    <a:pt x="142" y="20"/>
                  </a:cubicBezTo>
                  <a:cubicBezTo>
                    <a:pt x="95" y="35"/>
                    <a:pt x="48" y="49"/>
                    <a:pt x="6" y="76"/>
                  </a:cubicBezTo>
                  <a:cubicBezTo>
                    <a:pt x="4" y="86"/>
                    <a:pt x="3" y="97"/>
                    <a:pt x="0" y="107"/>
                  </a:cubicBezTo>
                  <a:cubicBezTo>
                    <a:pt x="46" y="84"/>
                    <a:pt x="92" y="60"/>
                    <a:pt x="13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Freeform 216"/>
            <p:cNvSpPr/>
            <p:nvPr/>
          </p:nvSpPr>
          <p:spPr bwMode="auto">
            <a:xfrm>
              <a:off x="9073101" y="1308222"/>
              <a:ext cx="518536" cy="520253"/>
            </a:xfrm>
            <a:custGeom>
              <a:avLst/>
              <a:gdLst>
                <a:gd name="T0" fmla="*/ 285 w 496"/>
                <a:gd name="T1" fmla="*/ 264 h 501"/>
                <a:gd name="T2" fmla="*/ 208 w 496"/>
                <a:gd name="T3" fmla="*/ 364 h 501"/>
                <a:gd name="T4" fmla="*/ 131 w 496"/>
                <a:gd name="T5" fmla="*/ 447 h 501"/>
                <a:gd name="T6" fmla="*/ 49 w 496"/>
                <a:gd name="T7" fmla="*/ 486 h 501"/>
                <a:gd name="T8" fmla="*/ 0 w 496"/>
                <a:gd name="T9" fmla="*/ 498 h 501"/>
                <a:gd name="T10" fmla="*/ 45 w 496"/>
                <a:gd name="T11" fmla="*/ 500 h 501"/>
                <a:gd name="T12" fmla="*/ 67 w 496"/>
                <a:gd name="T13" fmla="*/ 501 h 501"/>
                <a:gd name="T14" fmla="*/ 143 w 496"/>
                <a:gd name="T15" fmla="*/ 482 h 501"/>
                <a:gd name="T16" fmla="*/ 225 w 496"/>
                <a:gd name="T17" fmla="*/ 413 h 501"/>
                <a:gd name="T18" fmla="*/ 339 w 496"/>
                <a:gd name="T19" fmla="*/ 238 h 501"/>
                <a:gd name="T20" fmla="*/ 456 w 496"/>
                <a:gd name="T21" fmla="*/ 62 h 501"/>
                <a:gd name="T22" fmla="*/ 496 w 496"/>
                <a:gd name="T23" fmla="*/ 0 h 501"/>
                <a:gd name="T24" fmla="*/ 439 w 496"/>
                <a:gd name="T25" fmla="*/ 66 h 501"/>
                <a:gd name="T26" fmla="*/ 285 w 496"/>
                <a:gd name="T27" fmla="*/ 264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6" h="501">
                  <a:moveTo>
                    <a:pt x="285" y="264"/>
                  </a:moveTo>
                  <a:cubicBezTo>
                    <a:pt x="260" y="298"/>
                    <a:pt x="235" y="332"/>
                    <a:pt x="208" y="364"/>
                  </a:cubicBezTo>
                  <a:cubicBezTo>
                    <a:pt x="185" y="393"/>
                    <a:pt x="161" y="424"/>
                    <a:pt x="131" y="447"/>
                  </a:cubicBezTo>
                  <a:cubicBezTo>
                    <a:pt x="106" y="466"/>
                    <a:pt x="79" y="480"/>
                    <a:pt x="49" y="486"/>
                  </a:cubicBezTo>
                  <a:cubicBezTo>
                    <a:pt x="33" y="490"/>
                    <a:pt x="16" y="495"/>
                    <a:pt x="0" y="498"/>
                  </a:cubicBezTo>
                  <a:cubicBezTo>
                    <a:pt x="15" y="498"/>
                    <a:pt x="30" y="499"/>
                    <a:pt x="45" y="500"/>
                  </a:cubicBezTo>
                  <a:cubicBezTo>
                    <a:pt x="52" y="500"/>
                    <a:pt x="60" y="501"/>
                    <a:pt x="67" y="501"/>
                  </a:cubicBezTo>
                  <a:cubicBezTo>
                    <a:pt x="93" y="500"/>
                    <a:pt x="119" y="495"/>
                    <a:pt x="143" y="482"/>
                  </a:cubicBezTo>
                  <a:cubicBezTo>
                    <a:pt x="174" y="465"/>
                    <a:pt x="202" y="440"/>
                    <a:pt x="225" y="413"/>
                  </a:cubicBezTo>
                  <a:cubicBezTo>
                    <a:pt x="270" y="360"/>
                    <a:pt x="303" y="298"/>
                    <a:pt x="339" y="238"/>
                  </a:cubicBezTo>
                  <a:cubicBezTo>
                    <a:pt x="375" y="178"/>
                    <a:pt x="417" y="121"/>
                    <a:pt x="456" y="62"/>
                  </a:cubicBezTo>
                  <a:cubicBezTo>
                    <a:pt x="469" y="41"/>
                    <a:pt x="482" y="21"/>
                    <a:pt x="496" y="0"/>
                  </a:cubicBezTo>
                  <a:cubicBezTo>
                    <a:pt x="477" y="22"/>
                    <a:pt x="458" y="44"/>
                    <a:pt x="439" y="66"/>
                  </a:cubicBezTo>
                  <a:cubicBezTo>
                    <a:pt x="384" y="129"/>
                    <a:pt x="334" y="196"/>
                    <a:pt x="285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Freeform 217"/>
            <p:cNvSpPr/>
            <p:nvPr/>
          </p:nvSpPr>
          <p:spPr bwMode="auto">
            <a:xfrm>
              <a:off x="8806966" y="1883418"/>
              <a:ext cx="528838" cy="187154"/>
            </a:xfrm>
            <a:custGeom>
              <a:avLst/>
              <a:gdLst>
                <a:gd name="T0" fmla="*/ 4 w 505"/>
                <a:gd name="T1" fmla="*/ 0 h 180"/>
                <a:gd name="T2" fmla="*/ 0 w 505"/>
                <a:gd name="T3" fmla="*/ 2 h 180"/>
                <a:gd name="T4" fmla="*/ 272 w 505"/>
                <a:gd name="T5" fmla="*/ 84 h 180"/>
                <a:gd name="T6" fmla="*/ 425 w 505"/>
                <a:gd name="T7" fmla="*/ 123 h 180"/>
                <a:gd name="T8" fmla="*/ 505 w 505"/>
                <a:gd name="T9" fmla="*/ 180 h 180"/>
                <a:gd name="T10" fmla="*/ 426 w 505"/>
                <a:gd name="T11" fmla="*/ 109 h 180"/>
                <a:gd name="T12" fmla="*/ 335 w 505"/>
                <a:gd name="T13" fmla="*/ 68 h 180"/>
                <a:gd name="T14" fmla="*/ 273 w 505"/>
                <a:gd name="T15" fmla="*/ 60 h 180"/>
                <a:gd name="T16" fmla="*/ 120 w 505"/>
                <a:gd name="T17" fmla="*/ 46 h 180"/>
                <a:gd name="T18" fmla="*/ 6 w 505"/>
                <a:gd name="T19" fmla="*/ 1 h 180"/>
                <a:gd name="T20" fmla="*/ 6 w 505"/>
                <a:gd name="T21" fmla="*/ 0 h 180"/>
                <a:gd name="T22" fmla="*/ 4 w 505"/>
                <a:gd name="T2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5" h="180">
                  <a:moveTo>
                    <a:pt x="4" y="0"/>
                  </a:moveTo>
                  <a:cubicBezTo>
                    <a:pt x="3" y="1"/>
                    <a:pt x="2" y="1"/>
                    <a:pt x="0" y="2"/>
                  </a:cubicBezTo>
                  <a:cubicBezTo>
                    <a:pt x="65" y="84"/>
                    <a:pt x="176" y="84"/>
                    <a:pt x="272" y="84"/>
                  </a:cubicBezTo>
                  <a:cubicBezTo>
                    <a:pt x="327" y="84"/>
                    <a:pt x="377" y="96"/>
                    <a:pt x="425" y="123"/>
                  </a:cubicBezTo>
                  <a:cubicBezTo>
                    <a:pt x="453" y="140"/>
                    <a:pt x="480" y="159"/>
                    <a:pt x="505" y="180"/>
                  </a:cubicBezTo>
                  <a:cubicBezTo>
                    <a:pt x="480" y="154"/>
                    <a:pt x="455" y="129"/>
                    <a:pt x="426" y="109"/>
                  </a:cubicBezTo>
                  <a:cubicBezTo>
                    <a:pt x="399" y="89"/>
                    <a:pt x="368" y="74"/>
                    <a:pt x="335" y="68"/>
                  </a:cubicBezTo>
                  <a:cubicBezTo>
                    <a:pt x="314" y="64"/>
                    <a:pt x="294" y="62"/>
                    <a:pt x="273" y="60"/>
                  </a:cubicBezTo>
                  <a:cubicBezTo>
                    <a:pt x="222" y="57"/>
                    <a:pt x="171" y="54"/>
                    <a:pt x="120" y="46"/>
                  </a:cubicBezTo>
                  <a:cubicBezTo>
                    <a:pt x="82" y="39"/>
                    <a:pt x="34" y="31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" name="Freeform 218"/>
            <p:cNvSpPr/>
            <p:nvPr/>
          </p:nvSpPr>
          <p:spPr bwMode="auto">
            <a:xfrm>
              <a:off x="8861910" y="1133087"/>
              <a:ext cx="283307" cy="726294"/>
            </a:xfrm>
            <a:custGeom>
              <a:avLst/>
              <a:gdLst>
                <a:gd name="T0" fmla="*/ 93 w 270"/>
                <a:gd name="T1" fmla="*/ 663 h 698"/>
                <a:gd name="T2" fmla="*/ 245 w 270"/>
                <a:gd name="T3" fmla="*/ 463 h 698"/>
                <a:gd name="T4" fmla="*/ 246 w 270"/>
                <a:gd name="T5" fmla="*/ 459 h 698"/>
                <a:gd name="T6" fmla="*/ 171 w 270"/>
                <a:gd name="T7" fmla="*/ 130 h 698"/>
                <a:gd name="T8" fmla="*/ 145 w 270"/>
                <a:gd name="T9" fmla="*/ 101 h 698"/>
                <a:gd name="T10" fmla="*/ 142 w 270"/>
                <a:gd name="T11" fmla="*/ 100 h 698"/>
                <a:gd name="T12" fmla="*/ 142 w 270"/>
                <a:gd name="T13" fmla="*/ 98 h 698"/>
                <a:gd name="T14" fmla="*/ 102 w 270"/>
                <a:gd name="T15" fmla="*/ 62 h 698"/>
                <a:gd name="T16" fmla="*/ 34 w 270"/>
                <a:gd name="T17" fmla="*/ 16 h 698"/>
                <a:gd name="T18" fmla="*/ 3 w 270"/>
                <a:gd name="T19" fmla="*/ 0 h 698"/>
                <a:gd name="T20" fmla="*/ 39 w 270"/>
                <a:gd name="T21" fmla="*/ 28 h 698"/>
                <a:gd name="T22" fmla="*/ 115 w 270"/>
                <a:gd name="T23" fmla="*/ 104 h 698"/>
                <a:gd name="T24" fmla="*/ 181 w 270"/>
                <a:gd name="T25" fmla="*/ 194 h 698"/>
                <a:gd name="T26" fmla="*/ 216 w 270"/>
                <a:gd name="T27" fmla="*/ 417 h 698"/>
                <a:gd name="T28" fmla="*/ 0 w 270"/>
                <a:gd name="T29" fmla="*/ 698 h 698"/>
                <a:gd name="T30" fmla="*/ 31 w 270"/>
                <a:gd name="T31" fmla="*/ 694 h 698"/>
                <a:gd name="T32" fmla="*/ 45 w 270"/>
                <a:gd name="T33" fmla="*/ 689 h 698"/>
                <a:gd name="T34" fmla="*/ 45 w 270"/>
                <a:gd name="T35" fmla="*/ 688 h 698"/>
                <a:gd name="T36" fmla="*/ 93 w 270"/>
                <a:gd name="T37" fmla="*/ 66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0" h="698">
                  <a:moveTo>
                    <a:pt x="93" y="663"/>
                  </a:moveTo>
                  <a:cubicBezTo>
                    <a:pt x="166" y="617"/>
                    <a:pt x="222" y="546"/>
                    <a:pt x="245" y="463"/>
                  </a:cubicBezTo>
                  <a:cubicBezTo>
                    <a:pt x="246" y="462"/>
                    <a:pt x="246" y="460"/>
                    <a:pt x="246" y="459"/>
                  </a:cubicBezTo>
                  <a:cubicBezTo>
                    <a:pt x="270" y="345"/>
                    <a:pt x="242" y="222"/>
                    <a:pt x="171" y="130"/>
                  </a:cubicBezTo>
                  <a:cubicBezTo>
                    <a:pt x="163" y="120"/>
                    <a:pt x="154" y="111"/>
                    <a:pt x="145" y="101"/>
                  </a:cubicBezTo>
                  <a:cubicBezTo>
                    <a:pt x="144" y="101"/>
                    <a:pt x="142" y="101"/>
                    <a:pt x="142" y="100"/>
                  </a:cubicBezTo>
                  <a:cubicBezTo>
                    <a:pt x="142" y="99"/>
                    <a:pt x="142" y="99"/>
                    <a:pt x="142" y="98"/>
                  </a:cubicBezTo>
                  <a:cubicBezTo>
                    <a:pt x="129" y="85"/>
                    <a:pt x="116" y="73"/>
                    <a:pt x="102" y="62"/>
                  </a:cubicBezTo>
                  <a:cubicBezTo>
                    <a:pt x="80" y="44"/>
                    <a:pt x="58" y="29"/>
                    <a:pt x="34" y="16"/>
                  </a:cubicBezTo>
                  <a:cubicBezTo>
                    <a:pt x="24" y="10"/>
                    <a:pt x="13" y="5"/>
                    <a:pt x="3" y="0"/>
                  </a:cubicBezTo>
                  <a:cubicBezTo>
                    <a:pt x="15" y="9"/>
                    <a:pt x="27" y="18"/>
                    <a:pt x="39" y="28"/>
                  </a:cubicBezTo>
                  <a:cubicBezTo>
                    <a:pt x="66" y="51"/>
                    <a:pt x="91" y="77"/>
                    <a:pt x="115" y="104"/>
                  </a:cubicBezTo>
                  <a:cubicBezTo>
                    <a:pt x="140" y="131"/>
                    <a:pt x="164" y="161"/>
                    <a:pt x="181" y="194"/>
                  </a:cubicBezTo>
                  <a:cubicBezTo>
                    <a:pt x="217" y="263"/>
                    <a:pt x="232" y="341"/>
                    <a:pt x="216" y="417"/>
                  </a:cubicBezTo>
                  <a:cubicBezTo>
                    <a:pt x="191" y="537"/>
                    <a:pt x="109" y="643"/>
                    <a:pt x="0" y="698"/>
                  </a:cubicBezTo>
                  <a:cubicBezTo>
                    <a:pt x="11" y="696"/>
                    <a:pt x="21" y="695"/>
                    <a:pt x="31" y="694"/>
                  </a:cubicBezTo>
                  <a:cubicBezTo>
                    <a:pt x="36" y="692"/>
                    <a:pt x="41" y="691"/>
                    <a:pt x="45" y="689"/>
                  </a:cubicBezTo>
                  <a:cubicBezTo>
                    <a:pt x="45" y="688"/>
                    <a:pt x="45" y="688"/>
                    <a:pt x="45" y="688"/>
                  </a:cubicBezTo>
                  <a:lnTo>
                    <a:pt x="93" y="6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" name="Freeform 219"/>
            <p:cNvSpPr/>
            <p:nvPr/>
          </p:nvSpPr>
          <p:spPr bwMode="auto">
            <a:xfrm>
              <a:off x="8970081" y="1809588"/>
              <a:ext cx="61812" cy="17170"/>
            </a:xfrm>
            <a:custGeom>
              <a:avLst/>
              <a:gdLst>
                <a:gd name="T0" fmla="*/ 38 w 59"/>
                <a:gd name="T1" fmla="*/ 6 h 17"/>
                <a:gd name="T2" fmla="*/ 6 w 59"/>
                <a:gd name="T3" fmla="*/ 13 h 17"/>
                <a:gd name="T4" fmla="*/ 0 w 59"/>
                <a:gd name="T5" fmla="*/ 17 h 17"/>
                <a:gd name="T6" fmla="*/ 33 w 59"/>
                <a:gd name="T7" fmla="*/ 14 h 17"/>
                <a:gd name="T8" fmla="*/ 59 w 59"/>
                <a:gd name="T9" fmla="*/ 0 h 17"/>
                <a:gd name="T10" fmla="*/ 38 w 59"/>
                <a:gd name="T11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17">
                  <a:moveTo>
                    <a:pt x="38" y="6"/>
                  </a:moveTo>
                  <a:cubicBezTo>
                    <a:pt x="29" y="9"/>
                    <a:pt x="17" y="11"/>
                    <a:pt x="6" y="13"/>
                  </a:cubicBezTo>
                  <a:cubicBezTo>
                    <a:pt x="4" y="15"/>
                    <a:pt x="2" y="16"/>
                    <a:pt x="0" y="17"/>
                  </a:cubicBezTo>
                  <a:cubicBezTo>
                    <a:pt x="11" y="16"/>
                    <a:pt x="22" y="15"/>
                    <a:pt x="33" y="14"/>
                  </a:cubicBezTo>
                  <a:cubicBezTo>
                    <a:pt x="42" y="10"/>
                    <a:pt x="50" y="5"/>
                    <a:pt x="59" y="0"/>
                  </a:cubicBezTo>
                  <a:cubicBezTo>
                    <a:pt x="52" y="2"/>
                    <a:pt x="45" y="5"/>
                    <a:pt x="3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0" name="Freeform 220"/>
            <p:cNvSpPr/>
            <p:nvPr/>
          </p:nvSpPr>
          <p:spPr bwMode="auto">
            <a:xfrm>
              <a:off x="9548712" y="1194900"/>
              <a:ext cx="109888" cy="84134"/>
            </a:xfrm>
            <a:custGeom>
              <a:avLst/>
              <a:gdLst>
                <a:gd name="T0" fmla="*/ 0 w 106"/>
                <a:gd name="T1" fmla="*/ 81 h 81"/>
                <a:gd name="T2" fmla="*/ 106 w 106"/>
                <a:gd name="T3" fmla="*/ 0 h 81"/>
                <a:gd name="T4" fmla="*/ 0 w 106"/>
                <a:gd name="T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81">
                  <a:moveTo>
                    <a:pt x="0" y="81"/>
                  </a:moveTo>
                  <a:cubicBezTo>
                    <a:pt x="35" y="54"/>
                    <a:pt x="72" y="28"/>
                    <a:pt x="106" y="0"/>
                  </a:cubicBezTo>
                  <a:cubicBezTo>
                    <a:pt x="70" y="26"/>
                    <a:pt x="35" y="53"/>
                    <a:pt x="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Freeform 221"/>
            <p:cNvSpPr/>
            <p:nvPr/>
          </p:nvSpPr>
          <p:spPr bwMode="auto">
            <a:xfrm>
              <a:off x="9402766" y="1186314"/>
              <a:ext cx="257551" cy="207758"/>
            </a:xfrm>
            <a:custGeom>
              <a:avLst/>
              <a:gdLst>
                <a:gd name="T0" fmla="*/ 13 w 247"/>
                <a:gd name="T1" fmla="*/ 156 h 199"/>
                <a:gd name="T2" fmla="*/ 0 w 247"/>
                <a:gd name="T3" fmla="*/ 199 h 199"/>
                <a:gd name="T4" fmla="*/ 39 w 247"/>
                <a:gd name="T5" fmla="*/ 164 h 199"/>
                <a:gd name="T6" fmla="*/ 126 w 247"/>
                <a:gd name="T7" fmla="*/ 93 h 199"/>
                <a:gd name="T8" fmla="*/ 247 w 247"/>
                <a:gd name="T9" fmla="*/ 0 h 199"/>
                <a:gd name="T10" fmla="*/ 246 w 247"/>
                <a:gd name="T11" fmla="*/ 1 h 199"/>
                <a:gd name="T12" fmla="*/ 195 w 247"/>
                <a:gd name="T13" fmla="*/ 34 h 199"/>
                <a:gd name="T14" fmla="*/ 13 w 247"/>
                <a:gd name="T15" fmla="*/ 15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7" h="199">
                  <a:moveTo>
                    <a:pt x="13" y="156"/>
                  </a:moveTo>
                  <a:cubicBezTo>
                    <a:pt x="9" y="171"/>
                    <a:pt x="4" y="185"/>
                    <a:pt x="0" y="199"/>
                  </a:cubicBezTo>
                  <a:cubicBezTo>
                    <a:pt x="12" y="187"/>
                    <a:pt x="26" y="175"/>
                    <a:pt x="39" y="164"/>
                  </a:cubicBezTo>
                  <a:cubicBezTo>
                    <a:pt x="68" y="140"/>
                    <a:pt x="97" y="117"/>
                    <a:pt x="126" y="93"/>
                  </a:cubicBezTo>
                  <a:cubicBezTo>
                    <a:pt x="166" y="62"/>
                    <a:pt x="206" y="31"/>
                    <a:pt x="247" y="0"/>
                  </a:cubicBezTo>
                  <a:cubicBezTo>
                    <a:pt x="246" y="0"/>
                    <a:pt x="246" y="1"/>
                    <a:pt x="246" y="1"/>
                  </a:cubicBezTo>
                  <a:cubicBezTo>
                    <a:pt x="229" y="12"/>
                    <a:pt x="212" y="23"/>
                    <a:pt x="195" y="34"/>
                  </a:cubicBezTo>
                  <a:cubicBezTo>
                    <a:pt x="134" y="74"/>
                    <a:pt x="73" y="115"/>
                    <a:pt x="13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" name="Freeform 222"/>
            <p:cNvSpPr/>
            <p:nvPr/>
          </p:nvSpPr>
          <p:spPr bwMode="auto">
            <a:xfrm>
              <a:off x="8769191" y="1093596"/>
              <a:ext cx="271287" cy="788106"/>
            </a:xfrm>
            <a:custGeom>
              <a:avLst/>
              <a:gdLst>
                <a:gd name="T0" fmla="*/ 148 w 260"/>
                <a:gd name="T1" fmla="*/ 668 h 757"/>
                <a:gd name="T2" fmla="*/ 248 w 260"/>
                <a:gd name="T3" fmla="*/ 478 h 757"/>
                <a:gd name="T4" fmla="*/ 231 w 260"/>
                <a:gd name="T5" fmla="*/ 270 h 757"/>
                <a:gd name="T6" fmla="*/ 39 w 260"/>
                <a:gd name="T7" fmla="*/ 7 h 757"/>
                <a:gd name="T8" fmla="*/ 29 w 260"/>
                <a:gd name="T9" fmla="*/ 0 h 757"/>
                <a:gd name="T10" fmla="*/ 110 w 260"/>
                <a:gd name="T11" fmla="*/ 92 h 757"/>
                <a:gd name="T12" fmla="*/ 204 w 260"/>
                <a:gd name="T13" fmla="*/ 477 h 757"/>
                <a:gd name="T14" fmla="*/ 177 w 260"/>
                <a:gd name="T15" fmla="*/ 568 h 757"/>
                <a:gd name="T16" fmla="*/ 126 w 260"/>
                <a:gd name="T17" fmla="*/ 645 h 757"/>
                <a:gd name="T18" fmla="*/ 0 w 260"/>
                <a:gd name="T19" fmla="*/ 757 h 757"/>
                <a:gd name="T20" fmla="*/ 84 w 260"/>
                <a:gd name="T21" fmla="*/ 722 h 757"/>
                <a:gd name="T22" fmla="*/ 148 w 260"/>
                <a:gd name="T23" fmla="*/ 668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0" h="757">
                  <a:moveTo>
                    <a:pt x="148" y="668"/>
                  </a:moveTo>
                  <a:cubicBezTo>
                    <a:pt x="202" y="616"/>
                    <a:pt x="235" y="551"/>
                    <a:pt x="248" y="478"/>
                  </a:cubicBezTo>
                  <a:cubicBezTo>
                    <a:pt x="260" y="408"/>
                    <a:pt x="255" y="336"/>
                    <a:pt x="231" y="270"/>
                  </a:cubicBezTo>
                  <a:cubicBezTo>
                    <a:pt x="193" y="166"/>
                    <a:pt x="120" y="81"/>
                    <a:pt x="39" y="7"/>
                  </a:cubicBezTo>
                  <a:cubicBezTo>
                    <a:pt x="36" y="5"/>
                    <a:pt x="32" y="3"/>
                    <a:pt x="29" y="0"/>
                  </a:cubicBezTo>
                  <a:cubicBezTo>
                    <a:pt x="56" y="31"/>
                    <a:pt x="85" y="60"/>
                    <a:pt x="110" y="92"/>
                  </a:cubicBezTo>
                  <a:cubicBezTo>
                    <a:pt x="194" y="197"/>
                    <a:pt x="226" y="344"/>
                    <a:pt x="204" y="477"/>
                  </a:cubicBezTo>
                  <a:cubicBezTo>
                    <a:pt x="199" y="508"/>
                    <a:pt x="190" y="539"/>
                    <a:pt x="177" y="568"/>
                  </a:cubicBezTo>
                  <a:cubicBezTo>
                    <a:pt x="163" y="596"/>
                    <a:pt x="145" y="620"/>
                    <a:pt x="126" y="645"/>
                  </a:cubicBezTo>
                  <a:cubicBezTo>
                    <a:pt x="93" y="688"/>
                    <a:pt x="54" y="738"/>
                    <a:pt x="0" y="757"/>
                  </a:cubicBezTo>
                  <a:cubicBezTo>
                    <a:pt x="31" y="753"/>
                    <a:pt x="59" y="742"/>
                    <a:pt x="84" y="722"/>
                  </a:cubicBezTo>
                  <a:cubicBezTo>
                    <a:pt x="106" y="705"/>
                    <a:pt x="128" y="687"/>
                    <a:pt x="148" y="6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3" name="Freeform 223"/>
            <p:cNvSpPr/>
            <p:nvPr/>
          </p:nvSpPr>
          <p:spPr bwMode="auto">
            <a:xfrm>
              <a:off x="9224198" y="707270"/>
              <a:ext cx="154531" cy="250683"/>
            </a:xfrm>
            <a:custGeom>
              <a:avLst/>
              <a:gdLst>
                <a:gd name="T0" fmla="*/ 0 w 148"/>
                <a:gd name="T1" fmla="*/ 241 h 241"/>
                <a:gd name="T2" fmla="*/ 36 w 148"/>
                <a:gd name="T3" fmla="*/ 223 h 241"/>
                <a:gd name="T4" fmla="*/ 36 w 148"/>
                <a:gd name="T5" fmla="*/ 222 h 241"/>
                <a:gd name="T6" fmla="*/ 148 w 148"/>
                <a:gd name="T7" fmla="*/ 0 h 241"/>
                <a:gd name="T8" fmla="*/ 88 w 148"/>
                <a:gd name="T9" fmla="*/ 120 h 241"/>
                <a:gd name="T10" fmla="*/ 0 w 148"/>
                <a:gd name="T1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241">
                  <a:moveTo>
                    <a:pt x="0" y="241"/>
                  </a:moveTo>
                  <a:cubicBezTo>
                    <a:pt x="12" y="235"/>
                    <a:pt x="24" y="230"/>
                    <a:pt x="36" y="223"/>
                  </a:cubicBezTo>
                  <a:cubicBezTo>
                    <a:pt x="36" y="223"/>
                    <a:pt x="36" y="223"/>
                    <a:pt x="36" y="222"/>
                  </a:cubicBezTo>
                  <a:cubicBezTo>
                    <a:pt x="94" y="161"/>
                    <a:pt x="126" y="80"/>
                    <a:pt x="148" y="0"/>
                  </a:cubicBezTo>
                  <a:cubicBezTo>
                    <a:pt x="130" y="41"/>
                    <a:pt x="110" y="81"/>
                    <a:pt x="88" y="120"/>
                  </a:cubicBezTo>
                  <a:cubicBezTo>
                    <a:pt x="63" y="163"/>
                    <a:pt x="35" y="205"/>
                    <a:pt x="0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Freeform 224"/>
            <p:cNvSpPr/>
            <p:nvPr/>
          </p:nvSpPr>
          <p:spPr bwMode="auto">
            <a:xfrm>
              <a:off x="8770908" y="188857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5" name="Freeform 225"/>
            <p:cNvSpPr/>
            <p:nvPr/>
          </p:nvSpPr>
          <p:spPr bwMode="auto">
            <a:xfrm>
              <a:off x="7958764" y="1040369"/>
              <a:ext cx="455007" cy="776087"/>
            </a:xfrm>
            <a:custGeom>
              <a:avLst/>
              <a:gdLst>
                <a:gd name="T0" fmla="*/ 61 w 435"/>
                <a:gd name="T1" fmla="*/ 400 h 745"/>
                <a:gd name="T2" fmla="*/ 170 w 435"/>
                <a:gd name="T3" fmla="*/ 584 h 745"/>
                <a:gd name="T4" fmla="*/ 340 w 435"/>
                <a:gd name="T5" fmla="*/ 719 h 745"/>
                <a:gd name="T6" fmla="*/ 435 w 435"/>
                <a:gd name="T7" fmla="*/ 745 h 745"/>
                <a:gd name="T8" fmla="*/ 313 w 435"/>
                <a:gd name="T9" fmla="*/ 698 h 745"/>
                <a:gd name="T10" fmla="*/ 159 w 435"/>
                <a:gd name="T11" fmla="*/ 547 h 745"/>
                <a:gd name="T12" fmla="*/ 47 w 435"/>
                <a:gd name="T13" fmla="*/ 332 h 745"/>
                <a:gd name="T14" fmla="*/ 19 w 435"/>
                <a:gd name="T15" fmla="*/ 210 h 745"/>
                <a:gd name="T16" fmla="*/ 10 w 435"/>
                <a:gd name="T17" fmla="*/ 78 h 745"/>
                <a:gd name="T18" fmla="*/ 0 w 435"/>
                <a:gd name="T19" fmla="*/ 0 h 745"/>
                <a:gd name="T20" fmla="*/ 6 w 435"/>
                <a:gd name="T21" fmla="*/ 171 h 745"/>
                <a:gd name="T22" fmla="*/ 25 w 435"/>
                <a:gd name="T23" fmla="*/ 296 h 745"/>
                <a:gd name="T24" fmla="*/ 61 w 435"/>
                <a:gd name="T25" fmla="*/ 40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5" h="745">
                  <a:moveTo>
                    <a:pt x="61" y="400"/>
                  </a:moveTo>
                  <a:cubicBezTo>
                    <a:pt x="89" y="466"/>
                    <a:pt x="124" y="529"/>
                    <a:pt x="170" y="584"/>
                  </a:cubicBezTo>
                  <a:cubicBezTo>
                    <a:pt x="217" y="640"/>
                    <a:pt x="274" y="688"/>
                    <a:pt x="340" y="719"/>
                  </a:cubicBezTo>
                  <a:cubicBezTo>
                    <a:pt x="370" y="733"/>
                    <a:pt x="402" y="740"/>
                    <a:pt x="435" y="745"/>
                  </a:cubicBezTo>
                  <a:cubicBezTo>
                    <a:pt x="393" y="734"/>
                    <a:pt x="351" y="718"/>
                    <a:pt x="313" y="698"/>
                  </a:cubicBezTo>
                  <a:cubicBezTo>
                    <a:pt x="249" y="663"/>
                    <a:pt x="197" y="609"/>
                    <a:pt x="159" y="547"/>
                  </a:cubicBezTo>
                  <a:cubicBezTo>
                    <a:pt x="117" y="478"/>
                    <a:pt x="73" y="409"/>
                    <a:pt x="47" y="332"/>
                  </a:cubicBezTo>
                  <a:cubicBezTo>
                    <a:pt x="34" y="293"/>
                    <a:pt x="23" y="252"/>
                    <a:pt x="19" y="210"/>
                  </a:cubicBezTo>
                  <a:cubicBezTo>
                    <a:pt x="14" y="166"/>
                    <a:pt x="13" y="122"/>
                    <a:pt x="10" y="78"/>
                  </a:cubicBezTo>
                  <a:cubicBezTo>
                    <a:pt x="8" y="52"/>
                    <a:pt x="5" y="26"/>
                    <a:pt x="0" y="0"/>
                  </a:cubicBezTo>
                  <a:cubicBezTo>
                    <a:pt x="5" y="57"/>
                    <a:pt x="3" y="114"/>
                    <a:pt x="6" y="171"/>
                  </a:cubicBezTo>
                  <a:cubicBezTo>
                    <a:pt x="8" y="213"/>
                    <a:pt x="13" y="256"/>
                    <a:pt x="25" y="296"/>
                  </a:cubicBezTo>
                  <a:cubicBezTo>
                    <a:pt x="35" y="331"/>
                    <a:pt x="47" y="366"/>
                    <a:pt x="61" y="4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Freeform 226"/>
            <p:cNvSpPr/>
            <p:nvPr/>
          </p:nvSpPr>
          <p:spPr bwMode="auto">
            <a:xfrm>
              <a:off x="8175107" y="803422"/>
              <a:ext cx="197456" cy="230079"/>
            </a:xfrm>
            <a:custGeom>
              <a:avLst/>
              <a:gdLst>
                <a:gd name="T0" fmla="*/ 103 w 189"/>
                <a:gd name="T1" fmla="*/ 80 h 221"/>
                <a:gd name="T2" fmla="*/ 0 w 189"/>
                <a:gd name="T3" fmla="*/ 0 h 221"/>
                <a:gd name="T4" fmla="*/ 63 w 189"/>
                <a:gd name="T5" fmla="*/ 60 h 221"/>
                <a:gd name="T6" fmla="*/ 124 w 189"/>
                <a:gd name="T7" fmla="*/ 182 h 221"/>
                <a:gd name="T8" fmla="*/ 130 w 189"/>
                <a:gd name="T9" fmla="*/ 185 h 221"/>
                <a:gd name="T10" fmla="*/ 189 w 189"/>
                <a:gd name="T11" fmla="*/ 221 h 221"/>
                <a:gd name="T12" fmla="*/ 103 w 189"/>
                <a:gd name="T13" fmla="*/ 8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221">
                  <a:moveTo>
                    <a:pt x="103" y="80"/>
                  </a:moveTo>
                  <a:cubicBezTo>
                    <a:pt x="74" y="47"/>
                    <a:pt x="38" y="18"/>
                    <a:pt x="0" y="0"/>
                  </a:cubicBezTo>
                  <a:cubicBezTo>
                    <a:pt x="23" y="14"/>
                    <a:pt x="47" y="39"/>
                    <a:pt x="63" y="60"/>
                  </a:cubicBezTo>
                  <a:cubicBezTo>
                    <a:pt x="91" y="96"/>
                    <a:pt x="110" y="139"/>
                    <a:pt x="124" y="182"/>
                  </a:cubicBezTo>
                  <a:cubicBezTo>
                    <a:pt x="126" y="183"/>
                    <a:pt x="128" y="184"/>
                    <a:pt x="130" y="185"/>
                  </a:cubicBezTo>
                  <a:cubicBezTo>
                    <a:pt x="151" y="196"/>
                    <a:pt x="170" y="208"/>
                    <a:pt x="189" y="221"/>
                  </a:cubicBezTo>
                  <a:cubicBezTo>
                    <a:pt x="165" y="171"/>
                    <a:pt x="140" y="121"/>
                    <a:pt x="103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" name="Freeform 227"/>
            <p:cNvSpPr/>
            <p:nvPr/>
          </p:nvSpPr>
          <p:spPr bwMode="auto">
            <a:xfrm>
              <a:off x="8683341" y="1072992"/>
              <a:ext cx="94436" cy="808710"/>
            </a:xfrm>
            <a:custGeom>
              <a:avLst/>
              <a:gdLst>
                <a:gd name="T0" fmla="*/ 74 w 91"/>
                <a:gd name="T1" fmla="*/ 402 h 777"/>
                <a:gd name="T2" fmla="*/ 82 w 91"/>
                <a:gd name="T3" fmla="*/ 197 h 777"/>
                <a:gd name="T4" fmla="*/ 60 w 91"/>
                <a:gd name="T5" fmla="*/ 55 h 777"/>
                <a:gd name="T6" fmla="*/ 51 w 91"/>
                <a:gd name="T7" fmla="*/ 0 h 777"/>
                <a:gd name="T8" fmla="*/ 33 w 91"/>
                <a:gd name="T9" fmla="*/ 367 h 777"/>
                <a:gd name="T10" fmla="*/ 16 w 91"/>
                <a:gd name="T11" fmla="*/ 586 h 777"/>
                <a:gd name="T12" fmla="*/ 15 w 91"/>
                <a:gd name="T13" fmla="*/ 775 h 777"/>
                <a:gd name="T14" fmla="*/ 19 w 91"/>
                <a:gd name="T15" fmla="*/ 777 h 777"/>
                <a:gd name="T16" fmla="*/ 19 w 91"/>
                <a:gd name="T17" fmla="*/ 777 h 777"/>
                <a:gd name="T18" fmla="*/ 29 w 91"/>
                <a:gd name="T19" fmla="*/ 660 h 777"/>
                <a:gd name="T20" fmla="*/ 74 w 91"/>
                <a:gd name="T21" fmla="*/ 402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777">
                  <a:moveTo>
                    <a:pt x="74" y="402"/>
                  </a:moveTo>
                  <a:cubicBezTo>
                    <a:pt x="83" y="335"/>
                    <a:pt x="91" y="265"/>
                    <a:pt x="82" y="197"/>
                  </a:cubicBezTo>
                  <a:cubicBezTo>
                    <a:pt x="77" y="150"/>
                    <a:pt x="68" y="103"/>
                    <a:pt x="60" y="55"/>
                  </a:cubicBezTo>
                  <a:cubicBezTo>
                    <a:pt x="57" y="37"/>
                    <a:pt x="54" y="19"/>
                    <a:pt x="51" y="0"/>
                  </a:cubicBezTo>
                  <a:cubicBezTo>
                    <a:pt x="63" y="122"/>
                    <a:pt x="43" y="245"/>
                    <a:pt x="33" y="367"/>
                  </a:cubicBezTo>
                  <a:cubicBezTo>
                    <a:pt x="27" y="440"/>
                    <a:pt x="22" y="513"/>
                    <a:pt x="16" y="586"/>
                  </a:cubicBezTo>
                  <a:cubicBezTo>
                    <a:pt x="11" y="647"/>
                    <a:pt x="0" y="714"/>
                    <a:pt x="15" y="775"/>
                  </a:cubicBezTo>
                  <a:cubicBezTo>
                    <a:pt x="16" y="777"/>
                    <a:pt x="18" y="777"/>
                    <a:pt x="19" y="777"/>
                  </a:cubicBezTo>
                  <a:cubicBezTo>
                    <a:pt x="19" y="777"/>
                    <a:pt x="19" y="777"/>
                    <a:pt x="19" y="777"/>
                  </a:cubicBezTo>
                  <a:cubicBezTo>
                    <a:pt x="17" y="738"/>
                    <a:pt x="21" y="699"/>
                    <a:pt x="29" y="660"/>
                  </a:cubicBezTo>
                  <a:cubicBezTo>
                    <a:pt x="48" y="575"/>
                    <a:pt x="63" y="489"/>
                    <a:pt x="74" y="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8" name="Freeform 228"/>
            <p:cNvSpPr/>
            <p:nvPr/>
          </p:nvSpPr>
          <p:spPr bwMode="auto">
            <a:xfrm>
              <a:off x="8676473" y="1886852"/>
              <a:ext cx="44642" cy="254117"/>
            </a:xfrm>
            <a:custGeom>
              <a:avLst/>
              <a:gdLst>
                <a:gd name="T0" fmla="*/ 24 w 42"/>
                <a:gd name="T1" fmla="*/ 219 h 245"/>
                <a:gd name="T2" fmla="*/ 33 w 42"/>
                <a:gd name="T3" fmla="*/ 173 h 245"/>
                <a:gd name="T4" fmla="*/ 21 w 42"/>
                <a:gd name="T5" fmla="*/ 3 h 245"/>
                <a:gd name="T6" fmla="*/ 5 w 42"/>
                <a:gd name="T7" fmla="*/ 0 h 245"/>
                <a:gd name="T8" fmla="*/ 17 w 42"/>
                <a:gd name="T9" fmla="*/ 140 h 245"/>
                <a:gd name="T10" fmla="*/ 14 w 42"/>
                <a:gd name="T11" fmla="*/ 245 h 245"/>
                <a:gd name="T12" fmla="*/ 24 w 42"/>
                <a:gd name="T13" fmla="*/ 21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45">
                  <a:moveTo>
                    <a:pt x="24" y="219"/>
                  </a:moveTo>
                  <a:cubicBezTo>
                    <a:pt x="27" y="204"/>
                    <a:pt x="31" y="188"/>
                    <a:pt x="33" y="173"/>
                  </a:cubicBezTo>
                  <a:cubicBezTo>
                    <a:pt x="42" y="116"/>
                    <a:pt x="38" y="58"/>
                    <a:pt x="21" y="3"/>
                  </a:cubicBezTo>
                  <a:cubicBezTo>
                    <a:pt x="16" y="2"/>
                    <a:pt x="11" y="2"/>
                    <a:pt x="5" y="0"/>
                  </a:cubicBezTo>
                  <a:cubicBezTo>
                    <a:pt x="0" y="47"/>
                    <a:pt x="13" y="93"/>
                    <a:pt x="17" y="140"/>
                  </a:cubicBezTo>
                  <a:cubicBezTo>
                    <a:pt x="19" y="174"/>
                    <a:pt x="17" y="210"/>
                    <a:pt x="14" y="245"/>
                  </a:cubicBezTo>
                  <a:cubicBezTo>
                    <a:pt x="18" y="236"/>
                    <a:pt x="22" y="227"/>
                    <a:pt x="24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9" name="Freeform 229"/>
            <p:cNvSpPr/>
            <p:nvPr/>
          </p:nvSpPr>
          <p:spPr bwMode="auto">
            <a:xfrm>
              <a:off x="8480734" y="1838776"/>
              <a:ext cx="157965" cy="30906"/>
            </a:xfrm>
            <a:custGeom>
              <a:avLst/>
              <a:gdLst>
                <a:gd name="T0" fmla="*/ 151 w 151"/>
                <a:gd name="T1" fmla="*/ 28 h 30"/>
                <a:gd name="T2" fmla="*/ 139 w 151"/>
                <a:gd name="T3" fmla="*/ 20 h 30"/>
                <a:gd name="T4" fmla="*/ 138 w 151"/>
                <a:gd name="T5" fmla="*/ 20 h 30"/>
                <a:gd name="T6" fmla="*/ 36 w 151"/>
                <a:gd name="T7" fmla="*/ 4 h 30"/>
                <a:gd name="T8" fmla="*/ 0 w 151"/>
                <a:gd name="T9" fmla="*/ 0 h 30"/>
                <a:gd name="T10" fmla="*/ 31 w 151"/>
                <a:gd name="T11" fmla="*/ 14 h 30"/>
                <a:gd name="T12" fmla="*/ 151 w 151"/>
                <a:gd name="T13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30">
                  <a:moveTo>
                    <a:pt x="151" y="28"/>
                  </a:moveTo>
                  <a:cubicBezTo>
                    <a:pt x="147" y="25"/>
                    <a:pt x="143" y="23"/>
                    <a:pt x="139" y="20"/>
                  </a:cubicBezTo>
                  <a:cubicBezTo>
                    <a:pt x="139" y="20"/>
                    <a:pt x="138" y="20"/>
                    <a:pt x="138" y="20"/>
                  </a:cubicBezTo>
                  <a:cubicBezTo>
                    <a:pt x="105" y="28"/>
                    <a:pt x="69" y="17"/>
                    <a:pt x="36" y="4"/>
                  </a:cubicBezTo>
                  <a:cubicBezTo>
                    <a:pt x="24" y="3"/>
                    <a:pt x="12" y="1"/>
                    <a:pt x="0" y="0"/>
                  </a:cubicBezTo>
                  <a:cubicBezTo>
                    <a:pt x="10" y="5"/>
                    <a:pt x="20" y="10"/>
                    <a:pt x="31" y="14"/>
                  </a:cubicBezTo>
                  <a:cubicBezTo>
                    <a:pt x="69" y="29"/>
                    <a:pt x="111" y="30"/>
                    <a:pt x="15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Freeform 230"/>
            <p:cNvSpPr/>
            <p:nvPr/>
          </p:nvSpPr>
          <p:spPr bwMode="auto">
            <a:xfrm>
              <a:off x="8705662" y="1069558"/>
              <a:ext cx="140795" cy="812144"/>
            </a:xfrm>
            <a:custGeom>
              <a:avLst/>
              <a:gdLst>
                <a:gd name="T0" fmla="*/ 69 w 134"/>
                <a:gd name="T1" fmla="*/ 608 h 780"/>
                <a:gd name="T2" fmla="*/ 127 w 134"/>
                <a:gd name="T3" fmla="*/ 383 h 780"/>
                <a:gd name="T4" fmla="*/ 96 w 134"/>
                <a:gd name="T5" fmla="*/ 153 h 780"/>
                <a:gd name="T6" fmla="*/ 34 w 134"/>
                <a:gd name="T7" fmla="*/ 0 h 780"/>
                <a:gd name="T8" fmla="*/ 57 w 134"/>
                <a:gd name="T9" fmla="*/ 134 h 780"/>
                <a:gd name="T10" fmla="*/ 68 w 134"/>
                <a:gd name="T11" fmla="*/ 273 h 780"/>
                <a:gd name="T12" fmla="*/ 39 w 134"/>
                <a:gd name="T13" fmla="*/ 525 h 780"/>
                <a:gd name="T14" fmla="*/ 15 w 134"/>
                <a:gd name="T15" fmla="*/ 651 h 780"/>
                <a:gd name="T16" fmla="*/ 3 w 134"/>
                <a:gd name="T17" fmla="*/ 780 h 780"/>
                <a:gd name="T18" fmla="*/ 5 w 134"/>
                <a:gd name="T19" fmla="*/ 780 h 780"/>
                <a:gd name="T20" fmla="*/ 25 w 134"/>
                <a:gd name="T21" fmla="*/ 706 h 780"/>
                <a:gd name="T22" fmla="*/ 69 w 134"/>
                <a:gd name="T23" fmla="*/ 608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780">
                  <a:moveTo>
                    <a:pt x="69" y="608"/>
                  </a:moveTo>
                  <a:cubicBezTo>
                    <a:pt x="97" y="536"/>
                    <a:pt x="120" y="461"/>
                    <a:pt x="127" y="383"/>
                  </a:cubicBezTo>
                  <a:cubicBezTo>
                    <a:pt x="134" y="304"/>
                    <a:pt x="123" y="227"/>
                    <a:pt x="96" y="153"/>
                  </a:cubicBezTo>
                  <a:cubicBezTo>
                    <a:pt x="78" y="101"/>
                    <a:pt x="55" y="51"/>
                    <a:pt x="34" y="0"/>
                  </a:cubicBezTo>
                  <a:cubicBezTo>
                    <a:pt x="42" y="45"/>
                    <a:pt x="50" y="89"/>
                    <a:pt x="57" y="134"/>
                  </a:cubicBezTo>
                  <a:cubicBezTo>
                    <a:pt x="65" y="181"/>
                    <a:pt x="70" y="225"/>
                    <a:pt x="68" y="273"/>
                  </a:cubicBezTo>
                  <a:cubicBezTo>
                    <a:pt x="66" y="358"/>
                    <a:pt x="54" y="441"/>
                    <a:pt x="39" y="525"/>
                  </a:cubicBezTo>
                  <a:cubicBezTo>
                    <a:pt x="31" y="567"/>
                    <a:pt x="25" y="609"/>
                    <a:pt x="15" y="651"/>
                  </a:cubicBezTo>
                  <a:cubicBezTo>
                    <a:pt x="6" y="694"/>
                    <a:pt x="0" y="736"/>
                    <a:pt x="3" y="780"/>
                  </a:cubicBezTo>
                  <a:cubicBezTo>
                    <a:pt x="4" y="780"/>
                    <a:pt x="4" y="780"/>
                    <a:pt x="5" y="780"/>
                  </a:cubicBezTo>
                  <a:cubicBezTo>
                    <a:pt x="3" y="753"/>
                    <a:pt x="12" y="729"/>
                    <a:pt x="25" y="706"/>
                  </a:cubicBezTo>
                  <a:cubicBezTo>
                    <a:pt x="43" y="674"/>
                    <a:pt x="56" y="642"/>
                    <a:pt x="69" y="6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Freeform 231"/>
            <p:cNvSpPr/>
            <p:nvPr/>
          </p:nvSpPr>
          <p:spPr bwMode="auto">
            <a:xfrm>
              <a:off x="8329638" y="18147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Freeform 232"/>
            <p:cNvSpPr/>
            <p:nvPr/>
          </p:nvSpPr>
          <p:spPr bwMode="auto">
            <a:xfrm>
              <a:off x="8121879" y="1855946"/>
              <a:ext cx="382893" cy="260985"/>
            </a:xfrm>
            <a:custGeom>
              <a:avLst/>
              <a:gdLst>
                <a:gd name="T0" fmla="*/ 252 w 366"/>
                <a:gd name="T1" fmla="*/ 77 h 251"/>
                <a:gd name="T2" fmla="*/ 212 w 366"/>
                <a:gd name="T3" fmla="*/ 121 h 251"/>
                <a:gd name="T4" fmla="*/ 163 w 366"/>
                <a:gd name="T5" fmla="*/ 164 h 251"/>
                <a:gd name="T6" fmla="*/ 0 w 366"/>
                <a:gd name="T7" fmla="*/ 251 h 251"/>
                <a:gd name="T8" fmla="*/ 232 w 366"/>
                <a:gd name="T9" fmla="*/ 149 h 251"/>
                <a:gd name="T10" fmla="*/ 366 w 366"/>
                <a:gd name="T11" fmla="*/ 8 h 251"/>
                <a:gd name="T12" fmla="*/ 348 w 366"/>
                <a:gd name="T13" fmla="*/ 0 h 251"/>
                <a:gd name="T14" fmla="*/ 252 w 366"/>
                <a:gd name="T15" fmla="*/ 7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251">
                  <a:moveTo>
                    <a:pt x="252" y="77"/>
                  </a:moveTo>
                  <a:cubicBezTo>
                    <a:pt x="239" y="92"/>
                    <a:pt x="226" y="107"/>
                    <a:pt x="212" y="121"/>
                  </a:cubicBezTo>
                  <a:cubicBezTo>
                    <a:pt x="197" y="137"/>
                    <a:pt x="180" y="151"/>
                    <a:pt x="163" y="164"/>
                  </a:cubicBezTo>
                  <a:cubicBezTo>
                    <a:pt x="114" y="204"/>
                    <a:pt x="60" y="237"/>
                    <a:pt x="0" y="251"/>
                  </a:cubicBezTo>
                  <a:cubicBezTo>
                    <a:pt x="87" y="248"/>
                    <a:pt x="163" y="197"/>
                    <a:pt x="232" y="149"/>
                  </a:cubicBezTo>
                  <a:cubicBezTo>
                    <a:pt x="286" y="111"/>
                    <a:pt x="309" y="42"/>
                    <a:pt x="366" y="8"/>
                  </a:cubicBezTo>
                  <a:cubicBezTo>
                    <a:pt x="360" y="6"/>
                    <a:pt x="354" y="3"/>
                    <a:pt x="348" y="0"/>
                  </a:cubicBezTo>
                  <a:cubicBezTo>
                    <a:pt x="310" y="15"/>
                    <a:pt x="279" y="47"/>
                    <a:pt x="25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Freeform 233"/>
            <p:cNvSpPr/>
            <p:nvPr/>
          </p:nvSpPr>
          <p:spPr bwMode="auto">
            <a:xfrm>
              <a:off x="8226617" y="980273"/>
              <a:ext cx="20604" cy="176852"/>
            </a:xfrm>
            <a:custGeom>
              <a:avLst/>
              <a:gdLst>
                <a:gd name="T0" fmla="*/ 0 w 21"/>
                <a:gd name="T1" fmla="*/ 0 h 170"/>
                <a:gd name="T2" fmla="*/ 8 w 21"/>
                <a:gd name="T3" fmla="*/ 57 h 170"/>
                <a:gd name="T4" fmla="*/ 15 w 21"/>
                <a:gd name="T5" fmla="*/ 170 h 170"/>
                <a:gd name="T6" fmla="*/ 17 w 21"/>
                <a:gd name="T7" fmla="*/ 146 h 170"/>
                <a:gd name="T8" fmla="*/ 0 w 21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0">
                  <a:moveTo>
                    <a:pt x="0" y="0"/>
                  </a:moveTo>
                  <a:cubicBezTo>
                    <a:pt x="3" y="19"/>
                    <a:pt x="6" y="38"/>
                    <a:pt x="8" y="57"/>
                  </a:cubicBezTo>
                  <a:cubicBezTo>
                    <a:pt x="12" y="94"/>
                    <a:pt x="14" y="132"/>
                    <a:pt x="15" y="170"/>
                  </a:cubicBezTo>
                  <a:cubicBezTo>
                    <a:pt x="16" y="162"/>
                    <a:pt x="16" y="154"/>
                    <a:pt x="17" y="146"/>
                  </a:cubicBezTo>
                  <a:cubicBezTo>
                    <a:pt x="19" y="99"/>
                    <a:pt x="21" y="4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Freeform 234"/>
            <p:cNvSpPr/>
            <p:nvPr/>
          </p:nvSpPr>
          <p:spPr bwMode="auto">
            <a:xfrm>
              <a:off x="8563151" y="1881702"/>
              <a:ext cx="103020" cy="243815"/>
            </a:xfrm>
            <a:custGeom>
              <a:avLst/>
              <a:gdLst>
                <a:gd name="T0" fmla="*/ 45 w 98"/>
                <a:gd name="T1" fmla="*/ 89 h 233"/>
                <a:gd name="T2" fmla="*/ 42 w 98"/>
                <a:gd name="T3" fmla="*/ 24 h 233"/>
                <a:gd name="T4" fmla="*/ 61 w 98"/>
                <a:gd name="T5" fmla="*/ 0 h 233"/>
                <a:gd name="T6" fmla="*/ 61 w 98"/>
                <a:gd name="T7" fmla="*/ 0 h 233"/>
                <a:gd name="T8" fmla="*/ 4 w 98"/>
                <a:gd name="T9" fmla="*/ 66 h 233"/>
                <a:gd name="T10" fmla="*/ 50 w 98"/>
                <a:gd name="T11" fmla="*/ 144 h 233"/>
                <a:gd name="T12" fmla="*/ 98 w 98"/>
                <a:gd name="T13" fmla="*/ 233 h 233"/>
                <a:gd name="T14" fmla="*/ 80 w 98"/>
                <a:gd name="T15" fmla="*/ 163 h 233"/>
                <a:gd name="T16" fmla="*/ 45 w 98"/>
                <a:gd name="T17" fmla="*/ 8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233">
                  <a:moveTo>
                    <a:pt x="45" y="89"/>
                  </a:moveTo>
                  <a:cubicBezTo>
                    <a:pt x="39" y="69"/>
                    <a:pt x="33" y="45"/>
                    <a:pt x="42" y="24"/>
                  </a:cubicBezTo>
                  <a:cubicBezTo>
                    <a:pt x="46" y="14"/>
                    <a:pt x="53" y="6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35" y="8"/>
                    <a:pt x="0" y="35"/>
                    <a:pt x="4" y="66"/>
                  </a:cubicBezTo>
                  <a:cubicBezTo>
                    <a:pt x="8" y="97"/>
                    <a:pt x="33" y="120"/>
                    <a:pt x="50" y="144"/>
                  </a:cubicBezTo>
                  <a:cubicBezTo>
                    <a:pt x="70" y="172"/>
                    <a:pt x="86" y="202"/>
                    <a:pt x="98" y="233"/>
                  </a:cubicBezTo>
                  <a:cubicBezTo>
                    <a:pt x="96" y="209"/>
                    <a:pt x="90" y="185"/>
                    <a:pt x="80" y="163"/>
                  </a:cubicBezTo>
                  <a:cubicBezTo>
                    <a:pt x="69" y="138"/>
                    <a:pt x="53" y="115"/>
                    <a:pt x="45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5" name="Freeform 235"/>
            <p:cNvSpPr/>
            <p:nvPr/>
          </p:nvSpPr>
          <p:spPr bwMode="auto">
            <a:xfrm>
              <a:off x="7979368" y="1838776"/>
              <a:ext cx="413799" cy="262702"/>
            </a:xfrm>
            <a:custGeom>
              <a:avLst/>
              <a:gdLst>
                <a:gd name="T0" fmla="*/ 328 w 396"/>
                <a:gd name="T1" fmla="*/ 25 h 251"/>
                <a:gd name="T2" fmla="*/ 396 w 396"/>
                <a:gd name="T3" fmla="*/ 0 h 251"/>
                <a:gd name="T4" fmla="*/ 174 w 396"/>
                <a:gd name="T5" fmla="*/ 112 h 251"/>
                <a:gd name="T6" fmla="*/ 64 w 396"/>
                <a:gd name="T7" fmla="*/ 203 h 251"/>
                <a:gd name="T8" fmla="*/ 0 w 396"/>
                <a:gd name="T9" fmla="*/ 251 h 251"/>
                <a:gd name="T10" fmla="*/ 227 w 396"/>
                <a:gd name="T11" fmla="*/ 83 h 251"/>
                <a:gd name="T12" fmla="*/ 328 w 396"/>
                <a:gd name="T13" fmla="*/ 25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6" h="251">
                  <a:moveTo>
                    <a:pt x="328" y="25"/>
                  </a:moveTo>
                  <a:cubicBezTo>
                    <a:pt x="350" y="15"/>
                    <a:pt x="373" y="8"/>
                    <a:pt x="396" y="0"/>
                  </a:cubicBezTo>
                  <a:cubicBezTo>
                    <a:pt x="312" y="10"/>
                    <a:pt x="238" y="61"/>
                    <a:pt x="174" y="112"/>
                  </a:cubicBezTo>
                  <a:cubicBezTo>
                    <a:pt x="136" y="141"/>
                    <a:pt x="101" y="173"/>
                    <a:pt x="64" y="203"/>
                  </a:cubicBezTo>
                  <a:cubicBezTo>
                    <a:pt x="44" y="220"/>
                    <a:pt x="22" y="237"/>
                    <a:pt x="0" y="251"/>
                  </a:cubicBezTo>
                  <a:cubicBezTo>
                    <a:pt x="87" y="215"/>
                    <a:pt x="148" y="133"/>
                    <a:pt x="227" y="83"/>
                  </a:cubicBezTo>
                  <a:cubicBezTo>
                    <a:pt x="260" y="63"/>
                    <a:pt x="293" y="41"/>
                    <a:pt x="328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6" name="Freeform 236"/>
            <p:cNvSpPr/>
            <p:nvPr/>
          </p:nvSpPr>
          <p:spPr bwMode="auto">
            <a:xfrm>
              <a:off x="7914122" y="1816456"/>
              <a:ext cx="436120" cy="140794"/>
            </a:xfrm>
            <a:custGeom>
              <a:avLst/>
              <a:gdLst>
                <a:gd name="T0" fmla="*/ 307 w 417"/>
                <a:gd name="T1" fmla="*/ 41 h 136"/>
                <a:gd name="T2" fmla="*/ 417 w 417"/>
                <a:gd name="T3" fmla="*/ 3 h 136"/>
                <a:gd name="T4" fmla="*/ 403 w 417"/>
                <a:gd name="T5" fmla="*/ 0 h 136"/>
                <a:gd name="T6" fmla="*/ 197 w 417"/>
                <a:gd name="T7" fmla="*/ 83 h 136"/>
                <a:gd name="T8" fmla="*/ 7 w 417"/>
                <a:gd name="T9" fmla="*/ 128 h 136"/>
                <a:gd name="T10" fmla="*/ 6 w 417"/>
                <a:gd name="T11" fmla="*/ 127 h 136"/>
                <a:gd name="T12" fmla="*/ 0 w 417"/>
                <a:gd name="T13" fmla="*/ 128 h 136"/>
                <a:gd name="T14" fmla="*/ 35 w 417"/>
                <a:gd name="T15" fmla="*/ 136 h 136"/>
                <a:gd name="T16" fmla="*/ 35 w 417"/>
                <a:gd name="T17" fmla="*/ 136 h 136"/>
                <a:gd name="T18" fmla="*/ 224 w 417"/>
                <a:gd name="T19" fmla="*/ 91 h 136"/>
                <a:gd name="T20" fmla="*/ 307 w 417"/>
                <a:gd name="T21" fmla="*/ 4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7" h="136">
                  <a:moveTo>
                    <a:pt x="307" y="41"/>
                  </a:moveTo>
                  <a:cubicBezTo>
                    <a:pt x="342" y="24"/>
                    <a:pt x="379" y="11"/>
                    <a:pt x="417" y="3"/>
                  </a:cubicBezTo>
                  <a:cubicBezTo>
                    <a:pt x="412" y="2"/>
                    <a:pt x="407" y="1"/>
                    <a:pt x="403" y="0"/>
                  </a:cubicBezTo>
                  <a:cubicBezTo>
                    <a:pt x="332" y="23"/>
                    <a:pt x="265" y="55"/>
                    <a:pt x="197" y="83"/>
                  </a:cubicBezTo>
                  <a:cubicBezTo>
                    <a:pt x="136" y="108"/>
                    <a:pt x="73" y="122"/>
                    <a:pt x="7" y="128"/>
                  </a:cubicBezTo>
                  <a:cubicBezTo>
                    <a:pt x="6" y="128"/>
                    <a:pt x="5" y="128"/>
                    <a:pt x="6" y="127"/>
                  </a:cubicBezTo>
                  <a:cubicBezTo>
                    <a:pt x="4" y="128"/>
                    <a:pt x="2" y="128"/>
                    <a:pt x="0" y="128"/>
                  </a:cubicBezTo>
                  <a:cubicBezTo>
                    <a:pt x="12" y="131"/>
                    <a:pt x="23" y="134"/>
                    <a:pt x="35" y="136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100" y="132"/>
                    <a:pt x="167" y="124"/>
                    <a:pt x="224" y="91"/>
                  </a:cubicBezTo>
                  <a:cubicBezTo>
                    <a:pt x="252" y="74"/>
                    <a:pt x="278" y="56"/>
                    <a:pt x="30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7" name="Freeform 237"/>
            <p:cNvSpPr/>
            <p:nvPr/>
          </p:nvSpPr>
          <p:spPr bwMode="auto">
            <a:xfrm>
              <a:off x="7845442" y="1804436"/>
              <a:ext cx="429252" cy="120190"/>
            </a:xfrm>
            <a:custGeom>
              <a:avLst/>
              <a:gdLst>
                <a:gd name="T0" fmla="*/ 165 w 411"/>
                <a:gd name="T1" fmla="*/ 18 h 116"/>
                <a:gd name="T2" fmla="*/ 0 w 411"/>
                <a:gd name="T3" fmla="*/ 116 h 116"/>
                <a:gd name="T4" fmla="*/ 211 w 411"/>
                <a:gd name="T5" fmla="*/ 46 h 116"/>
                <a:gd name="T6" fmla="*/ 411 w 411"/>
                <a:gd name="T7" fmla="*/ 8 h 116"/>
                <a:gd name="T8" fmla="*/ 302 w 411"/>
                <a:gd name="T9" fmla="*/ 0 h 116"/>
                <a:gd name="T10" fmla="*/ 165 w 411"/>
                <a:gd name="T11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1" h="116">
                  <a:moveTo>
                    <a:pt x="165" y="18"/>
                  </a:moveTo>
                  <a:cubicBezTo>
                    <a:pt x="105" y="41"/>
                    <a:pt x="58" y="90"/>
                    <a:pt x="0" y="116"/>
                  </a:cubicBezTo>
                  <a:cubicBezTo>
                    <a:pt x="75" y="114"/>
                    <a:pt x="141" y="68"/>
                    <a:pt x="211" y="46"/>
                  </a:cubicBezTo>
                  <a:cubicBezTo>
                    <a:pt x="276" y="25"/>
                    <a:pt x="343" y="13"/>
                    <a:pt x="411" y="8"/>
                  </a:cubicBezTo>
                  <a:cubicBezTo>
                    <a:pt x="375" y="4"/>
                    <a:pt x="339" y="0"/>
                    <a:pt x="302" y="0"/>
                  </a:cubicBezTo>
                  <a:cubicBezTo>
                    <a:pt x="257" y="0"/>
                    <a:pt x="208" y="3"/>
                    <a:pt x="16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8" name="Freeform 238"/>
            <p:cNvSpPr/>
            <p:nvPr/>
          </p:nvSpPr>
          <p:spPr bwMode="auto">
            <a:xfrm>
              <a:off x="7826554" y="1818172"/>
              <a:ext cx="437837" cy="127058"/>
            </a:xfrm>
            <a:custGeom>
              <a:avLst/>
              <a:gdLst>
                <a:gd name="T0" fmla="*/ 387 w 418"/>
                <a:gd name="T1" fmla="*/ 5 h 122"/>
                <a:gd name="T2" fmla="*/ 418 w 418"/>
                <a:gd name="T3" fmla="*/ 0 h 122"/>
                <a:gd name="T4" fmla="*/ 214 w 418"/>
                <a:gd name="T5" fmla="*/ 42 h 122"/>
                <a:gd name="T6" fmla="*/ 4 w 418"/>
                <a:gd name="T7" fmla="*/ 108 h 122"/>
                <a:gd name="T8" fmla="*/ 0 w 418"/>
                <a:gd name="T9" fmla="*/ 109 h 122"/>
                <a:gd name="T10" fmla="*/ 67 w 418"/>
                <a:gd name="T11" fmla="*/ 122 h 122"/>
                <a:gd name="T12" fmla="*/ 287 w 418"/>
                <a:gd name="T13" fmla="*/ 42 h 122"/>
                <a:gd name="T14" fmla="*/ 387 w 418"/>
                <a:gd name="T15" fmla="*/ 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8" h="122">
                  <a:moveTo>
                    <a:pt x="387" y="5"/>
                  </a:moveTo>
                  <a:cubicBezTo>
                    <a:pt x="397" y="3"/>
                    <a:pt x="408" y="2"/>
                    <a:pt x="418" y="0"/>
                  </a:cubicBezTo>
                  <a:cubicBezTo>
                    <a:pt x="349" y="6"/>
                    <a:pt x="280" y="19"/>
                    <a:pt x="214" y="42"/>
                  </a:cubicBezTo>
                  <a:cubicBezTo>
                    <a:pt x="145" y="66"/>
                    <a:pt x="79" y="110"/>
                    <a:pt x="4" y="108"/>
                  </a:cubicBezTo>
                  <a:cubicBezTo>
                    <a:pt x="3" y="108"/>
                    <a:pt x="1" y="109"/>
                    <a:pt x="0" y="109"/>
                  </a:cubicBezTo>
                  <a:cubicBezTo>
                    <a:pt x="22" y="112"/>
                    <a:pt x="44" y="117"/>
                    <a:pt x="67" y="122"/>
                  </a:cubicBezTo>
                  <a:cubicBezTo>
                    <a:pt x="145" y="117"/>
                    <a:pt x="217" y="74"/>
                    <a:pt x="287" y="42"/>
                  </a:cubicBezTo>
                  <a:cubicBezTo>
                    <a:pt x="318" y="27"/>
                    <a:pt x="352" y="10"/>
                    <a:pt x="38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9" name="Freeform 239"/>
            <p:cNvSpPr/>
            <p:nvPr/>
          </p:nvSpPr>
          <p:spPr bwMode="auto">
            <a:xfrm>
              <a:off x="7981085" y="1838776"/>
              <a:ext cx="449856" cy="264419"/>
            </a:xfrm>
            <a:custGeom>
              <a:avLst/>
              <a:gdLst>
                <a:gd name="T0" fmla="*/ 274 w 430"/>
                <a:gd name="T1" fmla="*/ 88 h 254"/>
                <a:gd name="T2" fmla="*/ 357 w 430"/>
                <a:gd name="T3" fmla="*/ 32 h 254"/>
                <a:gd name="T4" fmla="*/ 430 w 430"/>
                <a:gd name="T5" fmla="*/ 0 h 254"/>
                <a:gd name="T6" fmla="*/ 408 w 430"/>
                <a:gd name="T7" fmla="*/ 0 h 254"/>
                <a:gd name="T8" fmla="*/ 323 w 430"/>
                <a:gd name="T9" fmla="*/ 31 h 254"/>
                <a:gd name="T10" fmla="*/ 209 w 430"/>
                <a:gd name="T11" fmla="*/ 99 h 254"/>
                <a:gd name="T12" fmla="*/ 0 w 430"/>
                <a:gd name="T13" fmla="*/ 254 h 254"/>
                <a:gd name="T14" fmla="*/ 132 w 430"/>
                <a:gd name="T15" fmla="*/ 192 h 254"/>
                <a:gd name="T16" fmla="*/ 274 w 430"/>
                <a:gd name="T17" fmla="*/ 8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254">
                  <a:moveTo>
                    <a:pt x="274" y="88"/>
                  </a:moveTo>
                  <a:cubicBezTo>
                    <a:pt x="301" y="68"/>
                    <a:pt x="328" y="48"/>
                    <a:pt x="357" y="32"/>
                  </a:cubicBezTo>
                  <a:cubicBezTo>
                    <a:pt x="380" y="20"/>
                    <a:pt x="405" y="10"/>
                    <a:pt x="430" y="0"/>
                  </a:cubicBezTo>
                  <a:cubicBezTo>
                    <a:pt x="422" y="0"/>
                    <a:pt x="415" y="0"/>
                    <a:pt x="408" y="0"/>
                  </a:cubicBezTo>
                  <a:cubicBezTo>
                    <a:pt x="379" y="9"/>
                    <a:pt x="350" y="18"/>
                    <a:pt x="323" y="31"/>
                  </a:cubicBezTo>
                  <a:cubicBezTo>
                    <a:pt x="284" y="51"/>
                    <a:pt x="244" y="74"/>
                    <a:pt x="209" y="99"/>
                  </a:cubicBezTo>
                  <a:cubicBezTo>
                    <a:pt x="140" y="150"/>
                    <a:pt x="80" y="221"/>
                    <a:pt x="0" y="254"/>
                  </a:cubicBezTo>
                  <a:cubicBezTo>
                    <a:pt x="48" y="243"/>
                    <a:pt x="92" y="220"/>
                    <a:pt x="132" y="192"/>
                  </a:cubicBezTo>
                  <a:cubicBezTo>
                    <a:pt x="181" y="159"/>
                    <a:pt x="227" y="122"/>
                    <a:pt x="27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0" name="Freeform 240"/>
            <p:cNvSpPr/>
            <p:nvPr/>
          </p:nvSpPr>
          <p:spPr bwMode="auto">
            <a:xfrm>
              <a:off x="8195711" y="1876550"/>
              <a:ext cx="394912" cy="252400"/>
            </a:xfrm>
            <a:custGeom>
              <a:avLst/>
              <a:gdLst>
                <a:gd name="T0" fmla="*/ 339 w 376"/>
                <a:gd name="T1" fmla="*/ 0 h 242"/>
                <a:gd name="T2" fmla="*/ 339 w 376"/>
                <a:gd name="T3" fmla="*/ 1 h 242"/>
                <a:gd name="T4" fmla="*/ 252 w 376"/>
                <a:gd name="T5" fmla="*/ 72 h 242"/>
                <a:gd name="T6" fmla="*/ 182 w 376"/>
                <a:gd name="T7" fmla="*/ 155 h 242"/>
                <a:gd name="T8" fmla="*/ 0 w 376"/>
                <a:gd name="T9" fmla="*/ 242 h 242"/>
                <a:gd name="T10" fmla="*/ 190 w 376"/>
                <a:gd name="T11" fmla="*/ 176 h 242"/>
                <a:gd name="T12" fmla="*/ 376 w 376"/>
                <a:gd name="T13" fmla="*/ 4 h 242"/>
                <a:gd name="T14" fmla="*/ 339 w 376"/>
                <a:gd name="T1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6" h="242">
                  <a:moveTo>
                    <a:pt x="339" y="0"/>
                  </a:moveTo>
                  <a:cubicBezTo>
                    <a:pt x="339" y="0"/>
                    <a:pt x="339" y="1"/>
                    <a:pt x="339" y="1"/>
                  </a:cubicBezTo>
                  <a:cubicBezTo>
                    <a:pt x="303" y="14"/>
                    <a:pt x="276" y="44"/>
                    <a:pt x="252" y="72"/>
                  </a:cubicBezTo>
                  <a:cubicBezTo>
                    <a:pt x="229" y="100"/>
                    <a:pt x="207" y="129"/>
                    <a:pt x="182" y="155"/>
                  </a:cubicBezTo>
                  <a:cubicBezTo>
                    <a:pt x="133" y="206"/>
                    <a:pt x="65" y="223"/>
                    <a:pt x="0" y="242"/>
                  </a:cubicBezTo>
                  <a:cubicBezTo>
                    <a:pt x="68" y="241"/>
                    <a:pt x="134" y="226"/>
                    <a:pt x="190" y="176"/>
                  </a:cubicBezTo>
                  <a:cubicBezTo>
                    <a:pt x="252" y="122"/>
                    <a:pt x="300" y="37"/>
                    <a:pt x="376" y="4"/>
                  </a:cubicBezTo>
                  <a:cubicBezTo>
                    <a:pt x="364" y="3"/>
                    <a:pt x="352" y="2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1" name="Freeform 241"/>
            <p:cNvSpPr/>
            <p:nvPr/>
          </p:nvSpPr>
          <p:spPr bwMode="auto">
            <a:xfrm>
              <a:off x="7987953" y="1845644"/>
              <a:ext cx="494498" cy="276439"/>
            </a:xfrm>
            <a:custGeom>
              <a:avLst/>
              <a:gdLst>
                <a:gd name="T0" fmla="*/ 473 w 473"/>
                <a:gd name="T1" fmla="*/ 8 h 265"/>
                <a:gd name="T2" fmla="*/ 454 w 473"/>
                <a:gd name="T3" fmla="*/ 0 h 265"/>
                <a:gd name="T4" fmla="*/ 416 w 473"/>
                <a:gd name="T5" fmla="*/ 26 h 265"/>
                <a:gd name="T6" fmla="*/ 339 w 473"/>
                <a:gd name="T7" fmla="*/ 96 h 265"/>
                <a:gd name="T8" fmla="*/ 275 w 473"/>
                <a:gd name="T9" fmla="*/ 163 h 265"/>
                <a:gd name="T10" fmla="*/ 129 w 473"/>
                <a:gd name="T11" fmla="*/ 247 h 265"/>
                <a:gd name="T12" fmla="*/ 56 w 473"/>
                <a:gd name="T13" fmla="*/ 257 h 265"/>
                <a:gd name="T14" fmla="*/ 0 w 473"/>
                <a:gd name="T15" fmla="*/ 254 h 265"/>
                <a:gd name="T16" fmla="*/ 89 w 473"/>
                <a:gd name="T17" fmla="*/ 265 h 265"/>
                <a:gd name="T18" fmla="*/ 319 w 473"/>
                <a:gd name="T19" fmla="*/ 146 h 265"/>
                <a:gd name="T20" fmla="*/ 473 w 473"/>
                <a:gd name="T21" fmla="*/ 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3" h="265">
                  <a:moveTo>
                    <a:pt x="473" y="8"/>
                  </a:moveTo>
                  <a:cubicBezTo>
                    <a:pt x="467" y="5"/>
                    <a:pt x="461" y="3"/>
                    <a:pt x="454" y="0"/>
                  </a:cubicBezTo>
                  <a:cubicBezTo>
                    <a:pt x="441" y="4"/>
                    <a:pt x="425" y="19"/>
                    <a:pt x="416" y="26"/>
                  </a:cubicBezTo>
                  <a:cubicBezTo>
                    <a:pt x="389" y="48"/>
                    <a:pt x="363" y="70"/>
                    <a:pt x="339" y="96"/>
                  </a:cubicBezTo>
                  <a:cubicBezTo>
                    <a:pt x="318" y="118"/>
                    <a:pt x="297" y="142"/>
                    <a:pt x="275" y="163"/>
                  </a:cubicBezTo>
                  <a:cubicBezTo>
                    <a:pt x="233" y="203"/>
                    <a:pt x="185" y="233"/>
                    <a:pt x="129" y="247"/>
                  </a:cubicBezTo>
                  <a:cubicBezTo>
                    <a:pt x="105" y="253"/>
                    <a:pt x="81" y="258"/>
                    <a:pt x="56" y="257"/>
                  </a:cubicBezTo>
                  <a:cubicBezTo>
                    <a:pt x="39" y="256"/>
                    <a:pt x="19" y="253"/>
                    <a:pt x="0" y="254"/>
                  </a:cubicBezTo>
                  <a:cubicBezTo>
                    <a:pt x="29" y="258"/>
                    <a:pt x="59" y="262"/>
                    <a:pt x="89" y="265"/>
                  </a:cubicBezTo>
                  <a:cubicBezTo>
                    <a:pt x="178" y="257"/>
                    <a:pt x="253" y="204"/>
                    <a:pt x="319" y="146"/>
                  </a:cubicBezTo>
                  <a:cubicBezTo>
                    <a:pt x="370" y="100"/>
                    <a:pt x="408" y="35"/>
                    <a:pt x="47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2" name="Freeform 242"/>
            <p:cNvSpPr/>
            <p:nvPr/>
          </p:nvSpPr>
          <p:spPr bwMode="auto">
            <a:xfrm>
              <a:off x="7831706" y="1788984"/>
              <a:ext cx="429252" cy="135644"/>
            </a:xfrm>
            <a:custGeom>
              <a:avLst/>
              <a:gdLst>
                <a:gd name="T0" fmla="*/ 185 w 410"/>
                <a:gd name="T1" fmla="*/ 26 h 131"/>
                <a:gd name="T2" fmla="*/ 410 w 410"/>
                <a:gd name="T3" fmla="*/ 16 h 131"/>
                <a:gd name="T4" fmla="*/ 364 w 410"/>
                <a:gd name="T5" fmla="*/ 5 h 131"/>
                <a:gd name="T6" fmla="*/ 346 w 410"/>
                <a:gd name="T7" fmla="*/ 0 h 131"/>
                <a:gd name="T8" fmla="*/ 344 w 410"/>
                <a:gd name="T9" fmla="*/ 0 h 131"/>
                <a:gd name="T10" fmla="*/ 72 w 410"/>
                <a:gd name="T11" fmla="*/ 69 h 131"/>
                <a:gd name="T12" fmla="*/ 0 w 410"/>
                <a:gd name="T13" fmla="*/ 131 h 131"/>
                <a:gd name="T14" fmla="*/ 0 w 410"/>
                <a:gd name="T15" fmla="*/ 131 h 131"/>
                <a:gd name="T16" fmla="*/ 185 w 410"/>
                <a:gd name="T17" fmla="*/ 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0" h="131">
                  <a:moveTo>
                    <a:pt x="185" y="26"/>
                  </a:moveTo>
                  <a:cubicBezTo>
                    <a:pt x="258" y="6"/>
                    <a:pt x="335" y="8"/>
                    <a:pt x="410" y="16"/>
                  </a:cubicBezTo>
                  <a:cubicBezTo>
                    <a:pt x="395" y="13"/>
                    <a:pt x="380" y="9"/>
                    <a:pt x="364" y="5"/>
                  </a:cubicBezTo>
                  <a:cubicBezTo>
                    <a:pt x="358" y="4"/>
                    <a:pt x="352" y="2"/>
                    <a:pt x="346" y="0"/>
                  </a:cubicBezTo>
                  <a:cubicBezTo>
                    <a:pt x="345" y="0"/>
                    <a:pt x="345" y="0"/>
                    <a:pt x="344" y="0"/>
                  </a:cubicBezTo>
                  <a:cubicBezTo>
                    <a:pt x="251" y="3"/>
                    <a:pt x="149" y="11"/>
                    <a:pt x="72" y="69"/>
                  </a:cubicBezTo>
                  <a:cubicBezTo>
                    <a:pt x="71" y="70"/>
                    <a:pt x="25" y="113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66" y="105"/>
                    <a:pt x="115" y="45"/>
                    <a:pt x="18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3" name="Freeform 243"/>
            <p:cNvSpPr/>
            <p:nvPr/>
          </p:nvSpPr>
          <p:spPr bwMode="auto">
            <a:xfrm>
              <a:off x="7970783" y="1821606"/>
              <a:ext cx="425818" cy="154531"/>
            </a:xfrm>
            <a:custGeom>
              <a:avLst/>
              <a:gdLst>
                <a:gd name="T0" fmla="*/ 189 w 408"/>
                <a:gd name="T1" fmla="*/ 108 h 149"/>
                <a:gd name="T2" fmla="*/ 408 w 408"/>
                <a:gd name="T3" fmla="*/ 7 h 149"/>
                <a:gd name="T4" fmla="*/ 373 w 408"/>
                <a:gd name="T5" fmla="*/ 0 h 149"/>
                <a:gd name="T6" fmla="*/ 371 w 408"/>
                <a:gd name="T7" fmla="*/ 2 h 149"/>
                <a:gd name="T8" fmla="*/ 241 w 408"/>
                <a:gd name="T9" fmla="*/ 49 h 149"/>
                <a:gd name="T10" fmla="*/ 164 w 408"/>
                <a:gd name="T11" fmla="*/ 95 h 149"/>
                <a:gd name="T12" fmla="*/ 0 w 408"/>
                <a:gd name="T13" fmla="*/ 135 h 149"/>
                <a:gd name="T14" fmla="*/ 169 w 408"/>
                <a:gd name="T15" fmla="*/ 124 h 149"/>
                <a:gd name="T16" fmla="*/ 189 w 408"/>
                <a:gd name="T17" fmla="*/ 10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149">
                  <a:moveTo>
                    <a:pt x="189" y="108"/>
                  </a:moveTo>
                  <a:cubicBezTo>
                    <a:pt x="254" y="59"/>
                    <a:pt x="327" y="15"/>
                    <a:pt x="408" y="7"/>
                  </a:cubicBezTo>
                  <a:cubicBezTo>
                    <a:pt x="396" y="5"/>
                    <a:pt x="385" y="3"/>
                    <a:pt x="373" y="0"/>
                  </a:cubicBezTo>
                  <a:cubicBezTo>
                    <a:pt x="373" y="1"/>
                    <a:pt x="372" y="2"/>
                    <a:pt x="371" y="2"/>
                  </a:cubicBezTo>
                  <a:cubicBezTo>
                    <a:pt x="325" y="10"/>
                    <a:pt x="282" y="26"/>
                    <a:pt x="241" y="49"/>
                  </a:cubicBezTo>
                  <a:cubicBezTo>
                    <a:pt x="215" y="63"/>
                    <a:pt x="191" y="81"/>
                    <a:pt x="164" y="95"/>
                  </a:cubicBezTo>
                  <a:cubicBezTo>
                    <a:pt x="114" y="122"/>
                    <a:pt x="57" y="131"/>
                    <a:pt x="0" y="135"/>
                  </a:cubicBezTo>
                  <a:cubicBezTo>
                    <a:pt x="58" y="146"/>
                    <a:pt x="115" y="149"/>
                    <a:pt x="169" y="124"/>
                  </a:cubicBezTo>
                  <a:cubicBezTo>
                    <a:pt x="176" y="119"/>
                    <a:pt x="183" y="114"/>
                    <a:pt x="189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4" name="Freeform 244"/>
            <p:cNvSpPr/>
            <p:nvPr/>
          </p:nvSpPr>
          <p:spPr bwMode="auto">
            <a:xfrm>
              <a:off x="7929575" y="1747776"/>
              <a:ext cx="247249" cy="91002"/>
            </a:xfrm>
            <a:custGeom>
              <a:avLst/>
              <a:gdLst>
                <a:gd name="T0" fmla="*/ 144 w 237"/>
                <a:gd name="T1" fmla="*/ 0 h 89"/>
                <a:gd name="T2" fmla="*/ 141 w 237"/>
                <a:gd name="T3" fmla="*/ 2 h 89"/>
                <a:gd name="T4" fmla="*/ 0 w 237"/>
                <a:gd name="T5" fmla="*/ 89 h 89"/>
                <a:gd name="T6" fmla="*/ 237 w 237"/>
                <a:gd name="T7" fmla="*/ 35 h 89"/>
                <a:gd name="T8" fmla="*/ 144 w 237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89">
                  <a:moveTo>
                    <a:pt x="144" y="0"/>
                  </a:moveTo>
                  <a:cubicBezTo>
                    <a:pt x="143" y="1"/>
                    <a:pt x="142" y="2"/>
                    <a:pt x="141" y="2"/>
                  </a:cubicBezTo>
                  <a:cubicBezTo>
                    <a:pt x="87" y="19"/>
                    <a:pt x="41" y="52"/>
                    <a:pt x="0" y="89"/>
                  </a:cubicBezTo>
                  <a:cubicBezTo>
                    <a:pt x="70" y="47"/>
                    <a:pt x="156" y="38"/>
                    <a:pt x="237" y="35"/>
                  </a:cubicBezTo>
                  <a:cubicBezTo>
                    <a:pt x="205" y="26"/>
                    <a:pt x="174" y="14"/>
                    <a:pt x="1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5" name="Freeform 245"/>
            <p:cNvSpPr/>
            <p:nvPr/>
          </p:nvSpPr>
          <p:spPr bwMode="auto">
            <a:xfrm>
              <a:off x="9337520" y="1332260"/>
              <a:ext cx="257551" cy="441271"/>
            </a:xfrm>
            <a:custGeom>
              <a:avLst/>
              <a:gdLst>
                <a:gd name="T0" fmla="*/ 246 w 246"/>
                <a:gd name="T1" fmla="*/ 0 h 424"/>
                <a:gd name="T2" fmla="*/ 237 w 246"/>
                <a:gd name="T3" fmla="*/ 16 h 424"/>
                <a:gd name="T4" fmla="*/ 153 w 246"/>
                <a:gd name="T5" fmla="*/ 164 h 424"/>
                <a:gd name="T6" fmla="*/ 0 w 246"/>
                <a:gd name="T7" fmla="*/ 424 h 424"/>
                <a:gd name="T8" fmla="*/ 8 w 246"/>
                <a:gd name="T9" fmla="*/ 418 h 424"/>
                <a:gd name="T10" fmla="*/ 61 w 246"/>
                <a:gd name="T11" fmla="*/ 371 h 424"/>
                <a:gd name="T12" fmla="*/ 190 w 246"/>
                <a:gd name="T13" fmla="*/ 130 h 424"/>
                <a:gd name="T14" fmla="*/ 246 w 246"/>
                <a:gd name="T15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424">
                  <a:moveTo>
                    <a:pt x="246" y="0"/>
                  </a:moveTo>
                  <a:cubicBezTo>
                    <a:pt x="243" y="5"/>
                    <a:pt x="240" y="11"/>
                    <a:pt x="237" y="16"/>
                  </a:cubicBezTo>
                  <a:cubicBezTo>
                    <a:pt x="211" y="67"/>
                    <a:pt x="180" y="114"/>
                    <a:pt x="153" y="164"/>
                  </a:cubicBezTo>
                  <a:cubicBezTo>
                    <a:pt x="107" y="252"/>
                    <a:pt x="70" y="352"/>
                    <a:pt x="0" y="424"/>
                  </a:cubicBezTo>
                  <a:cubicBezTo>
                    <a:pt x="3" y="422"/>
                    <a:pt x="5" y="420"/>
                    <a:pt x="8" y="418"/>
                  </a:cubicBezTo>
                  <a:cubicBezTo>
                    <a:pt x="27" y="403"/>
                    <a:pt x="44" y="387"/>
                    <a:pt x="61" y="371"/>
                  </a:cubicBezTo>
                  <a:cubicBezTo>
                    <a:pt x="123" y="302"/>
                    <a:pt x="152" y="213"/>
                    <a:pt x="190" y="130"/>
                  </a:cubicBezTo>
                  <a:cubicBezTo>
                    <a:pt x="209" y="87"/>
                    <a:pt x="227" y="43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6" name="Freeform 246"/>
            <p:cNvSpPr/>
            <p:nvPr/>
          </p:nvSpPr>
          <p:spPr bwMode="auto">
            <a:xfrm>
              <a:off x="9478315" y="1236108"/>
              <a:ext cx="192305" cy="406931"/>
            </a:xfrm>
            <a:custGeom>
              <a:avLst/>
              <a:gdLst>
                <a:gd name="T0" fmla="*/ 84 w 184"/>
                <a:gd name="T1" fmla="*/ 236 h 391"/>
                <a:gd name="T2" fmla="*/ 0 w 184"/>
                <a:gd name="T3" fmla="*/ 391 h 391"/>
                <a:gd name="T4" fmla="*/ 36 w 184"/>
                <a:gd name="T5" fmla="*/ 350 h 391"/>
                <a:gd name="T6" fmla="*/ 146 w 184"/>
                <a:gd name="T7" fmla="*/ 140 h 391"/>
                <a:gd name="T8" fmla="*/ 184 w 184"/>
                <a:gd name="T9" fmla="*/ 0 h 391"/>
                <a:gd name="T10" fmla="*/ 130 w 184"/>
                <a:gd name="T11" fmla="*/ 110 h 391"/>
                <a:gd name="T12" fmla="*/ 84 w 184"/>
                <a:gd name="T13" fmla="*/ 236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391">
                  <a:moveTo>
                    <a:pt x="84" y="236"/>
                  </a:moveTo>
                  <a:cubicBezTo>
                    <a:pt x="63" y="290"/>
                    <a:pt x="37" y="345"/>
                    <a:pt x="0" y="391"/>
                  </a:cubicBezTo>
                  <a:cubicBezTo>
                    <a:pt x="13" y="378"/>
                    <a:pt x="25" y="364"/>
                    <a:pt x="36" y="350"/>
                  </a:cubicBezTo>
                  <a:cubicBezTo>
                    <a:pt x="85" y="287"/>
                    <a:pt x="123" y="217"/>
                    <a:pt x="146" y="140"/>
                  </a:cubicBezTo>
                  <a:cubicBezTo>
                    <a:pt x="160" y="94"/>
                    <a:pt x="170" y="46"/>
                    <a:pt x="184" y="0"/>
                  </a:cubicBezTo>
                  <a:cubicBezTo>
                    <a:pt x="163" y="35"/>
                    <a:pt x="145" y="72"/>
                    <a:pt x="130" y="110"/>
                  </a:cubicBezTo>
                  <a:cubicBezTo>
                    <a:pt x="113" y="152"/>
                    <a:pt x="100" y="194"/>
                    <a:pt x="84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7" name="Freeform 247"/>
            <p:cNvSpPr/>
            <p:nvPr/>
          </p:nvSpPr>
          <p:spPr bwMode="auto">
            <a:xfrm>
              <a:off x="8597491" y="1878268"/>
              <a:ext cx="78982" cy="278155"/>
            </a:xfrm>
            <a:custGeom>
              <a:avLst/>
              <a:gdLst>
                <a:gd name="T0" fmla="*/ 55 w 76"/>
                <a:gd name="T1" fmla="*/ 121 h 267"/>
                <a:gd name="T2" fmla="*/ 61 w 76"/>
                <a:gd name="T3" fmla="*/ 2 h 267"/>
                <a:gd name="T4" fmla="*/ 58 w 76"/>
                <a:gd name="T5" fmla="*/ 0 h 267"/>
                <a:gd name="T6" fmla="*/ 56 w 76"/>
                <a:gd name="T7" fmla="*/ 1 h 267"/>
                <a:gd name="T8" fmla="*/ 43 w 76"/>
                <a:gd name="T9" fmla="*/ 2 h 267"/>
                <a:gd name="T10" fmla="*/ 27 w 76"/>
                <a:gd name="T11" fmla="*/ 112 h 267"/>
                <a:gd name="T12" fmla="*/ 63 w 76"/>
                <a:gd name="T13" fmla="*/ 189 h 267"/>
                <a:gd name="T14" fmla="*/ 73 w 76"/>
                <a:gd name="T15" fmla="*/ 258 h 267"/>
                <a:gd name="T16" fmla="*/ 75 w 76"/>
                <a:gd name="T17" fmla="*/ 267 h 267"/>
                <a:gd name="T18" fmla="*/ 73 w 76"/>
                <a:gd name="T19" fmla="*/ 194 h 267"/>
                <a:gd name="T20" fmla="*/ 55 w 76"/>
                <a:gd name="T21" fmla="*/ 12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267">
                  <a:moveTo>
                    <a:pt x="55" y="121"/>
                  </a:moveTo>
                  <a:cubicBezTo>
                    <a:pt x="42" y="81"/>
                    <a:pt x="32" y="36"/>
                    <a:pt x="61" y="2"/>
                  </a:cubicBezTo>
                  <a:cubicBezTo>
                    <a:pt x="60" y="1"/>
                    <a:pt x="59" y="1"/>
                    <a:pt x="58" y="0"/>
                  </a:cubicBezTo>
                  <a:cubicBezTo>
                    <a:pt x="57" y="0"/>
                    <a:pt x="57" y="1"/>
                    <a:pt x="56" y="1"/>
                  </a:cubicBezTo>
                  <a:cubicBezTo>
                    <a:pt x="52" y="1"/>
                    <a:pt x="47" y="1"/>
                    <a:pt x="43" y="2"/>
                  </a:cubicBezTo>
                  <a:cubicBezTo>
                    <a:pt x="0" y="19"/>
                    <a:pt x="10" y="75"/>
                    <a:pt x="27" y="112"/>
                  </a:cubicBezTo>
                  <a:cubicBezTo>
                    <a:pt x="39" y="138"/>
                    <a:pt x="55" y="162"/>
                    <a:pt x="63" y="189"/>
                  </a:cubicBezTo>
                  <a:cubicBezTo>
                    <a:pt x="70" y="212"/>
                    <a:pt x="73" y="235"/>
                    <a:pt x="73" y="258"/>
                  </a:cubicBezTo>
                  <a:cubicBezTo>
                    <a:pt x="74" y="261"/>
                    <a:pt x="75" y="264"/>
                    <a:pt x="75" y="267"/>
                  </a:cubicBezTo>
                  <a:cubicBezTo>
                    <a:pt x="75" y="242"/>
                    <a:pt x="76" y="218"/>
                    <a:pt x="73" y="194"/>
                  </a:cubicBezTo>
                  <a:cubicBezTo>
                    <a:pt x="70" y="168"/>
                    <a:pt x="62" y="145"/>
                    <a:pt x="55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Freeform 248"/>
            <p:cNvSpPr/>
            <p:nvPr/>
          </p:nvSpPr>
          <p:spPr bwMode="auto">
            <a:xfrm>
              <a:off x="9026742" y="1177730"/>
              <a:ext cx="661048" cy="640444"/>
            </a:xfrm>
            <a:custGeom>
              <a:avLst/>
              <a:gdLst>
                <a:gd name="T0" fmla="*/ 469 w 632"/>
                <a:gd name="T1" fmla="*/ 129 h 614"/>
                <a:gd name="T2" fmla="*/ 386 w 632"/>
                <a:gd name="T3" fmla="*/ 218 h 614"/>
                <a:gd name="T4" fmla="*/ 306 w 632"/>
                <a:gd name="T5" fmla="*/ 322 h 614"/>
                <a:gd name="T6" fmla="*/ 217 w 632"/>
                <a:gd name="T7" fmla="*/ 445 h 614"/>
                <a:gd name="T8" fmla="*/ 104 w 632"/>
                <a:gd name="T9" fmla="*/ 545 h 614"/>
                <a:gd name="T10" fmla="*/ 0 w 632"/>
                <a:gd name="T11" fmla="*/ 614 h 614"/>
                <a:gd name="T12" fmla="*/ 67 w 632"/>
                <a:gd name="T13" fmla="*/ 597 h 614"/>
                <a:gd name="T14" fmla="*/ 119 w 632"/>
                <a:gd name="T15" fmla="*/ 572 h 614"/>
                <a:gd name="T16" fmla="*/ 203 w 632"/>
                <a:gd name="T17" fmla="*/ 502 h 614"/>
                <a:gd name="T18" fmla="*/ 279 w 632"/>
                <a:gd name="T19" fmla="*/ 417 h 614"/>
                <a:gd name="T20" fmla="*/ 356 w 632"/>
                <a:gd name="T21" fmla="*/ 325 h 614"/>
                <a:gd name="T22" fmla="*/ 499 w 632"/>
                <a:gd name="T23" fmla="*/ 139 h 614"/>
                <a:gd name="T24" fmla="*/ 632 w 632"/>
                <a:gd name="T25" fmla="*/ 0 h 614"/>
                <a:gd name="T26" fmla="*/ 563 w 632"/>
                <a:gd name="T27" fmla="*/ 56 h 614"/>
                <a:gd name="T28" fmla="*/ 469 w 632"/>
                <a:gd name="T29" fmla="*/ 129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2" h="614">
                  <a:moveTo>
                    <a:pt x="469" y="129"/>
                  </a:moveTo>
                  <a:cubicBezTo>
                    <a:pt x="439" y="156"/>
                    <a:pt x="412" y="186"/>
                    <a:pt x="386" y="218"/>
                  </a:cubicBezTo>
                  <a:cubicBezTo>
                    <a:pt x="359" y="252"/>
                    <a:pt x="333" y="287"/>
                    <a:pt x="306" y="322"/>
                  </a:cubicBezTo>
                  <a:cubicBezTo>
                    <a:pt x="281" y="366"/>
                    <a:pt x="252" y="407"/>
                    <a:pt x="217" y="445"/>
                  </a:cubicBezTo>
                  <a:cubicBezTo>
                    <a:pt x="182" y="482"/>
                    <a:pt x="144" y="515"/>
                    <a:pt x="104" y="545"/>
                  </a:cubicBezTo>
                  <a:cubicBezTo>
                    <a:pt x="70" y="569"/>
                    <a:pt x="36" y="594"/>
                    <a:pt x="0" y="614"/>
                  </a:cubicBezTo>
                  <a:cubicBezTo>
                    <a:pt x="24" y="614"/>
                    <a:pt x="46" y="607"/>
                    <a:pt x="67" y="597"/>
                  </a:cubicBezTo>
                  <a:cubicBezTo>
                    <a:pt x="85" y="589"/>
                    <a:pt x="103" y="582"/>
                    <a:pt x="119" y="572"/>
                  </a:cubicBezTo>
                  <a:cubicBezTo>
                    <a:pt x="150" y="552"/>
                    <a:pt x="177" y="528"/>
                    <a:pt x="203" y="502"/>
                  </a:cubicBezTo>
                  <a:cubicBezTo>
                    <a:pt x="229" y="474"/>
                    <a:pt x="254" y="446"/>
                    <a:pt x="279" y="417"/>
                  </a:cubicBezTo>
                  <a:cubicBezTo>
                    <a:pt x="306" y="387"/>
                    <a:pt x="332" y="357"/>
                    <a:pt x="356" y="325"/>
                  </a:cubicBezTo>
                  <a:cubicBezTo>
                    <a:pt x="402" y="262"/>
                    <a:pt x="448" y="198"/>
                    <a:pt x="499" y="139"/>
                  </a:cubicBezTo>
                  <a:cubicBezTo>
                    <a:pt x="542" y="91"/>
                    <a:pt x="593" y="51"/>
                    <a:pt x="632" y="0"/>
                  </a:cubicBezTo>
                  <a:cubicBezTo>
                    <a:pt x="610" y="19"/>
                    <a:pt x="587" y="38"/>
                    <a:pt x="563" y="56"/>
                  </a:cubicBezTo>
                  <a:cubicBezTo>
                    <a:pt x="531" y="79"/>
                    <a:pt x="499" y="103"/>
                    <a:pt x="46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9" name="Freeform 249"/>
            <p:cNvSpPr/>
            <p:nvPr/>
          </p:nvSpPr>
          <p:spPr bwMode="auto">
            <a:xfrm>
              <a:off x="9239651" y="1807870"/>
              <a:ext cx="288457" cy="161399"/>
            </a:xfrm>
            <a:custGeom>
              <a:avLst/>
              <a:gdLst>
                <a:gd name="T0" fmla="*/ 54 w 276"/>
                <a:gd name="T1" fmla="*/ 1 h 154"/>
                <a:gd name="T2" fmla="*/ 53 w 276"/>
                <a:gd name="T3" fmla="*/ 0 h 154"/>
                <a:gd name="T4" fmla="*/ 40 w 276"/>
                <a:gd name="T5" fmla="*/ 7 h 154"/>
                <a:gd name="T6" fmla="*/ 0 w 276"/>
                <a:gd name="T7" fmla="*/ 21 h 154"/>
                <a:gd name="T8" fmla="*/ 154 w 276"/>
                <a:gd name="T9" fmla="*/ 96 h 154"/>
                <a:gd name="T10" fmla="*/ 276 w 276"/>
                <a:gd name="T11" fmla="*/ 154 h 154"/>
                <a:gd name="T12" fmla="*/ 171 w 276"/>
                <a:gd name="T13" fmla="*/ 85 h 154"/>
                <a:gd name="T14" fmla="*/ 96 w 276"/>
                <a:gd name="T15" fmla="*/ 37 h 154"/>
                <a:gd name="T16" fmla="*/ 54 w 276"/>
                <a:gd name="T17" fmla="*/ 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154">
                  <a:moveTo>
                    <a:pt x="54" y="1"/>
                  </a:moveTo>
                  <a:cubicBezTo>
                    <a:pt x="54" y="1"/>
                    <a:pt x="54" y="1"/>
                    <a:pt x="53" y="0"/>
                  </a:cubicBezTo>
                  <a:cubicBezTo>
                    <a:pt x="49" y="3"/>
                    <a:pt x="45" y="5"/>
                    <a:pt x="40" y="7"/>
                  </a:cubicBezTo>
                  <a:cubicBezTo>
                    <a:pt x="27" y="13"/>
                    <a:pt x="14" y="17"/>
                    <a:pt x="0" y="21"/>
                  </a:cubicBezTo>
                  <a:cubicBezTo>
                    <a:pt x="49" y="50"/>
                    <a:pt x="103" y="72"/>
                    <a:pt x="154" y="96"/>
                  </a:cubicBezTo>
                  <a:cubicBezTo>
                    <a:pt x="195" y="115"/>
                    <a:pt x="236" y="133"/>
                    <a:pt x="276" y="154"/>
                  </a:cubicBezTo>
                  <a:cubicBezTo>
                    <a:pt x="243" y="128"/>
                    <a:pt x="205" y="107"/>
                    <a:pt x="171" y="85"/>
                  </a:cubicBezTo>
                  <a:cubicBezTo>
                    <a:pt x="145" y="70"/>
                    <a:pt x="120" y="54"/>
                    <a:pt x="96" y="37"/>
                  </a:cubicBezTo>
                  <a:cubicBezTo>
                    <a:pt x="81" y="27"/>
                    <a:pt x="65" y="16"/>
                    <a:pt x="5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0" name="Freeform 250"/>
            <p:cNvSpPr/>
            <p:nvPr/>
          </p:nvSpPr>
          <p:spPr bwMode="auto">
            <a:xfrm>
              <a:off x="8691926" y="1890286"/>
              <a:ext cx="108172" cy="286741"/>
            </a:xfrm>
            <a:custGeom>
              <a:avLst/>
              <a:gdLst>
                <a:gd name="T0" fmla="*/ 40 w 103"/>
                <a:gd name="T1" fmla="*/ 1 h 276"/>
                <a:gd name="T2" fmla="*/ 61 w 103"/>
                <a:gd name="T3" fmla="*/ 139 h 276"/>
                <a:gd name="T4" fmla="*/ 42 w 103"/>
                <a:gd name="T5" fmla="*/ 213 h 276"/>
                <a:gd name="T6" fmla="*/ 0 w 103"/>
                <a:gd name="T7" fmla="*/ 276 h 276"/>
                <a:gd name="T8" fmla="*/ 76 w 103"/>
                <a:gd name="T9" fmla="*/ 176 h 276"/>
                <a:gd name="T10" fmla="*/ 59 w 103"/>
                <a:gd name="T11" fmla="*/ 0 h 276"/>
                <a:gd name="T12" fmla="*/ 40 w 103"/>
                <a:gd name="T13" fmla="*/ 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276">
                  <a:moveTo>
                    <a:pt x="40" y="1"/>
                  </a:moveTo>
                  <a:cubicBezTo>
                    <a:pt x="64" y="42"/>
                    <a:pt x="64" y="92"/>
                    <a:pt x="61" y="139"/>
                  </a:cubicBezTo>
                  <a:cubicBezTo>
                    <a:pt x="59" y="164"/>
                    <a:pt x="54" y="190"/>
                    <a:pt x="42" y="213"/>
                  </a:cubicBezTo>
                  <a:cubicBezTo>
                    <a:pt x="30" y="235"/>
                    <a:pt x="11" y="253"/>
                    <a:pt x="0" y="276"/>
                  </a:cubicBezTo>
                  <a:cubicBezTo>
                    <a:pt x="27" y="244"/>
                    <a:pt x="58" y="214"/>
                    <a:pt x="76" y="176"/>
                  </a:cubicBezTo>
                  <a:cubicBezTo>
                    <a:pt x="103" y="117"/>
                    <a:pt x="84" y="57"/>
                    <a:pt x="59" y="0"/>
                  </a:cubicBezTo>
                  <a:cubicBezTo>
                    <a:pt x="53" y="1"/>
                    <a:pt x="47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1" name="Freeform 251"/>
            <p:cNvSpPr/>
            <p:nvPr/>
          </p:nvSpPr>
          <p:spPr bwMode="auto">
            <a:xfrm>
              <a:off x="8781210" y="1890286"/>
              <a:ext cx="568330" cy="212909"/>
            </a:xfrm>
            <a:custGeom>
              <a:avLst/>
              <a:gdLst>
                <a:gd name="T0" fmla="*/ 275 w 544"/>
                <a:gd name="T1" fmla="*/ 134 h 204"/>
                <a:gd name="T2" fmla="*/ 119 w 544"/>
                <a:gd name="T3" fmla="*/ 123 h 204"/>
                <a:gd name="T4" fmla="*/ 13 w 544"/>
                <a:gd name="T5" fmla="*/ 0 h 204"/>
                <a:gd name="T6" fmla="*/ 0 w 544"/>
                <a:gd name="T7" fmla="*/ 6 h 204"/>
                <a:gd name="T8" fmla="*/ 32 w 544"/>
                <a:gd name="T9" fmla="*/ 64 h 204"/>
                <a:gd name="T10" fmla="*/ 95 w 544"/>
                <a:gd name="T11" fmla="*/ 124 h 204"/>
                <a:gd name="T12" fmla="*/ 156 w 544"/>
                <a:gd name="T13" fmla="*/ 162 h 204"/>
                <a:gd name="T14" fmla="*/ 242 w 544"/>
                <a:gd name="T15" fmla="*/ 174 h 204"/>
                <a:gd name="T16" fmla="*/ 421 w 544"/>
                <a:gd name="T17" fmla="*/ 165 h 204"/>
                <a:gd name="T18" fmla="*/ 544 w 544"/>
                <a:gd name="T19" fmla="*/ 204 h 204"/>
                <a:gd name="T20" fmla="*/ 442 w 544"/>
                <a:gd name="T21" fmla="*/ 148 h 204"/>
                <a:gd name="T22" fmla="*/ 275 w 544"/>
                <a:gd name="T23" fmla="*/ 13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204">
                  <a:moveTo>
                    <a:pt x="275" y="134"/>
                  </a:moveTo>
                  <a:cubicBezTo>
                    <a:pt x="223" y="141"/>
                    <a:pt x="168" y="152"/>
                    <a:pt x="119" y="123"/>
                  </a:cubicBezTo>
                  <a:cubicBezTo>
                    <a:pt x="72" y="95"/>
                    <a:pt x="38" y="48"/>
                    <a:pt x="13" y="0"/>
                  </a:cubicBezTo>
                  <a:cubicBezTo>
                    <a:pt x="9" y="1"/>
                    <a:pt x="4" y="3"/>
                    <a:pt x="0" y="6"/>
                  </a:cubicBezTo>
                  <a:cubicBezTo>
                    <a:pt x="4" y="28"/>
                    <a:pt x="18" y="47"/>
                    <a:pt x="32" y="64"/>
                  </a:cubicBezTo>
                  <a:cubicBezTo>
                    <a:pt x="51" y="86"/>
                    <a:pt x="72" y="106"/>
                    <a:pt x="95" y="124"/>
                  </a:cubicBezTo>
                  <a:cubicBezTo>
                    <a:pt x="114" y="138"/>
                    <a:pt x="134" y="153"/>
                    <a:pt x="156" y="162"/>
                  </a:cubicBezTo>
                  <a:cubicBezTo>
                    <a:pt x="183" y="173"/>
                    <a:pt x="213" y="175"/>
                    <a:pt x="242" y="174"/>
                  </a:cubicBezTo>
                  <a:cubicBezTo>
                    <a:pt x="301" y="173"/>
                    <a:pt x="362" y="158"/>
                    <a:pt x="421" y="165"/>
                  </a:cubicBezTo>
                  <a:cubicBezTo>
                    <a:pt x="465" y="170"/>
                    <a:pt x="505" y="185"/>
                    <a:pt x="544" y="204"/>
                  </a:cubicBezTo>
                  <a:cubicBezTo>
                    <a:pt x="512" y="181"/>
                    <a:pt x="479" y="161"/>
                    <a:pt x="442" y="148"/>
                  </a:cubicBezTo>
                  <a:cubicBezTo>
                    <a:pt x="388" y="128"/>
                    <a:pt x="332" y="126"/>
                    <a:pt x="275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Freeform 252"/>
            <p:cNvSpPr/>
            <p:nvPr/>
          </p:nvSpPr>
          <p:spPr bwMode="auto">
            <a:xfrm>
              <a:off x="8915136" y="1833626"/>
              <a:ext cx="582066" cy="144229"/>
            </a:xfrm>
            <a:custGeom>
              <a:avLst/>
              <a:gdLst>
                <a:gd name="T0" fmla="*/ 79 w 557"/>
                <a:gd name="T1" fmla="*/ 3 h 139"/>
                <a:gd name="T2" fmla="*/ 79 w 557"/>
                <a:gd name="T3" fmla="*/ 0 h 139"/>
                <a:gd name="T4" fmla="*/ 38 w 557"/>
                <a:gd name="T5" fmla="*/ 17 h 139"/>
                <a:gd name="T6" fmla="*/ 8 w 557"/>
                <a:gd name="T7" fmla="*/ 17 h 139"/>
                <a:gd name="T8" fmla="*/ 0 w 557"/>
                <a:gd name="T9" fmla="*/ 20 h 139"/>
                <a:gd name="T10" fmla="*/ 231 w 557"/>
                <a:gd name="T11" fmla="*/ 72 h 139"/>
                <a:gd name="T12" fmla="*/ 254 w 557"/>
                <a:gd name="T13" fmla="*/ 83 h 139"/>
                <a:gd name="T14" fmla="*/ 256 w 557"/>
                <a:gd name="T15" fmla="*/ 84 h 139"/>
                <a:gd name="T16" fmla="*/ 261 w 557"/>
                <a:gd name="T17" fmla="*/ 86 h 139"/>
                <a:gd name="T18" fmla="*/ 281 w 557"/>
                <a:gd name="T19" fmla="*/ 97 h 139"/>
                <a:gd name="T20" fmla="*/ 557 w 557"/>
                <a:gd name="T21" fmla="*/ 139 h 139"/>
                <a:gd name="T22" fmla="*/ 401 w 557"/>
                <a:gd name="T23" fmla="*/ 104 h 139"/>
                <a:gd name="T24" fmla="*/ 79 w 557"/>
                <a:gd name="T25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7" h="139">
                  <a:moveTo>
                    <a:pt x="79" y="3"/>
                  </a:moveTo>
                  <a:cubicBezTo>
                    <a:pt x="78" y="2"/>
                    <a:pt x="78" y="1"/>
                    <a:pt x="79" y="0"/>
                  </a:cubicBezTo>
                  <a:cubicBezTo>
                    <a:pt x="66" y="7"/>
                    <a:pt x="52" y="13"/>
                    <a:pt x="38" y="17"/>
                  </a:cubicBezTo>
                  <a:cubicBezTo>
                    <a:pt x="29" y="19"/>
                    <a:pt x="17" y="21"/>
                    <a:pt x="8" y="17"/>
                  </a:cubicBezTo>
                  <a:cubicBezTo>
                    <a:pt x="6" y="18"/>
                    <a:pt x="3" y="19"/>
                    <a:pt x="0" y="20"/>
                  </a:cubicBezTo>
                  <a:cubicBezTo>
                    <a:pt x="80" y="18"/>
                    <a:pt x="160" y="40"/>
                    <a:pt x="231" y="72"/>
                  </a:cubicBezTo>
                  <a:cubicBezTo>
                    <a:pt x="239" y="75"/>
                    <a:pt x="246" y="79"/>
                    <a:pt x="254" y="83"/>
                  </a:cubicBezTo>
                  <a:cubicBezTo>
                    <a:pt x="255" y="83"/>
                    <a:pt x="256" y="83"/>
                    <a:pt x="256" y="84"/>
                  </a:cubicBezTo>
                  <a:cubicBezTo>
                    <a:pt x="258" y="84"/>
                    <a:pt x="259" y="85"/>
                    <a:pt x="261" y="86"/>
                  </a:cubicBezTo>
                  <a:cubicBezTo>
                    <a:pt x="267" y="90"/>
                    <a:pt x="274" y="93"/>
                    <a:pt x="281" y="97"/>
                  </a:cubicBezTo>
                  <a:cubicBezTo>
                    <a:pt x="365" y="137"/>
                    <a:pt x="464" y="129"/>
                    <a:pt x="557" y="139"/>
                  </a:cubicBezTo>
                  <a:cubicBezTo>
                    <a:pt x="506" y="122"/>
                    <a:pt x="452" y="115"/>
                    <a:pt x="401" y="104"/>
                  </a:cubicBezTo>
                  <a:cubicBezTo>
                    <a:pt x="290" y="80"/>
                    <a:pt x="183" y="47"/>
                    <a:pt x="7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Freeform 253"/>
            <p:cNvSpPr/>
            <p:nvPr/>
          </p:nvSpPr>
          <p:spPr bwMode="auto">
            <a:xfrm>
              <a:off x="9107441" y="1831908"/>
              <a:ext cx="439554" cy="152814"/>
            </a:xfrm>
            <a:custGeom>
              <a:avLst/>
              <a:gdLst>
                <a:gd name="T0" fmla="*/ 118 w 420"/>
                <a:gd name="T1" fmla="*/ 0 h 147"/>
                <a:gd name="T2" fmla="*/ 79 w 420"/>
                <a:gd name="T3" fmla="*/ 4 h 147"/>
                <a:gd name="T4" fmla="*/ 0 w 420"/>
                <a:gd name="T5" fmla="*/ 1 h 147"/>
                <a:gd name="T6" fmla="*/ 25 w 420"/>
                <a:gd name="T7" fmla="*/ 15 h 147"/>
                <a:gd name="T8" fmla="*/ 73 w 420"/>
                <a:gd name="T9" fmla="*/ 32 h 147"/>
                <a:gd name="T10" fmla="*/ 191 w 420"/>
                <a:gd name="T11" fmla="*/ 67 h 147"/>
                <a:gd name="T12" fmla="*/ 277 w 420"/>
                <a:gd name="T13" fmla="*/ 91 h 147"/>
                <a:gd name="T14" fmla="*/ 420 w 420"/>
                <a:gd name="T15" fmla="*/ 147 h 147"/>
                <a:gd name="T16" fmla="*/ 270 w 420"/>
                <a:gd name="T17" fmla="*/ 74 h 147"/>
                <a:gd name="T18" fmla="*/ 118 w 420"/>
                <a:gd name="T1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0" h="147">
                  <a:moveTo>
                    <a:pt x="118" y="0"/>
                  </a:moveTo>
                  <a:cubicBezTo>
                    <a:pt x="105" y="2"/>
                    <a:pt x="92" y="4"/>
                    <a:pt x="79" y="4"/>
                  </a:cubicBezTo>
                  <a:cubicBezTo>
                    <a:pt x="53" y="5"/>
                    <a:pt x="26" y="3"/>
                    <a:pt x="0" y="1"/>
                  </a:cubicBezTo>
                  <a:cubicBezTo>
                    <a:pt x="7" y="7"/>
                    <a:pt x="17" y="11"/>
                    <a:pt x="25" y="15"/>
                  </a:cubicBezTo>
                  <a:cubicBezTo>
                    <a:pt x="41" y="22"/>
                    <a:pt x="57" y="27"/>
                    <a:pt x="73" y="32"/>
                  </a:cubicBezTo>
                  <a:cubicBezTo>
                    <a:pt x="112" y="45"/>
                    <a:pt x="151" y="56"/>
                    <a:pt x="191" y="67"/>
                  </a:cubicBezTo>
                  <a:cubicBezTo>
                    <a:pt x="219" y="75"/>
                    <a:pt x="248" y="82"/>
                    <a:pt x="277" y="91"/>
                  </a:cubicBezTo>
                  <a:cubicBezTo>
                    <a:pt x="326" y="106"/>
                    <a:pt x="373" y="126"/>
                    <a:pt x="420" y="147"/>
                  </a:cubicBezTo>
                  <a:cubicBezTo>
                    <a:pt x="372" y="120"/>
                    <a:pt x="320" y="98"/>
                    <a:pt x="270" y="74"/>
                  </a:cubicBezTo>
                  <a:cubicBezTo>
                    <a:pt x="219" y="51"/>
                    <a:pt x="166" y="29"/>
                    <a:pt x="1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Freeform 254"/>
            <p:cNvSpPr/>
            <p:nvPr/>
          </p:nvSpPr>
          <p:spPr bwMode="auto">
            <a:xfrm>
              <a:off x="9047346" y="693534"/>
              <a:ext cx="329665" cy="398345"/>
            </a:xfrm>
            <a:custGeom>
              <a:avLst/>
              <a:gdLst>
                <a:gd name="T0" fmla="*/ 156 w 315"/>
                <a:gd name="T1" fmla="*/ 186 h 382"/>
                <a:gd name="T2" fmla="*/ 82 w 315"/>
                <a:gd name="T3" fmla="*/ 246 h 382"/>
                <a:gd name="T4" fmla="*/ 27 w 315"/>
                <a:gd name="T5" fmla="*/ 323 h 382"/>
                <a:gd name="T6" fmla="*/ 0 w 315"/>
                <a:gd name="T7" fmla="*/ 382 h 382"/>
                <a:gd name="T8" fmla="*/ 0 w 315"/>
                <a:gd name="T9" fmla="*/ 381 h 382"/>
                <a:gd name="T10" fmla="*/ 83 w 315"/>
                <a:gd name="T11" fmla="*/ 301 h 382"/>
                <a:gd name="T12" fmla="*/ 136 w 315"/>
                <a:gd name="T13" fmla="*/ 237 h 382"/>
                <a:gd name="T14" fmla="*/ 214 w 315"/>
                <a:gd name="T15" fmla="*/ 158 h 382"/>
                <a:gd name="T16" fmla="*/ 315 w 315"/>
                <a:gd name="T17" fmla="*/ 0 h 382"/>
                <a:gd name="T18" fmla="*/ 314 w 315"/>
                <a:gd name="T19" fmla="*/ 1 h 382"/>
                <a:gd name="T20" fmla="*/ 246 w 315"/>
                <a:gd name="T21" fmla="*/ 100 h 382"/>
                <a:gd name="T22" fmla="*/ 156 w 315"/>
                <a:gd name="T23" fmla="*/ 18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5" h="382">
                  <a:moveTo>
                    <a:pt x="156" y="186"/>
                  </a:moveTo>
                  <a:cubicBezTo>
                    <a:pt x="131" y="206"/>
                    <a:pt x="104" y="224"/>
                    <a:pt x="82" y="246"/>
                  </a:cubicBezTo>
                  <a:cubicBezTo>
                    <a:pt x="60" y="269"/>
                    <a:pt x="42" y="295"/>
                    <a:pt x="27" y="323"/>
                  </a:cubicBezTo>
                  <a:cubicBezTo>
                    <a:pt x="17" y="342"/>
                    <a:pt x="8" y="362"/>
                    <a:pt x="0" y="382"/>
                  </a:cubicBezTo>
                  <a:cubicBezTo>
                    <a:pt x="0" y="382"/>
                    <a:pt x="0" y="382"/>
                    <a:pt x="0" y="381"/>
                  </a:cubicBezTo>
                  <a:cubicBezTo>
                    <a:pt x="21" y="349"/>
                    <a:pt x="51" y="323"/>
                    <a:pt x="83" y="301"/>
                  </a:cubicBezTo>
                  <a:cubicBezTo>
                    <a:pt x="91" y="274"/>
                    <a:pt x="115" y="255"/>
                    <a:pt x="136" y="237"/>
                  </a:cubicBezTo>
                  <a:cubicBezTo>
                    <a:pt x="163" y="212"/>
                    <a:pt x="190" y="186"/>
                    <a:pt x="214" y="158"/>
                  </a:cubicBezTo>
                  <a:cubicBezTo>
                    <a:pt x="254" y="111"/>
                    <a:pt x="285" y="55"/>
                    <a:pt x="315" y="0"/>
                  </a:cubicBezTo>
                  <a:cubicBezTo>
                    <a:pt x="315" y="0"/>
                    <a:pt x="315" y="1"/>
                    <a:pt x="314" y="1"/>
                  </a:cubicBezTo>
                  <a:cubicBezTo>
                    <a:pt x="294" y="35"/>
                    <a:pt x="272" y="70"/>
                    <a:pt x="246" y="100"/>
                  </a:cubicBezTo>
                  <a:cubicBezTo>
                    <a:pt x="219" y="132"/>
                    <a:pt x="188" y="161"/>
                    <a:pt x="156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5" name="Freeform 255"/>
            <p:cNvSpPr/>
            <p:nvPr/>
          </p:nvSpPr>
          <p:spPr bwMode="auto">
            <a:xfrm>
              <a:off x="8968364" y="688382"/>
              <a:ext cx="400063" cy="317647"/>
            </a:xfrm>
            <a:custGeom>
              <a:avLst/>
              <a:gdLst>
                <a:gd name="T0" fmla="*/ 1 w 382"/>
                <a:gd name="T1" fmla="*/ 238 h 304"/>
                <a:gd name="T2" fmla="*/ 0 w 382"/>
                <a:gd name="T3" fmla="*/ 239 h 304"/>
                <a:gd name="T4" fmla="*/ 26 w 382"/>
                <a:gd name="T5" fmla="*/ 304 h 304"/>
                <a:gd name="T6" fmla="*/ 118 w 382"/>
                <a:gd name="T7" fmla="*/ 199 h 304"/>
                <a:gd name="T8" fmla="*/ 382 w 382"/>
                <a:gd name="T9" fmla="*/ 0 h 304"/>
                <a:gd name="T10" fmla="*/ 189 w 382"/>
                <a:gd name="T11" fmla="*/ 90 h 304"/>
                <a:gd name="T12" fmla="*/ 1 w 382"/>
                <a:gd name="T13" fmla="*/ 238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2" h="304">
                  <a:moveTo>
                    <a:pt x="1" y="238"/>
                  </a:moveTo>
                  <a:cubicBezTo>
                    <a:pt x="1" y="238"/>
                    <a:pt x="1" y="239"/>
                    <a:pt x="0" y="239"/>
                  </a:cubicBezTo>
                  <a:cubicBezTo>
                    <a:pt x="12" y="259"/>
                    <a:pt x="21" y="281"/>
                    <a:pt x="26" y="304"/>
                  </a:cubicBezTo>
                  <a:cubicBezTo>
                    <a:pt x="51" y="264"/>
                    <a:pt x="81" y="228"/>
                    <a:pt x="118" y="199"/>
                  </a:cubicBezTo>
                  <a:cubicBezTo>
                    <a:pt x="204" y="131"/>
                    <a:pt x="315" y="88"/>
                    <a:pt x="382" y="0"/>
                  </a:cubicBezTo>
                  <a:cubicBezTo>
                    <a:pt x="327" y="43"/>
                    <a:pt x="253" y="65"/>
                    <a:pt x="189" y="90"/>
                  </a:cubicBezTo>
                  <a:cubicBezTo>
                    <a:pt x="117" y="118"/>
                    <a:pt x="23" y="154"/>
                    <a:pt x="1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6" name="Freeform 256"/>
            <p:cNvSpPr/>
            <p:nvPr/>
          </p:nvSpPr>
          <p:spPr bwMode="auto">
            <a:xfrm>
              <a:off x="8152785" y="806856"/>
              <a:ext cx="106454" cy="691954"/>
            </a:xfrm>
            <a:custGeom>
              <a:avLst/>
              <a:gdLst>
                <a:gd name="T0" fmla="*/ 37 w 101"/>
                <a:gd name="T1" fmla="*/ 107 h 664"/>
                <a:gd name="T2" fmla="*/ 50 w 101"/>
                <a:gd name="T3" fmla="*/ 224 h 664"/>
                <a:gd name="T4" fmla="*/ 57 w 101"/>
                <a:gd name="T5" fmla="*/ 348 h 664"/>
                <a:gd name="T6" fmla="*/ 71 w 101"/>
                <a:gd name="T7" fmla="*/ 558 h 664"/>
                <a:gd name="T8" fmla="*/ 101 w 101"/>
                <a:gd name="T9" fmla="*/ 664 h 664"/>
                <a:gd name="T10" fmla="*/ 72 w 101"/>
                <a:gd name="T11" fmla="*/ 499 h 664"/>
                <a:gd name="T12" fmla="*/ 79 w 101"/>
                <a:gd name="T13" fmla="*/ 389 h 664"/>
                <a:gd name="T14" fmla="*/ 79 w 101"/>
                <a:gd name="T15" fmla="*/ 351 h 664"/>
                <a:gd name="T16" fmla="*/ 71 w 101"/>
                <a:gd name="T17" fmla="*/ 224 h 664"/>
                <a:gd name="T18" fmla="*/ 60 w 101"/>
                <a:gd name="T19" fmla="*/ 150 h 664"/>
                <a:gd name="T20" fmla="*/ 56 w 101"/>
                <a:gd name="T21" fmla="*/ 144 h 664"/>
                <a:gd name="T22" fmla="*/ 54 w 101"/>
                <a:gd name="T23" fmla="*/ 143 h 664"/>
                <a:gd name="T24" fmla="*/ 58 w 101"/>
                <a:gd name="T25" fmla="*/ 136 h 664"/>
                <a:gd name="T26" fmla="*/ 45 w 101"/>
                <a:gd name="T27" fmla="*/ 87 h 664"/>
                <a:gd name="T28" fmla="*/ 0 w 101"/>
                <a:gd name="T29" fmla="*/ 0 h 664"/>
                <a:gd name="T30" fmla="*/ 7 w 101"/>
                <a:gd name="T31" fmla="*/ 14 h 664"/>
                <a:gd name="T32" fmla="*/ 37 w 101"/>
                <a:gd name="T33" fmla="*/ 10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664">
                  <a:moveTo>
                    <a:pt x="37" y="107"/>
                  </a:moveTo>
                  <a:cubicBezTo>
                    <a:pt x="45" y="145"/>
                    <a:pt x="48" y="185"/>
                    <a:pt x="50" y="224"/>
                  </a:cubicBezTo>
                  <a:cubicBezTo>
                    <a:pt x="53" y="265"/>
                    <a:pt x="55" y="307"/>
                    <a:pt x="57" y="348"/>
                  </a:cubicBezTo>
                  <a:cubicBezTo>
                    <a:pt x="59" y="419"/>
                    <a:pt x="56" y="489"/>
                    <a:pt x="71" y="558"/>
                  </a:cubicBezTo>
                  <a:cubicBezTo>
                    <a:pt x="78" y="594"/>
                    <a:pt x="88" y="630"/>
                    <a:pt x="101" y="664"/>
                  </a:cubicBezTo>
                  <a:cubicBezTo>
                    <a:pt x="83" y="611"/>
                    <a:pt x="72" y="554"/>
                    <a:pt x="72" y="499"/>
                  </a:cubicBezTo>
                  <a:cubicBezTo>
                    <a:pt x="72" y="462"/>
                    <a:pt x="76" y="426"/>
                    <a:pt x="79" y="389"/>
                  </a:cubicBezTo>
                  <a:cubicBezTo>
                    <a:pt x="80" y="377"/>
                    <a:pt x="79" y="364"/>
                    <a:pt x="79" y="351"/>
                  </a:cubicBezTo>
                  <a:cubicBezTo>
                    <a:pt x="78" y="309"/>
                    <a:pt x="76" y="266"/>
                    <a:pt x="71" y="224"/>
                  </a:cubicBezTo>
                  <a:cubicBezTo>
                    <a:pt x="68" y="199"/>
                    <a:pt x="65" y="175"/>
                    <a:pt x="60" y="150"/>
                  </a:cubicBezTo>
                  <a:cubicBezTo>
                    <a:pt x="59" y="148"/>
                    <a:pt x="58" y="146"/>
                    <a:pt x="56" y="144"/>
                  </a:cubicBezTo>
                  <a:cubicBezTo>
                    <a:pt x="55" y="143"/>
                    <a:pt x="55" y="143"/>
                    <a:pt x="54" y="143"/>
                  </a:cubicBezTo>
                  <a:cubicBezTo>
                    <a:pt x="51" y="140"/>
                    <a:pt x="54" y="137"/>
                    <a:pt x="58" y="136"/>
                  </a:cubicBezTo>
                  <a:cubicBezTo>
                    <a:pt x="54" y="119"/>
                    <a:pt x="50" y="103"/>
                    <a:pt x="45" y="87"/>
                  </a:cubicBezTo>
                  <a:cubicBezTo>
                    <a:pt x="37" y="60"/>
                    <a:pt x="18" y="23"/>
                    <a:pt x="0" y="0"/>
                  </a:cubicBezTo>
                  <a:cubicBezTo>
                    <a:pt x="1" y="3"/>
                    <a:pt x="7" y="13"/>
                    <a:pt x="7" y="14"/>
                  </a:cubicBezTo>
                  <a:cubicBezTo>
                    <a:pt x="20" y="44"/>
                    <a:pt x="30" y="75"/>
                    <a:pt x="3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7" name="Freeform 257"/>
            <p:cNvSpPr/>
            <p:nvPr/>
          </p:nvSpPr>
          <p:spPr bwMode="auto">
            <a:xfrm>
              <a:off x="8151069" y="796554"/>
              <a:ext cx="101304" cy="169984"/>
            </a:xfrm>
            <a:custGeom>
              <a:avLst/>
              <a:gdLst>
                <a:gd name="T0" fmla="*/ 67 w 97"/>
                <a:gd name="T1" fmla="*/ 146 h 164"/>
                <a:gd name="T2" fmla="*/ 97 w 97"/>
                <a:gd name="T3" fmla="*/ 164 h 164"/>
                <a:gd name="T4" fmla="*/ 58 w 97"/>
                <a:gd name="T5" fmla="*/ 74 h 164"/>
                <a:gd name="T6" fmla="*/ 0 w 97"/>
                <a:gd name="T7" fmla="*/ 0 h 164"/>
                <a:gd name="T8" fmla="*/ 53 w 97"/>
                <a:gd name="T9" fmla="*/ 92 h 164"/>
                <a:gd name="T10" fmla="*/ 67 w 97"/>
                <a:gd name="T11" fmla="*/ 14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64">
                  <a:moveTo>
                    <a:pt x="67" y="146"/>
                  </a:moveTo>
                  <a:cubicBezTo>
                    <a:pt x="77" y="152"/>
                    <a:pt x="87" y="158"/>
                    <a:pt x="97" y="164"/>
                  </a:cubicBezTo>
                  <a:cubicBezTo>
                    <a:pt x="86" y="133"/>
                    <a:pt x="74" y="103"/>
                    <a:pt x="58" y="74"/>
                  </a:cubicBezTo>
                  <a:cubicBezTo>
                    <a:pt x="46" y="52"/>
                    <a:pt x="20" y="16"/>
                    <a:pt x="0" y="0"/>
                  </a:cubicBezTo>
                  <a:cubicBezTo>
                    <a:pt x="19" y="23"/>
                    <a:pt x="45" y="64"/>
                    <a:pt x="53" y="92"/>
                  </a:cubicBezTo>
                  <a:cubicBezTo>
                    <a:pt x="59" y="110"/>
                    <a:pt x="63" y="128"/>
                    <a:pt x="67" y="1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8" name="Freeform 258"/>
            <p:cNvSpPr/>
            <p:nvPr/>
          </p:nvSpPr>
          <p:spPr bwMode="auto">
            <a:xfrm>
              <a:off x="8152785" y="818875"/>
              <a:ext cx="132210" cy="748615"/>
            </a:xfrm>
            <a:custGeom>
              <a:avLst/>
              <a:gdLst>
                <a:gd name="T0" fmla="*/ 51 w 125"/>
                <a:gd name="T1" fmla="*/ 349 h 720"/>
                <a:gd name="T2" fmla="*/ 45 w 125"/>
                <a:gd name="T3" fmla="*/ 230 h 720"/>
                <a:gd name="T4" fmla="*/ 34 w 125"/>
                <a:gd name="T5" fmla="*/ 115 h 720"/>
                <a:gd name="T6" fmla="*/ 0 w 125"/>
                <a:gd name="T7" fmla="*/ 0 h 720"/>
                <a:gd name="T8" fmla="*/ 31 w 125"/>
                <a:gd name="T9" fmla="*/ 259 h 720"/>
                <a:gd name="T10" fmla="*/ 48 w 125"/>
                <a:gd name="T11" fmla="*/ 505 h 720"/>
                <a:gd name="T12" fmla="*/ 122 w 125"/>
                <a:gd name="T13" fmla="*/ 715 h 720"/>
                <a:gd name="T14" fmla="*/ 125 w 125"/>
                <a:gd name="T15" fmla="*/ 720 h 720"/>
                <a:gd name="T16" fmla="*/ 65 w 125"/>
                <a:gd name="T17" fmla="*/ 549 h 720"/>
                <a:gd name="T18" fmla="*/ 51 w 125"/>
                <a:gd name="T19" fmla="*/ 349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720">
                  <a:moveTo>
                    <a:pt x="51" y="349"/>
                  </a:moveTo>
                  <a:cubicBezTo>
                    <a:pt x="50" y="310"/>
                    <a:pt x="48" y="270"/>
                    <a:pt x="45" y="230"/>
                  </a:cubicBezTo>
                  <a:cubicBezTo>
                    <a:pt x="43" y="192"/>
                    <a:pt x="41" y="152"/>
                    <a:pt x="34" y="115"/>
                  </a:cubicBezTo>
                  <a:cubicBezTo>
                    <a:pt x="29" y="83"/>
                    <a:pt x="11" y="29"/>
                    <a:pt x="0" y="0"/>
                  </a:cubicBezTo>
                  <a:cubicBezTo>
                    <a:pt x="21" y="76"/>
                    <a:pt x="30" y="180"/>
                    <a:pt x="31" y="259"/>
                  </a:cubicBezTo>
                  <a:cubicBezTo>
                    <a:pt x="32" y="341"/>
                    <a:pt x="37" y="424"/>
                    <a:pt x="48" y="505"/>
                  </a:cubicBezTo>
                  <a:cubicBezTo>
                    <a:pt x="58" y="579"/>
                    <a:pt x="83" y="652"/>
                    <a:pt x="122" y="715"/>
                  </a:cubicBezTo>
                  <a:cubicBezTo>
                    <a:pt x="123" y="717"/>
                    <a:pt x="124" y="718"/>
                    <a:pt x="125" y="720"/>
                  </a:cubicBezTo>
                  <a:cubicBezTo>
                    <a:pt x="97" y="666"/>
                    <a:pt x="77" y="609"/>
                    <a:pt x="65" y="549"/>
                  </a:cubicBezTo>
                  <a:cubicBezTo>
                    <a:pt x="52" y="483"/>
                    <a:pt x="53" y="417"/>
                    <a:pt x="51" y="3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9" name="Freeform 259"/>
            <p:cNvSpPr/>
            <p:nvPr/>
          </p:nvSpPr>
          <p:spPr bwMode="auto">
            <a:xfrm>
              <a:off x="8166521" y="803422"/>
              <a:ext cx="130493" cy="185437"/>
            </a:xfrm>
            <a:custGeom>
              <a:avLst/>
              <a:gdLst>
                <a:gd name="T0" fmla="*/ 48 w 124"/>
                <a:gd name="T1" fmla="*/ 66 h 178"/>
                <a:gd name="T2" fmla="*/ 89 w 124"/>
                <a:gd name="T3" fmla="*/ 161 h 178"/>
                <a:gd name="T4" fmla="*/ 124 w 124"/>
                <a:gd name="T5" fmla="*/ 178 h 178"/>
                <a:gd name="T6" fmla="*/ 69 w 124"/>
                <a:gd name="T7" fmla="*/ 67 h 178"/>
                <a:gd name="T8" fmla="*/ 0 w 124"/>
                <a:gd name="T9" fmla="*/ 0 h 178"/>
                <a:gd name="T10" fmla="*/ 48 w 124"/>
                <a:gd name="T11" fmla="*/ 6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78">
                  <a:moveTo>
                    <a:pt x="48" y="66"/>
                  </a:moveTo>
                  <a:cubicBezTo>
                    <a:pt x="64" y="96"/>
                    <a:pt x="77" y="128"/>
                    <a:pt x="89" y="161"/>
                  </a:cubicBezTo>
                  <a:cubicBezTo>
                    <a:pt x="101" y="167"/>
                    <a:pt x="113" y="172"/>
                    <a:pt x="124" y="178"/>
                  </a:cubicBezTo>
                  <a:cubicBezTo>
                    <a:pt x="111" y="139"/>
                    <a:pt x="95" y="100"/>
                    <a:pt x="69" y="67"/>
                  </a:cubicBezTo>
                  <a:cubicBezTo>
                    <a:pt x="52" y="45"/>
                    <a:pt x="27" y="15"/>
                    <a:pt x="0" y="0"/>
                  </a:cubicBezTo>
                  <a:cubicBezTo>
                    <a:pt x="19" y="17"/>
                    <a:pt x="36" y="44"/>
                    <a:pt x="4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0" name="Freeform 260"/>
            <p:cNvSpPr/>
            <p:nvPr/>
          </p:nvSpPr>
          <p:spPr bwMode="auto">
            <a:xfrm>
              <a:off x="8151069" y="829177"/>
              <a:ext cx="331383" cy="939203"/>
            </a:xfrm>
            <a:custGeom>
              <a:avLst/>
              <a:gdLst>
                <a:gd name="T0" fmla="*/ 317 w 317"/>
                <a:gd name="T1" fmla="*/ 902 h 902"/>
                <a:gd name="T2" fmla="*/ 237 w 317"/>
                <a:gd name="T3" fmla="*/ 843 h 902"/>
                <a:gd name="T4" fmla="*/ 177 w 317"/>
                <a:gd name="T5" fmla="*/ 779 h 902"/>
                <a:gd name="T6" fmla="*/ 168 w 317"/>
                <a:gd name="T7" fmla="*/ 768 h 902"/>
                <a:gd name="T8" fmla="*/ 104 w 317"/>
                <a:gd name="T9" fmla="*/ 679 h 902"/>
                <a:gd name="T10" fmla="*/ 61 w 317"/>
                <a:gd name="T11" fmla="*/ 574 h 902"/>
                <a:gd name="T12" fmla="*/ 40 w 317"/>
                <a:gd name="T13" fmla="*/ 450 h 902"/>
                <a:gd name="T14" fmla="*/ 30 w 317"/>
                <a:gd name="T15" fmla="*/ 328 h 902"/>
                <a:gd name="T16" fmla="*/ 27 w 317"/>
                <a:gd name="T17" fmla="*/ 205 h 902"/>
                <a:gd name="T18" fmla="*/ 3 w 317"/>
                <a:gd name="T19" fmla="*/ 0 h 902"/>
                <a:gd name="T20" fmla="*/ 1 w 317"/>
                <a:gd name="T21" fmla="*/ 255 h 902"/>
                <a:gd name="T22" fmla="*/ 317 w 317"/>
                <a:gd name="T23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7" h="902">
                  <a:moveTo>
                    <a:pt x="317" y="902"/>
                  </a:moveTo>
                  <a:cubicBezTo>
                    <a:pt x="297" y="886"/>
                    <a:pt x="260" y="862"/>
                    <a:pt x="237" y="843"/>
                  </a:cubicBezTo>
                  <a:cubicBezTo>
                    <a:pt x="214" y="825"/>
                    <a:pt x="195" y="802"/>
                    <a:pt x="177" y="779"/>
                  </a:cubicBezTo>
                  <a:cubicBezTo>
                    <a:pt x="174" y="776"/>
                    <a:pt x="171" y="772"/>
                    <a:pt x="168" y="768"/>
                  </a:cubicBezTo>
                  <a:cubicBezTo>
                    <a:pt x="141" y="743"/>
                    <a:pt x="121" y="711"/>
                    <a:pt x="104" y="679"/>
                  </a:cubicBezTo>
                  <a:cubicBezTo>
                    <a:pt x="87" y="645"/>
                    <a:pt x="72" y="610"/>
                    <a:pt x="61" y="574"/>
                  </a:cubicBezTo>
                  <a:cubicBezTo>
                    <a:pt x="49" y="534"/>
                    <a:pt x="44" y="492"/>
                    <a:pt x="40" y="450"/>
                  </a:cubicBezTo>
                  <a:cubicBezTo>
                    <a:pt x="36" y="410"/>
                    <a:pt x="32" y="369"/>
                    <a:pt x="30" y="328"/>
                  </a:cubicBezTo>
                  <a:cubicBezTo>
                    <a:pt x="28" y="287"/>
                    <a:pt x="28" y="246"/>
                    <a:pt x="27" y="205"/>
                  </a:cubicBezTo>
                  <a:cubicBezTo>
                    <a:pt x="26" y="134"/>
                    <a:pt x="19" y="68"/>
                    <a:pt x="3" y="0"/>
                  </a:cubicBezTo>
                  <a:cubicBezTo>
                    <a:pt x="12" y="86"/>
                    <a:pt x="0" y="168"/>
                    <a:pt x="1" y="255"/>
                  </a:cubicBezTo>
                  <a:cubicBezTo>
                    <a:pt x="4" y="490"/>
                    <a:pt x="79" y="800"/>
                    <a:pt x="317" y="9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Freeform 261"/>
            <p:cNvSpPr/>
            <p:nvPr/>
          </p:nvSpPr>
          <p:spPr bwMode="auto">
            <a:xfrm>
              <a:off x="7914122" y="872102"/>
              <a:ext cx="554594" cy="949505"/>
            </a:xfrm>
            <a:custGeom>
              <a:avLst/>
              <a:gdLst>
                <a:gd name="T0" fmla="*/ 28 w 530"/>
                <a:gd name="T1" fmla="*/ 47 h 912"/>
                <a:gd name="T2" fmla="*/ 58 w 530"/>
                <a:gd name="T3" fmla="*/ 106 h 912"/>
                <a:gd name="T4" fmla="*/ 96 w 530"/>
                <a:gd name="T5" fmla="*/ 255 h 912"/>
                <a:gd name="T6" fmla="*/ 149 w 530"/>
                <a:gd name="T7" fmla="*/ 503 h 912"/>
                <a:gd name="T8" fmla="*/ 197 w 530"/>
                <a:gd name="T9" fmla="*/ 612 h 912"/>
                <a:gd name="T10" fmla="*/ 249 w 530"/>
                <a:gd name="T11" fmla="*/ 716 h 912"/>
                <a:gd name="T12" fmla="*/ 407 w 530"/>
                <a:gd name="T13" fmla="*/ 861 h 912"/>
                <a:gd name="T14" fmla="*/ 489 w 530"/>
                <a:gd name="T15" fmla="*/ 897 h 912"/>
                <a:gd name="T16" fmla="*/ 530 w 530"/>
                <a:gd name="T17" fmla="*/ 912 h 912"/>
                <a:gd name="T18" fmla="*/ 394 w 530"/>
                <a:gd name="T19" fmla="*/ 848 h 912"/>
                <a:gd name="T20" fmla="*/ 198 w 530"/>
                <a:gd name="T21" fmla="*/ 569 h 912"/>
                <a:gd name="T22" fmla="*/ 141 w 530"/>
                <a:gd name="T23" fmla="*/ 377 h 912"/>
                <a:gd name="T24" fmla="*/ 113 w 530"/>
                <a:gd name="T25" fmla="*/ 240 h 912"/>
                <a:gd name="T26" fmla="*/ 63 w 530"/>
                <a:gd name="T27" fmla="*/ 84 h 912"/>
                <a:gd name="T28" fmla="*/ 0 w 530"/>
                <a:gd name="T29" fmla="*/ 0 h 912"/>
                <a:gd name="T30" fmla="*/ 13 w 530"/>
                <a:gd name="T31" fmla="*/ 19 h 912"/>
                <a:gd name="T32" fmla="*/ 28 w 530"/>
                <a:gd name="T33" fmla="*/ 47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0" h="912">
                  <a:moveTo>
                    <a:pt x="28" y="47"/>
                  </a:moveTo>
                  <a:cubicBezTo>
                    <a:pt x="39" y="66"/>
                    <a:pt x="50" y="85"/>
                    <a:pt x="58" y="106"/>
                  </a:cubicBezTo>
                  <a:cubicBezTo>
                    <a:pt x="77" y="153"/>
                    <a:pt x="87" y="205"/>
                    <a:pt x="96" y="255"/>
                  </a:cubicBezTo>
                  <a:cubicBezTo>
                    <a:pt x="112" y="338"/>
                    <a:pt x="121" y="423"/>
                    <a:pt x="149" y="503"/>
                  </a:cubicBezTo>
                  <a:cubicBezTo>
                    <a:pt x="162" y="541"/>
                    <a:pt x="180" y="576"/>
                    <a:pt x="197" y="612"/>
                  </a:cubicBezTo>
                  <a:cubicBezTo>
                    <a:pt x="213" y="647"/>
                    <a:pt x="228" y="683"/>
                    <a:pt x="249" y="716"/>
                  </a:cubicBezTo>
                  <a:cubicBezTo>
                    <a:pt x="286" y="777"/>
                    <a:pt x="343" y="828"/>
                    <a:pt x="407" y="861"/>
                  </a:cubicBezTo>
                  <a:cubicBezTo>
                    <a:pt x="433" y="875"/>
                    <a:pt x="461" y="887"/>
                    <a:pt x="489" y="897"/>
                  </a:cubicBezTo>
                  <a:cubicBezTo>
                    <a:pt x="502" y="903"/>
                    <a:pt x="516" y="908"/>
                    <a:pt x="530" y="912"/>
                  </a:cubicBezTo>
                  <a:cubicBezTo>
                    <a:pt x="484" y="893"/>
                    <a:pt x="436" y="876"/>
                    <a:pt x="394" y="848"/>
                  </a:cubicBezTo>
                  <a:cubicBezTo>
                    <a:pt x="299" y="781"/>
                    <a:pt x="239" y="676"/>
                    <a:pt x="198" y="569"/>
                  </a:cubicBezTo>
                  <a:cubicBezTo>
                    <a:pt x="174" y="507"/>
                    <a:pt x="155" y="442"/>
                    <a:pt x="141" y="377"/>
                  </a:cubicBezTo>
                  <a:cubicBezTo>
                    <a:pt x="132" y="332"/>
                    <a:pt x="124" y="286"/>
                    <a:pt x="113" y="240"/>
                  </a:cubicBezTo>
                  <a:cubicBezTo>
                    <a:pt x="101" y="187"/>
                    <a:pt x="86" y="133"/>
                    <a:pt x="63" y="84"/>
                  </a:cubicBezTo>
                  <a:cubicBezTo>
                    <a:pt x="49" y="54"/>
                    <a:pt x="30" y="18"/>
                    <a:pt x="0" y="0"/>
                  </a:cubicBezTo>
                  <a:cubicBezTo>
                    <a:pt x="4" y="7"/>
                    <a:pt x="9" y="13"/>
                    <a:pt x="13" y="19"/>
                  </a:cubicBezTo>
                  <a:cubicBezTo>
                    <a:pt x="18" y="28"/>
                    <a:pt x="23" y="37"/>
                    <a:pt x="2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2" name="Freeform 262"/>
            <p:cNvSpPr/>
            <p:nvPr/>
          </p:nvSpPr>
          <p:spPr bwMode="auto">
            <a:xfrm>
              <a:off x="8183692" y="805139"/>
              <a:ext cx="248967" cy="278155"/>
            </a:xfrm>
            <a:custGeom>
              <a:avLst/>
              <a:gdLst>
                <a:gd name="T0" fmla="*/ 97 w 238"/>
                <a:gd name="T1" fmla="*/ 73 h 268"/>
                <a:gd name="T2" fmla="*/ 191 w 238"/>
                <a:gd name="T3" fmla="*/ 228 h 268"/>
                <a:gd name="T4" fmla="*/ 204 w 238"/>
                <a:gd name="T5" fmla="*/ 238 h 268"/>
                <a:gd name="T6" fmla="*/ 235 w 238"/>
                <a:gd name="T7" fmla="*/ 268 h 268"/>
                <a:gd name="T8" fmla="*/ 238 w 238"/>
                <a:gd name="T9" fmla="*/ 240 h 268"/>
                <a:gd name="T10" fmla="*/ 203 w 238"/>
                <a:gd name="T11" fmla="*/ 168 h 268"/>
                <a:gd name="T12" fmla="*/ 143 w 238"/>
                <a:gd name="T13" fmla="*/ 96 h 268"/>
                <a:gd name="T14" fmla="*/ 12 w 238"/>
                <a:gd name="T15" fmla="*/ 4 h 268"/>
                <a:gd name="T16" fmla="*/ 0 w 238"/>
                <a:gd name="T17" fmla="*/ 0 h 268"/>
                <a:gd name="T18" fmla="*/ 97 w 238"/>
                <a:gd name="T19" fmla="*/ 7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268">
                  <a:moveTo>
                    <a:pt x="97" y="73"/>
                  </a:moveTo>
                  <a:cubicBezTo>
                    <a:pt x="138" y="118"/>
                    <a:pt x="165" y="173"/>
                    <a:pt x="191" y="228"/>
                  </a:cubicBezTo>
                  <a:cubicBezTo>
                    <a:pt x="195" y="231"/>
                    <a:pt x="200" y="234"/>
                    <a:pt x="204" y="238"/>
                  </a:cubicBezTo>
                  <a:cubicBezTo>
                    <a:pt x="215" y="247"/>
                    <a:pt x="226" y="257"/>
                    <a:pt x="235" y="268"/>
                  </a:cubicBezTo>
                  <a:cubicBezTo>
                    <a:pt x="236" y="259"/>
                    <a:pt x="237" y="250"/>
                    <a:pt x="238" y="240"/>
                  </a:cubicBezTo>
                  <a:cubicBezTo>
                    <a:pt x="232" y="214"/>
                    <a:pt x="218" y="190"/>
                    <a:pt x="203" y="168"/>
                  </a:cubicBezTo>
                  <a:cubicBezTo>
                    <a:pt x="185" y="143"/>
                    <a:pt x="166" y="117"/>
                    <a:pt x="143" y="96"/>
                  </a:cubicBezTo>
                  <a:cubicBezTo>
                    <a:pt x="104" y="58"/>
                    <a:pt x="63" y="26"/>
                    <a:pt x="12" y="4"/>
                  </a:cubicBezTo>
                  <a:cubicBezTo>
                    <a:pt x="6" y="2"/>
                    <a:pt x="5" y="2"/>
                    <a:pt x="0" y="0"/>
                  </a:cubicBezTo>
                  <a:cubicBezTo>
                    <a:pt x="42" y="17"/>
                    <a:pt x="66" y="38"/>
                    <a:pt x="9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3" name="Freeform 263"/>
            <p:cNvSpPr/>
            <p:nvPr/>
          </p:nvSpPr>
          <p:spPr bwMode="auto">
            <a:xfrm>
              <a:off x="7926141" y="854932"/>
              <a:ext cx="214626" cy="259268"/>
            </a:xfrm>
            <a:custGeom>
              <a:avLst/>
              <a:gdLst>
                <a:gd name="T0" fmla="*/ 100 w 204"/>
                <a:gd name="T1" fmla="*/ 57 h 250"/>
                <a:gd name="T2" fmla="*/ 161 w 204"/>
                <a:gd name="T3" fmla="*/ 160 h 250"/>
                <a:gd name="T4" fmla="*/ 203 w 204"/>
                <a:gd name="T5" fmla="*/ 250 h 250"/>
                <a:gd name="T6" fmla="*/ 203 w 204"/>
                <a:gd name="T7" fmla="*/ 184 h 250"/>
                <a:gd name="T8" fmla="*/ 204 w 204"/>
                <a:gd name="T9" fmla="*/ 144 h 250"/>
                <a:gd name="T10" fmla="*/ 105 w 204"/>
                <a:gd name="T11" fmla="*/ 41 h 250"/>
                <a:gd name="T12" fmla="*/ 0 w 204"/>
                <a:gd name="T13" fmla="*/ 0 h 250"/>
                <a:gd name="T14" fmla="*/ 100 w 204"/>
                <a:gd name="T15" fmla="*/ 5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" h="250">
                  <a:moveTo>
                    <a:pt x="100" y="57"/>
                  </a:moveTo>
                  <a:cubicBezTo>
                    <a:pt x="126" y="86"/>
                    <a:pt x="143" y="126"/>
                    <a:pt x="161" y="160"/>
                  </a:cubicBezTo>
                  <a:cubicBezTo>
                    <a:pt x="177" y="189"/>
                    <a:pt x="191" y="219"/>
                    <a:pt x="203" y="250"/>
                  </a:cubicBezTo>
                  <a:cubicBezTo>
                    <a:pt x="203" y="228"/>
                    <a:pt x="203" y="206"/>
                    <a:pt x="203" y="184"/>
                  </a:cubicBezTo>
                  <a:cubicBezTo>
                    <a:pt x="203" y="171"/>
                    <a:pt x="204" y="158"/>
                    <a:pt x="204" y="144"/>
                  </a:cubicBezTo>
                  <a:cubicBezTo>
                    <a:pt x="177" y="105"/>
                    <a:pt x="144" y="69"/>
                    <a:pt x="105" y="41"/>
                  </a:cubicBezTo>
                  <a:cubicBezTo>
                    <a:pt x="75" y="19"/>
                    <a:pt x="38" y="0"/>
                    <a:pt x="0" y="0"/>
                  </a:cubicBezTo>
                  <a:cubicBezTo>
                    <a:pt x="37" y="6"/>
                    <a:pt x="77" y="31"/>
                    <a:pt x="10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4" name="Freeform 264"/>
            <p:cNvSpPr/>
            <p:nvPr/>
          </p:nvSpPr>
          <p:spPr bwMode="auto">
            <a:xfrm>
              <a:off x="8223183" y="818875"/>
              <a:ext cx="224928" cy="221494"/>
            </a:xfrm>
            <a:custGeom>
              <a:avLst/>
              <a:gdLst>
                <a:gd name="T0" fmla="*/ 168 w 214"/>
                <a:gd name="T1" fmla="*/ 150 h 213"/>
                <a:gd name="T2" fmla="*/ 202 w 214"/>
                <a:gd name="T3" fmla="*/ 213 h 213"/>
                <a:gd name="T4" fmla="*/ 214 w 214"/>
                <a:gd name="T5" fmla="*/ 167 h 213"/>
                <a:gd name="T6" fmla="*/ 212 w 214"/>
                <a:gd name="T7" fmla="*/ 166 h 213"/>
                <a:gd name="T8" fmla="*/ 76 w 214"/>
                <a:gd name="T9" fmla="*/ 41 h 213"/>
                <a:gd name="T10" fmla="*/ 0 w 214"/>
                <a:gd name="T11" fmla="*/ 0 h 213"/>
                <a:gd name="T12" fmla="*/ 111 w 214"/>
                <a:gd name="T13" fmla="*/ 81 h 213"/>
                <a:gd name="T14" fmla="*/ 168 w 214"/>
                <a:gd name="T15" fmla="*/ 15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213">
                  <a:moveTo>
                    <a:pt x="168" y="150"/>
                  </a:moveTo>
                  <a:cubicBezTo>
                    <a:pt x="182" y="169"/>
                    <a:pt x="195" y="190"/>
                    <a:pt x="202" y="213"/>
                  </a:cubicBezTo>
                  <a:cubicBezTo>
                    <a:pt x="205" y="198"/>
                    <a:pt x="209" y="182"/>
                    <a:pt x="214" y="167"/>
                  </a:cubicBezTo>
                  <a:cubicBezTo>
                    <a:pt x="213" y="167"/>
                    <a:pt x="212" y="166"/>
                    <a:pt x="212" y="166"/>
                  </a:cubicBezTo>
                  <a:cubicBezTo>
                    <a:pt x="173" y="119"/>
                    <a:pt x="127" y="76"/>
                    <a:pt x="76" y="41"/>
                  </a:cubicBezTo>
                  <a:cubicBezTo>
                    <a:pt x="55" y="27"/>
                    <a:pt x="24" y="11"/>
                    <a:pt x="0" y="0"/>
                  </a:cubicBezTo>
                  <a:cubicBezTo>
                    <a:pt x="38" y="21"/>
                    <a:pt x="81" y="52"/>
                    <a:pt x="111" y="81"/>
                  </a:cubicBezTo>
                  <a:cubicBezTo>
                    <a:pt x="132" y="102"/>
                    <a:pt x="151" y="125"/>
                    <a:pt x="168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5" name="Freeform 265"/>
            <p:cNvSpPr/>
            <p:nvPr/>
          </p:nvSpPr>
          <p:spPr bwMode="auto">
            <a:xfrm>
              <a:off x="7984519" y="1838776"/>
              <a:ext cx="475611" cy="278155"/>
            </a:xfrm>
            <a:custGeom>
              <a:avLst/>
              <a:gdLst>
                <a:gd name="T0" fmla="*/ 450 w 454"/>
                <a:gd name="T1" fmla="*/ 1 h 267"/>
                <a:gd name="T2" fmla="*/ 365 w 454"/>
                <a:gd name="T3" fmla="*/ 46 h 267"/>
                <a:gd name="T4" fmla="*/ 267 w 454"/>
                <a:gd name="T5" fmla="*/ 140 h 267"/>
                <a:gd name="T6" fmla="*/ 157 w 454"/>
                <a:gd name="T7" fmla="*/ 220 h 267"/>
                <a:gd name="T8" fmla="*/ 89 w 454"/>
                <a:gd name="T9" fmla="*/ 255 h 267"/>
                <a:gd name="T10" fmla="*/ 6 w 454"/>
                <a:gd name="T11" fmla="*/ 258 h 267"/>
                <a:gd name="T12" fmla="*/ 4 w 454"/>
                <a:gd name="T13" fmla="*/ 262 h 267"/>
                <a:gd name="T14" fmla="*/ 122 w 454"/>
                <a:gd name="T15" fmla="*/ 246 h 267"/>
                <a:gd name="T16" fmla="*/ 233 w 454"/>
                <a:gd name="T17" fmla="*/ 173 h 267"/>
                <a:gd name="T18" fmla="*/ 331 w 454"/>
                <a:gd name="T19" fmla="*/ 86 h 267"/>
                <a:gd name="T20" fmla="*/ 384 w 454"/>
                <a:gd name="T21" fmla="*/ 37 h 267"/>
                <a:gd name="T22" fmla="*/ 450 w 454"/>
                <a:gd name="T23" fmla="*/ 5 h 267"/>
                <a:gd name="T24" fmla="*/ 450 w 454"/>
                <a:gd name="T25" fmla="*/ 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4" h="267">
                  <a:moveTo>
                    <a:pt x="450" y="1"/>
                  </a:moveTo>
                  <a:cubicBezTo>
                    <a:pt x="420" y="5"/>
                    <a:pt x="387" y="27"/>
                    <a:pt x="365" y="46"/>
                  </a:cubicBezTo>
                  <a:cubicBezTo>
                    <a:pt x="331" y="75"/>
                    <a:pt x="301" y="110"/>
                    <a:pt x="267" y="140"/>
                  </a:cubicBezTo>
                  <a:cubicBezTo>
                    <a:pt x="233" y="171"/>
                    <a:pt x="195" y="195"/>
                    <a:pt x="157" y="220"/>
                  </a:cubicBezTo>
                  <a:cubicBezTo>
                    <a:pt x="136" y="234"/>
                    <a:pt x="114" y="247"/>
                    <a:pt x="89" y="255"/>
                  </a:cubicBezTo>
                  <a:cubicBezTo>
                    <a:pt x="62" y="264"/>
                    <a:pt x="33" y="261"/>
                    <a:pt x="6" y="258"/>
                  </a:cubicBezTo>
                  <a:cubicBezTo>
                    <a:pt x="3" y="258"/>
                    <a:pt x="0" y="262"/>
                    <a:pt x="4" y="262"/>
                  </a:cubicBezTo>
                  <a:cubicBezTo>
                    <a:pt x="46" y="267"/>
                    <a:pt x="83" y="265"/>
                    <a:pt x="122" y="246"/>
                  </a:cubicBezTo>
                  <a:cubicBezTo>
                    <a:pt x="161" y="227"/>
                    <a:pt x="199" y="199"/>
                    <a:pt x="233" y="173"/>
                  </a:cubicBezTo>
                  <a:cubicBezTo>
                    <a:pt x="268" y="147"/>
                    <a:pt x="300" y="116"/>
                    <a:pt x="331" y="86"/>
                  </a:cubicBezTo>
                  <a:cubicBezTo>
                    <a:pt x="348" y="69"/>
                    <a:pt x="364" y="51"/>
                    <a:pt x="384" y="37"/>
                  </a:cubicBezTo>
                  <a:cubicBezTo>
                    <a:pt x="400" y="24"/>
                    <a:pt x="429" y="8"/>
                    <a:pt x="450" y="5"/>
                  </a:cubicBezTo>
                  <a:cubicBezTo>
                    <a:pt x="453" y="5"/>
                    <a:pt x="454" y="0"/>
                    <a:pt x="45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6" name="Freeform 266"/>
            <p:cNvSpPr/>
            <p:nvPr/>
          </p:nvSpPr>
          <p:spPr bwMode="auto">
            <a:xfrm>
              <a:off x="7989670" y="1842210"/>
              <a:ext cx="468743" cy="285023"/>
            </a:xfrm>
            <a:custGeom>
              <a:avLst/>
              <a:gdLst>
                <a:gd name="T0" fmla="*/ 446 w 449"/>
                <a:gd name="T1" fmla="*/ 0 h 274"/>
                <a:gd name="T2" fmla="*/ 259 w 449"/>
                <a:gd name="T3" fmla="*/ 109 h 274"/>
                <a:gd name="T4" fmla="*/ 155 w 449"/>
                <a:gd name="T5" fmla="*/ 202 h 274"/>
                <a:gd name="T6" fmla="*/ 7 w 449"/>
                <a:gd name="T7" fmla="*/ 257 h 274"/>
                <a:gd name="T8" fmla="*/ 2 w 449"/>
                <a:gd name="T9" fmla="*/ 260 h 274"/>
                <a:gd name="T10" fmla="*/ 194 w 449"/>
                <a:gd name="T11" fmla="*/ 174 h 274"/>
                <a:gd name="T12" fmla="*/ 300 w 449"/>
                <a:gd name="T13" fmla="*/ 76 h 274"/>
                <a:gd name="T14" fmla="*/ 443 w 449"/>
                <a:gd name="T15" fmla="*/ 2 h 274"/>
                <a:gd name="T16" fmla="*/ 446 w 449"/>
                <a:gd name="T17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" h="274">
                  <a:moveTo>
                    <a:pt x="446" y="0"/>
                  </a:moveTo>
                  <a:cubicBezTo>
                    <a:pt x="373" y="1"/>
                    <a:pt x="308" y="62"/>
                    <a:pt x="259" y="109"/>
                  </a:cubicBezTo>
                  <a:cubicBezTo>
                    <a:pt x="225" y="141"/>
                    <a:pt x="192" y="173"/>
                    <a:pt x="155" y="202"/>
                  </a:cubicBezTo>
                  <a:cubicBezTo>
                    <a:pt x="113" y="233"/>
                    <a:pt x="62" y="268"/>
                    <a:pt x="7" y="257"/>
                  </a:cubicBezTo>
                  <a:cubicBezTo>
                    <a:pt x="5" y="257"/>
                    <a:pt x="0" y="259"/>
                    <a:pt x="2" y="260"/>
                  </a:cubicBezTo>
                  <a:cubicBezTo>
                    <a:pt x="74" y="274"/>
                    <a:pt x="143" y="217"/>
                    <a:pt x="194" y="174"/>
                  </a:cubicBezTo>
                  <a:cubicBezTo>
                    <a:pt x="231" y="143"/>
                    <a:pt x="264" y="108"/>
                    <a:pt x="300" y="76"/>
                  </a:cubicBezTo>
                  <a:cubicBezTo>
                    <a:pt x="338" y="42"/>
                    <a:pt x="390" y="3"/>
                    <a:pt x="443" y="2"/>
                  </a:cubicBezTo>
                  <a:cubicBezTo>
                    <a:pt x="445" y="2"/>
                    <a:pt x="449" y="0"/>
                    <a:pt x="4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7" name="Freeform 267"/>
            <p:cNvSpPr/>
            <p:nvPr/>
          </p:nvSpPr>
          <p:spPr bwMode="auto">
            <a:xfrm>
              <a:off x="8121879" y="1869682"/>
              <a:ext cx="410365" cy="254117"/>
            </a:xfrm>
            <a:custGeom>
              <a:avLst/>
              <a:gdLst>
                <a:gd name="T0" fmla="*/ 386 w 392"/>
                <a:gd name="T1" fmla="*/ 1 h 244"/>
                <a:gd name="T2" fmla="*/ 242 w 392"/>
                <a:gd name="T3" fmla="*/ 138 h 244"/>
                <a:gd name="T4" fmla="*/ 6 w 392"/>
                <a:gd name="T5" fmla="*/ 241 h 244"/>
                <a:gd name="T6" fmla="*/ 3 w 392"/>
                <a:gd name="T7" fmla="*/ 244 h 244"/>
                <a:gd name="T8" fmla="*/ 207 w 392"/>
                <a:gd name="T9" fmla="*/ 171 h 244"/>
                <a:gd name="T10" fmla="*/ 291 w 392"/>
                <a:gd name="T11" fmla="*/ 92 h 244"/>
                <a:gd name="T12" fmla="*/ 389 w 392"/>
                <a:gd name="T13" fmla="*/ 3 h 244"/>
                <a:gd name="T14" fmla="*/ 386 w 392"/>
                <a:gd name="T15" fmla="*/ 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2" h="244">
                  <a:moveTo>
                    <a:pt x="386" y="1"/>
                  </a:moveTo>
                  <a:cubicBezTo>
                    <a:pt x="325" y="30"/>
                    <a:pt x="290" y="93"/>
                    <a:pt x="242" y="138"/>
                  </a:cubicBezTo>
                  <a:cubicBezTo>
                    <a:pt x="177" y="199"/>
                    <a:pt x="96" y="240"/>
                    <a:pt x="6" y="241"/>
                  </a:cubicBezTo>
                  <a:cubicBezTo>
                    <a:pt x="4" y="241"/>
                    <a:pt x="0" y="244"/>
                    <a:pt x="3" y="244"/>
                  </a:cubicBezTo>
                  <a:cubicBezTo>
                    <a:pt x="79" y="243"/>
                    <a:pt x="147" y="216"/>
                    <a:pt x="207" y="171"/>
                  </a:cubicBezTo>
                  <a:cubicBezTo>
                    <a:pt x="238" y="149"/>
                    <a:pt x="266" y="121"/>
                    <a:pt x="291" y="92"/>
                  </a:cubicBezTo>
                  <a:cubicBezTo>
                    <a:pt x="320" y="58"/>
                    <a:pt x="348" y="23"/>
                    <a:pt x="389" y="3"/>
                  </a:cubicBezTo>
                  <a:cubicBezTo>
                    <a:pt x="392" y="1"/>
                    <a:pt x="389" y="0"/>
                    <a:pt x="38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8" name="Freeform 268"/>
            <p:cNvSpPr/>
            <p:nvPr/>
          </p:nvSpPr>
          <p:spPr bwMode="auto">
            <a:xfrm>
              <a:off x="8829286" y="1881702"/>
              <a:ext cx="388044" cy="97870"/>
            </a:xfrm>
            <a:custGeom>
              <a:avLst/>
              <a:gdLst>
                <a:gd name="T0" fmla="*/ 2 w 371"/>
                <a:gd name="T1" fmla="*/ 3 h 93"/>
                <a:gd name="T2" fmla="*/ 147 w 371"/>
                <a:gd name="T3" fmla="*/ 39 h 93"/>
                <a:gd name="T4" fmla="*/ 255 w 371"/>
                <a:gd name="T5" fmla="*/ 50 h 93"/>
                <a:gd name="T6" fmla="*/ 364 w 371"/>
                <a:gd name="T7" fmla="*/ 92 h 93"/>
                <a:gd name="T8" fmla="*/ 368 w 371"/>
                <a:gd name="T9" fmla="*/ 89 h 93"/>
                <a:gd name="T10" fmla="*/ 285 w 371"/>
                <a:gd name="T11" fmla="*/ 54 h 93"/>
                <a:gd name="T12" fmla="*/ 190 w 371"/>
                <a:gd name="T13" fmla="*/ 37 h 93"/>
                <a:gd name="T14" fmla="*/ 7 w 371"/>
                <a:gd name="T15" fmla="*/ 1 h 93"/>
                <a:gd name="T16" fmla="*/ 2 w 371"/>
                <a:gd name="T17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1" h="93">
                  <a:moveTo>
                    <a:pt x="2" y="3"/>
                  </a:moveTo>
                  <a:cubicBezTo>
                    <a:pt x="40" y="39"/>
                    <a:pt x="98" y="39"/>
                    <a:pt x="147" y="39"/>
                  </a:cubicBezTo>
                  <a:cubicBezTo>
                    <a:pt x="183" y="39"/>
                    <a:pt x="219" y="42"/>
                    <a:pt x="255" y="50"/>
                  </a:cubicBezTo>
                  <a:cubicBezTo>
                    <a:pt x="293" y="58"/>
                    <a:pt x="328" y="76"/>
                    <a:pt x="364" y="92"/>
                  </a:cubicBezTo>
                  <a:cubicBezTo>
                    <a:pt x="365" y="93"/>
                    <a:pt x="371" y="90"/>
                    <a:pt x="368" y="89"/>
                  </a:cubicBezTo>
                  <a:cubicBezTo>
                    <a:pt x="341" y="77"/>
                    <a:pt x="314" y="62"/>
                    <a:pt x="285" y="54"/>
                  </a:cubicBezTo>
                  <a:cubicBezTo>
                    <a:pt x="254" y="45"/>
                    <a:pt x="222" y="40"/>
                    <a:pt x="190" y="37"/>
                  </a:cubicBezTo>
                  <a:cubicBezTo>
                    <a:pt x="130" y="33"/>
                    <a:pt x="56" y="46"/>
                    <a:pt x="7" y="1"/>
                  </a:cubicBezTo>
                  <a:cubicBezTo>
                    <a:pt x="6" y="0"/>
                    <a:pt x="0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9" name="Freeform 269"/>
            <p:cNvSpPr/>
            <p:nvPr/>
          </p:nvSpPr>
          <p:spPr bwMode="auto">
            <a:xfrm>
              <a:off x="8858476" y="1873116"/>
              <a:ext cx="405214" cy="135644"/>
            </a:xfrm>
            <a:custGeom>
              <a:avLst/>
              <a:gdLst>
                <a:gd name="T0" fmla="*/ 1 w 388"/>
                <a:gd name="T1" fmla="*/ 3 h 130"/>
                <a:gd name="T2" fmla="*/ 186 w 388"/>
                <a:gd name="T3" fmla="*/ 34 h 130"/>
                <a:gd name="T4" fmla="*/ 288 w 388"/>
                <a:gd name="T5" fmla="*/ 68 h 130"/>
                <a:gd name="T6" fmla="*/ 382 w 388"/>
                <a:gd name="T7" fmla="*/ 130 h 130"/>
                <a:gd name="T8" fmla="*/ 387 w 388"/>
                <a:gd name="T9" fmla="*/ 128 h 130"/>
                <a:gd name="T10" fmla="*/ 293 w 388"/>
                <a:gd name="T11" fmla="*/ 66 h 130"/>
                <a:gd name="T12" fmla="*/ 203 w 388"/>
                <a:gd name="T13" fmla="*/ 34 h 130"/>
                <a:gd name="T14" fmla="*/ 6 w 388"/>
                <a:gd name="T15" fmla="*/ 1 h 130"/>
                <a:gd name="T16" fmla="*/ 1 w 388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130">
                  <a:moveTo>
                    <a:pt x="1" y="3"/>
                  </a:moveTo>
                  <a:cubicBezTo>
                    <a:pt x="54" y="41"/>
                    <a:pt x="125" y="25"/>
                    <a:pt x="186" y="34"/>
                  </a:cubicBezTo>
                  <a:cubicBezTo>
                    <a:pt x="222" y="39"/>
                    <a:pt x="256" y="50"/>
                    <a:pt x="288" y="68"/>
                  </a:cubicBezTo>
                  <a:cubicBezTo>
                    <a:pt x="320" y="86"/>
                    <a:pt x="349" y="111"/>
                    <a:pt x="382" y="130"/>
                  </a:cubicBezTo>
                  <a:cubicBezTo>
                    <a:pt x="383" y="130"/>
                    <a:pt x="388" y="128"/>
                    <a:pt x="387" y="128"/>
                  </a:cubicBezTo>
                  <a:cubicBezTo>
                    <a:pt x="354" y="110"/>
                    <a:pt x="325" y="85"/>
                    <a:pt x="293" y="66"/>
                  </a:cubicBezTo>
                  <a:cubicBezTo>
                    <a:pt x="265" y="49"/>
                    <a:pt x="234" y="40"/>
                    <a:pt x="203" y="34"/>
                  </a:cubicBezTo>
                  <a:cubicBezTo>
                    <a:pt x="139" y="21"/>
                    <a:pt x="63" y="41"/>
                    <a:pt x="6" y="1"/>
                  </a:cubicBezTo>
                  <a:cubicBezTo>
                    <a:pt x="5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0" name="Freeform 270"/>
            <p:cNvSpPr/>
            <p:nvPr/>
          </p:nvSpPr>
          <p:spPr bwMode="auto">
            <a:xfrm>
              <a:off x="8903118" y="1862814"/>
              <a:ext cx="367439" cy="149380"/>
            </a:xfrm>
            <a:custGeom>
              <a:avLst/>
              <a:gdLst>
                <a:gd name="T0" fmla="*/ 2 w 352"/>
                <a:gd name="T1" fmla="*/ 4 h 143"/>
                <a:gd name="T2" fmla="*/ 75 w 352"/>
                <a:gd name="T3" fmla="*/ 21 h 143"/>
                <a:gd name="T4" fmla="*/ 181 w 352"/>
                <a:gd name="T5" fmla="*/ 42 h 143"/>
                <a:gd name="T6" fmla="*/ 264 w 352"/>
                <a:gd name="T7" fmla="*/ 87 h 143"/>
                <a:gd name="T8" fmla="*/ 345 w 352"/>
                <a:gd name="T9" fmla="*/ 142 h 143"/>
                <a:gd name="T10" fmla="*/ 350 w 352"/>
                <a:gd name="T11" fmla="*/ 139 h 143"/>
                <a:gd name="T12" fmla="*/ 279 w 352"/>
                <a:gd name="T13" fmla="*/ 92 h 143"/>
                <a:gd name="T14" fmla="*/ 192 w 352"/>
                <a:gd name="T15" fmla="*/ 42 h 143"/>
                <a:gd name="T16" fmla="*/ 109 w 352"/>
                <a:gd name="T17" fmla="*/ 19 h 143"/>
                <a:gd name="T18" fmla="*/ 7 w 352"/>
                <a:gd name="T19" fmla="*/ 1 h 143"/>
                <a:gd name="T20" fmla="*/ 2 w 352"/>
                <a:gd name="T21" fmla="*/ 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2" h="143">
                  <a:moveTo>
                    <a:pt x="2" y="4"/>
                  </a:moveTo>
                  <a:cubicBezTo>
                    <a:pt x="25" y="16"/>
                    <a:pt x="50" y="19"/>
                    <a:pt x="75" y="21"/>
                  </a:cubicBezTo>
                  <a:cubicBezTo>
                    <a:pt x="113" y="23"/>
                    <a:pt x="146" y="27"/>
                    <a:pt x="181" y="42"/>
                  </a:cubicBezTo>
                  <a:cubicBezTo>
                    <a:pt x="210" y="54"/>
                    <a:pt x="237" y="71"/>
                    <a:pt x="264" y="87"/>
                  </a:cubicBezTo>
                  <a:cubicBezTo>
                    <a:pt x="291" y="105"/>
                    <a:pt x="321" y="121"/>
                    <a:pt x="345" y="142"/>
                  </a:cubicBezTo>
                  <a:cubicBezTo>
                    <a:pt x="347" y="143"/>
                    <a:pt x="352" y="141"/>
                    <a:pt x="350" y="139"/>
                  </a:cubicBezTo>
                  <a:cubicBezTo>
                    <a:pt x="329" y="121"/>
                    <a:pt x="303" y="107"/>
                    <a:pt x="279" y="92"/>
                  </a:cubicBezTo>
                  <a:cubicBezTo>
                    <a:pt x="251" y="73"/>
                    <a:pt x="223" y="56"/>
                    <a:pt x="192" y="42"/>
                  </a:cubicBezTo>
                  <a:cubicBezTo>
                    <a:pt x="166" y="30"/>
                    <a:pt x="139" y="22"/>
                    <a:pt x="109" y="19"/>
                  </a:cubicBezTo>
                  <a:cubicBezTo>
                    <a:pt x="74" y="16"/>
                    <a:pt x="39" y="18"/>
                    <a:pt x="7" y="1"/>
                  </a:cubicBezTo>
                  <a:cubicBezTo>
                    <a:pt x="5" y="0"/>
                    <a:pt x="0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1" name="Freeform 271"/>
            <p:cNvSpPr/>
            <p:nvPr/>
          </p:nvSpPr>
          <p:spPr bwMode="auto">
            <a:xfrm>
              <a:off x="8810400" y="1890286"/>
              <a:ext cx="516820" cy="199173"/>
            </a:xfrm>
            <a:custGeom>
              <a:avLst/>
              <a:gdLst>
                <a:gd name="T0" fmla="*/ 0 w 494"/>
                <a:gd name="T1" fmla="*/ 3 h 192"/>
                <a:gd name="T2" fmla="*/ 197 w 494"/>
                <a:gd name="T3" fmla="*/ 115 h 192"/>
                <a:gd name="T4" fmla="*/ 360 w 494"/>
                <a:gd name="T5" fmla="*/ 121 h 192"/>
                <a:gd name="T6" fmla="*/ 488 w 494"/>
                <a:gd name="T7" fmla="*/ 192 h 192"/>
                <a:gd name="T8" fmla="*/ 493 w 494"/>
                <a:gd name="T9" fmla="*/ 190 h 192"/>
                <a:gd name="T10" fmla="*/ 379 w 494"/>
                <a:gd name="T11" fmla="*/ 123 h 192"/>
                <a:gd name="T12" fmla="*/ 244 w 494"/>
                <a:gd name="T13" fmla="*/ 112 h 192"/>
                <a:gd name="T14" fmla="*/ 94 w 494"/>
                <a:gd name="T15" fmla="*/ 92 h 192"/>
                <a:gd name="T16" fmla="*/ 6 w 494"/>
                <a:gd name="T17" fmla="*/ 1 h 192"/>
                <a:gd name="T18" fmla="*/ 0 w 494"/>
                <a:gd name="T19" fmla="*/ 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4" h="192">
                  <a:moveTo>
                    <a:pt x="0" y="3"/>
                  </a:moveTo>
                  <a:cubicBezTo>
                    <a:pt x="30" y="83"/>
                    <a:pt x="117" y="115"/>
                    <a:pt x="197" y="115"/>
                  </a:cubicBezTo>
                  <a:cubicBezTo>
                    <a:pt x="252" y="116"/>
                    <a:pt x="306" y="107"/>
                    <a:pt x="360" y="121"/>
                  </a:cubicBezTo>
                  <a:cubicBezTo>
                    <a:pt x="410" y="134"/>
                    <a:pt x="442" y="171"/>
                    <a:pt x="488" y="192"/>
                  </a:cubicBezTo>
                  <a:cubicBezTo>
                    <a:pt x="489" y="192"/>
                    <a:pt x="494" y="190"/>
                    <a:pt x="493" y="190"/>
                  </a:cubicBezTo>
                  <a:cubicBezTo>
                    <a:pt x="452" y="172"/>
                    <a:pt x="421" y="139"/>
                    <a:pt x="379" y="123"/>
                  </a:cubicBezTo>
                  <a:cubicBezTo>
                    <a:pt x="335" y="108"/>
                    <a:pt x="290" y="110"/>
                    <a:pt x="244" y="112"/>
                  </a:cubicBezTo>
                  <a:cubicBezTo>
                    <a:pt x="192" y="114"/>
                    <a:pt x="142" y="114"/>
                    <a:pt x="94" y="92"/>
                  </a:cubicBezTo>
                  <a:cubicBezTo>
                    <a:pt x="54" y="74"/>
                    <a:pt x="21" y="42"/>
                    <a:pt x="6" y="1"/>
                  </a:cubicBezTo>
                  <a:cubicBezTo>
                    <a:pt x="5" y="0"/>
                    <a:pt x="0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2" name="Freeform 272"/>
            <p:cNvSpPr/>
            <p:nvPr/>
          </p:nvSpPr>
          <p:spPr bwMode="auto">
            <a:xfrm>
              <a:off x="8817268" y="1890286"/>
              <a:ext cx="513386" cy="187154"/>
            </a:xfrm>
            <a:custGeom>
              <a:avLst/>
              <a:gdLst>
                <a:gd name="T0" fmla="*/ 0 w 491"/>
                <a:gd name="T1" fmla="*/ 2 h 181"/>
                <a:gd name="T2" fmla="*/ 67 w 491"/>
                <a:gd name="T3" fmla="*/ 66 h 181"/>
                <a:gd name="T4" fmla="*/ 204 w 491"/>
                <a:gd name="T5" fmla="*/ 88 h 181"/>
                <a:gd name="T6" fmla="*/ 368 w 491"/>
                <a:gd name="T7" fmla="*/ 110 h 181"/>
                <a:gd name="T8" fmla="*/ 487 w 491"/>
                <a:gd name="T9" fmla="*/ 181 h 181"/>
                <a:gd name="T10" fmla="*/ 489 w 491"/>
                <a:gd name="T11" fmla="*/ 179 h 181"/>
                <a:gd name="T12" fmla="*/ 382 w 491"/>
                <a:gd name="T13" fmla="*/ 113 h 181"/>
                <a:gd name="T14" fmla="*/ 257 w 491"/>
                <a:gd name="T15" fmla="*/ 88 h 181"/>
                <a:gd name="T16" fmla="*/ 105 w 491"/>
                <a:gd name="T17" fmla="*/ 76 h 181"/>
                <a:gd name="T18" fmla="*/ 43 w 491"/>
                <a:gd name="T19" fmla="*/ 50 h 181"/>
                <a:gd name="T20" fmla="*/ 3 w 491"/>
                <a:gd name="T21" fmla="*/ 2 h 181"/>
                <a:gd name="T22" fmla="*/ 0 w 491"/>
                <a:gd name="T23" fmla="*/ 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1" h="181">
                  <a:moveTo>
                    <a:pt x="0" y="2"/>
                  </a:moveTo>
                  <a:cubicBezTo>
                    <a:pt x="1" y="32"/>
                    <a:pt x="43" y="55"/>
                    <a:pt x="67" y="66"/>
                  </a:cubicBezTo>
                  <a:cubicBezTo>
                    <a:pt x="108" y="85"/>
                    <a:pt x="159" y="87"/>
                    <a:pt x="204" y="88"/>
                  </a:cubicBezTo>
                  <a:cubicBezTo>
                    <a:pt x="259" y="91"/>
                    <a:pt x="316" y="89"/>
                    <a:pt x="368" y="110"/>
                  </a:cubicBezTo>
                  <a:cubicBezTo>
                    <a:pt x="411" y="126"/>
                    <a:pt x="449" y="155"/>
                    <a:pt x="487" y="181"/>
                  </a:cubicBezTo>
                  <a:cubicBezTo>
                    <a:pt x="488" y="181"/>
                    <a:pt x="491" y="180"/>
                    <a:pt x="489" y="179"/>
                  </a:cubicBezTo>
                  <a:cubicBezTo>
                    <a:pt x="454" y="156"/>
                    <a:pt x="420" y="131"/>
                    <a:pt x="382" y="113"/>
                  </a:cubicBezTo>
                  <a:cubicBezTo>
                    <a:pt x="342" y="94"/>
                    <a:pt x="300" y="90"/>
                    <a:pt x="257" y="88"/>
                  </a:cubicBezTo>
                  <a:cubicBezTo>
                    <a:pt x="206" y="86"/>
                    <a:pt x="155" y="87"/>
                    <a:pt x="105" y="76"/>
                  </a:cubicBezTo>
                  <a:cubicBezTo>
                    <a:pt x="82" y="71"/>
                    <a:pt x="63" y="62"/>
                    <a:pt x="43" y="50"/>
                  </a:cubicBezTo>
                  <a:cubicBezTo>
                    <a:pt x="27" y="39"/>
                    <a:pt x="3" y="23"/>
                    <a:pt x="3" y="2"/>
                  </a:cubicBezTo>
                  <a:cubicBezTo>
                    <a:pt x="3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3" name="Freeform 273"/>
            <p:cNvSpPr/>
            <p:nvPr/>
          </p:nvSpPr>
          <p:spPr bwMode="auto">
            <a:xfrm>
              <a:off x="9037044" y="1826758"/>
              <a:ext cx="477328" cy="149380"/>
            </a:xfrm>
            <a:custGeom>
              <a:avLst/>
              <a:gdLst>
                <a:gd name="T0" fmla="*/ 1 w 457"/>
                <a:gd name="T1" fmla="*/ 2 h 143"/>
                <a:gd name="T2" fmla="*/ 56 w 457"/>
                <a:gd name="T3" fmla="*/ 30 h 143"/>
                <a:gd name="T4" fmla="*/ 112 w 457"/>
                <a:gd name="T5" fmla="*/ 55 h 143"/>
                <a:gd name="T6" fmla="*/ 173 w 457"/>
                <a:gd name="T7" fmla="*/ 74 h 143"/>
                <a:gd name="T8" fmla="*/ 454 w 457"/>
                <a:gd name="T9" fmla="*/ 143 h 143"/>
                <a:gd name="T10" fmla="*/ 456 w 457"/>
                <a:gd name="T11" fmla="*/ 141 h 143"/>
                <a:gd name="T12" fmla="*/ 211 w 457"/>
                <a:gd name="T13" fmla="*/ 82 h 143"/>
                <a:gd name="T14" fmla="*/ 140 w 457"/>
                <a:gd name="T15" fmla="*/ 63 h 143"/>
                <a:gd name="T16" fmla="*/ 79 w 457"/>
                <a:gd name="T17" fmla="*/ 38 h 143"/>
                <a:gd name="T18" fmla="*/ 40 w 457"/>
                <a:gd name="T19" fmla="*/ 23 h 143"/>
                <a:gd name="T20" fmla="*/ 3 w 457"/>
                <a:gd name="T21" fmla="*/ 1 h 143"/>
                <a:gd name="T22" fmla="*/ 1 w 457"/>
                <a:gd name="T23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" h="143">
                  <a:moveTo>
                    <a:pt x="1" y="2"/>
                  </a:moveTo>
                  <a:cubicBezTo>
                    <a:pt x="5" y="19"/>
                    <a:pt x="42" y="25"/>
                    <a:pt x="56" y="30"/>
                  </a:cubicBezTo>
                  <a:cubicBezTo>
                    <a:pt x="75" y="37"/>
                    <a:pt x="94" y="47"/>
                    <a:pt x="112" y="55"/>
                  </a:cubicBezTo>
                  <a:cubicBezTo>
                    <a:pt x="132" y="64"/>
                    <a:pt x="153" y="69"/>
                    <a:pt x="173" y="74"/>
                  </a:cubicBezTo>
                  <a:cubicBezTo>
                    <a:pt x="267" y="98"/>
                    <a:pt x="361" y="117"/>
                    <a:pt x="454" y="143"/>
                  </a:cubicBezTo>
                  <a:cubicBezTo>
                    <a:pt x="455" y="143"/>
                    <a:pt x="457" y="142"/>
                    <a:pt x="456" y="141"/>
                  </a:cubicBezTo>
                  <a:cubicBezTo>
                    <a:pt x="375" y="119"/>
                    <a:pt x="293" y="102"/>
                    <a:pt x="211" y="82"/>
                  </a:cubicBezTo>
                  <a:cubicBezTo>
                    <a:pt x="187" y="76"/>
                    <a:pt x="163" y="70"/>
                    <a:pt x="140" y="63"/>
                  </a:cubicBezTo>
                  <a:cubicBezTo>
                    <a:pt x="118" y="57"/>
                    <a:pt x="99" y="47"/>
                    <a:pt x="79" y="38"/>
                  </a:cubicBezTo>
                  <a:cubicBezTo>
                    <a:pt x="66" y="32"/>
                    <a:pt x="53" y="27"/>
                    <a:pt x="40" y="23"/>
                  </a:cubicBezTo>
                  <a:cubicBezTo>
                    <a:pt x="30" y="19"/>
                    <a:pt x="7" y="13"/>
                    <a:pt x="3" y="1"/>
                  </a:cubicBezTo>
                  <a:cubicBezTo>
                    <a:pt x="3" y="0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4" name="Freeform 274"/>
            <p:cNvSpPr/>
            <p:nvPr/>
          </p:nvSpPr>
          <p:spPr bwMode="auto">
            <a:xfrm>
              <a:off x="9057648" y="1826758"/>
              <a:ext cx="393195" cy="125342"/>
            </a:xfrm>
            <a:custGeom>
              <a:avLst/>
              <a:gdLst>
                <a:gd name="T0" fmla="*/ 2 w 375"/>
                <a:gd name="T1" fmla="*/ 2 h 120"/>
                <a:gd name="T2" fmla="*/ 88 w 375"/>
                <a:gd name="T3" fmla="*/ 39 h 120"/>
                <a:gd name="T4" fmla="*/ 183 w 375"/>
                <a:gd name="T5" fmla="*/ 69 h 120"/>
                <a:gd name="T6" fmla="*/ 372 w 375"/>
                <a:gd name="T7" fmla="*/ 120 h 120"/>
                <a:gd name="T8" fmla="*/ 374 w 375"/>
                <a:gd name="T9" fmla="*/ 118 h 120"/>
                <a:gd name="T10" fmla="*/ 185 w 375"/>
                <a:gd name="T11" fmla="*/ 67 h 120"/>
                <a:gd name="T12" fmla="*/ 96 w 375"/>
                <a:gd name="T13" fmla="*/ 40 h 120"/>
                <a:gd name="T14" fmla="*/ 4 w 375"/>
                <a:gd name="T15" fmla="*/ 1 h 120"/>
                <a:gd name="T16" fmla="*/ 2 w 375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120">
                  <a:moveTo>
                    <a:pt x="2" y="2"/>
                  </a:moveTo>
                  <a:cubicBezTo>
                    <a:pt x="33" y="11"/>
                    <a:pt x="59" y="28"/>
                    <a:pt x="88" y="39"/>
                  </a:cubicBezTo>
                  <a:cubicBezTo>
                    <a:pt x="119" y="50"/>
                    <a:pt x="151" y="59"/>
                    <a:pt x="183" y="69"/>
                  </a:cubicBezTo>
                  <a:cubicBezTo>
                    <a:pt x="246" y="87"/>
                    <a:pt x="309" y="102"/>
                    <a:pt x="372" y="120"/>
                  </a:cubicBezTo>
                  <a:cubicBezTo>
                    <a:pt x="373" y="120"/>
                    <a:pt x="375" y="119"/>
                    <a:pt x="374" y="118"/>
                  </a:cubicBezTo>
                  <a:cubicBezTo>
                    <a:pt x="311" y="100"/>
                    <a:pt x="247" y="85"/>
                    <a:pt x="185" y="67"/>
                  </a:cubicBezTo>
                  <a:cubicBezTo>
                    <a:pt x="155" y="58"/>
                    <a:pt x="125" y="50"/>
                    <a:pt x="96" y="40"/>
                  </a:cubicBezTo>
                  <a:cubicBezTo>
                    <a:pt x="64" y="28"/>
                    <a:pt x="36" y="10"/>
                    <a:pt x="4" y="1"/>
                  </a:cubicBezTo>
                  <a:cubicBezTo>
                    <a:pt x="3" y="0"/>
                    <a:pt x="0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5" name="Freeform 275"/>
            <p:cNvSpPr/>
            <p:nvPr/>
          </p:nvSpPr>
          <p:spPr bwMode="auto">
            <a:xfrm>
              <a:off x="8860192" y="599098"/>
              <a:ext cx="231796" cy="235230"/>
            </a:xfrm>
            <a:custGeom>
              <a:avLst/>
              <a:gdLst>
                <a:gd name="T0" fmla="*/ 8 w 221"/>
                <a:gd name="T1" fmla="*/ 222 h 226"/>
                <a:gd name="T2" fmla="*/ 201 w 221"/>
                <a:gd name="T3" fmla="*/ 5 h 226"/>
                <a:gd name="T4" fmla="*/ 195 w 221"/>
                <a:gd name="T5" fmla="*/ 3 h 226"/>
                <a:gd name="T6" fmla="*/ 183 w 221"/>
                <a:gd name="T7" fmla="*/ 210 h 226"/>
                <a:gd name="T8" fmla="*/ 190 w 221"/>
                <a:gd name="T9" fmla="*/ 210 h 226"/>
                <a:gd name="T10" fmla="*/ 202 w 221"/>
                <a:gd name="T11" fmla="*/ 4 h 226"/>
                <a:gd name="T12" fmla="*/ 196 w 221"/>
                <a:gd name="T13" fmla="*/ 2 h 226"/>
                <a:gd name="T14" fmla="*/ 1 w 221"/>
                <a:gd name="T15" fmla="*/ 223 h 226"/>
                <a:gd name="T16" fmla="*/ 8 w 221"/>
                <a:gd name="T17" fmla="*/ 22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226">
                  <a:moveTo>
                    <a:pt x="8" y="222"/>
                  </a:moveTo>
                  <a:cubicBezTo>
                    <a:pt x="34" y="127"/>
                    <a:pt x="128" y="63"/>
                    <a:pt x="201" y="5"/>
                  </a:cubicBezTo>
                  <a:cubicBezTo>
                    <a:pt x="199" y="4"/>
                    <a:pt x="197" y="4"/>
                    <a:pt x="195" y="3"/>
                  </a:cubicBezTo>
                  <a:cubicBezTo>
                    <a:pt x="168" y="71"/>
                    <a:pt x="213" y="143"/>
                    <a:pt x="183" y="210"/>
                  </a:cubicBezTo>
                  <a:cubicBezTo>
                    <a:pt x="181" y="213"/>
                    <a:pt x="189" y="213"/>
                    <a:pt x="190" y="210"/>
                  </a:cubicBezTo>
                  <a:cubicBezTo>
                    <a:pt x="221" y="143"/>
                    <a:pt x="175" y="71"/>
                    <a:pt x="202" y="4"/>
                  </a:cubicBezTo>
                  <a:cubicBezTo>
                    <a:pt x="204" y="0"/>
                    <a:pt x="198" y="1"/>
                    <a:pt x="196" y="2"/>
                  </a:cubicBezTo>
                  <a:cubicBezTo>
                    <a:pt x="122" y="61"/>
                    <a:pt x="27" y="126"/>
                    <a:pt x="1" y="223"/>
                  </a:cubicBezTo>
                  <a:cubicBezTo>
                    <a:pt x="0" y="226"/>
                    <a:pt x="7" y="225"/>
                    <a:pt x="8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6" name="Freeform 276"/>
            <p:cNvSpPr/>
            <p:nvPr/>
          </p:nvSpPr>
          <p:spPr bwMode="auto">
            <a:xfrm>
              <a:off x="8870494" y="607684"/>
              <a:ext cx="197456" cy="262702"/>
            </a:xfrm>
            <a:custGeom>
              <a:avLst/>
              <a:gdLst>
                <a:gd name="T0" fmla="*/ 8 w 188"/>
                <a:gd name="T1" fmla="*/ 222 h 253"/>
                <a:gd name="T2" fmla="*/ 97 w 188"/>
                <a:gd name="T3" fmla="*/ 92 h 253"/>
                <a:gd name="T4" fmla="*/ 187 w 188"/>
                <a:gd name="T5" fmla="*/ 3 h 253"/>
                <a:gd name="T6" fmla="*/ 180 w 188"/>
                <a:gd name="T7" fmla="*/ 3 h 253"/>
                <a:gd name="T8" fmla="*/ 110 w 188"/>
                <a:gd name="T9" fmla="*/ 103 h 253"/>
                <a:gd name="T10" fmla="*/ 57 w 188"/>
                <a:gd name="T11" fmla="*/ 168 h 253"/>
                <a:gd name="T12" fmla="*/ 25 w 188"/>
                <a:gd name="T13" fmla="*/ 251 h 253"/>
                <a:gd name="T14" fmla="*/ 33 w 188"/>
                <a:gd name="T15" fmla="*/ 249 h 253"/>
                <a:gd name="T16" fmla="*/ 66 w 188"/>
                <a:gd name="T17" fmla="*/ 164 h 253"/>
                <a:gd name="T18" fmla="*/ 117 w 188"/>
                <a:gd name="T19" fmla="*/ 103 h 253"/>
                <a:gd name="T20" fmla="*/ 187 w 188"/>
                <a:gd name="T21" fmla="*/ 3 h 253"/>
                <a:gd name="T22" fmla="*/ 180 w 188"/>
                <a:gd name="T23" fmla="*/ 3 h 253"/>
                <a:gd name="T24" fmla="*/ 87 w 188"/>
                <a:gd name="T25" fmla="*/ 95 h 253"/>
                <a:gd name="T26" fmla="*/ 0 w 188"/>
                <a:gd name="T27" fmla="*/ 223 h 253"/>
                <a:gd name="T28" fmla="*/ 8 w 188"/>
                <a:gd name="T29" fmla="*/ 22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253">
                  <a:moveTo>
                    <a:pt x="8" y="222"/>
                  </a:moveTo>
                  <a:cubicBezTo>
                    <a:pt x="28" y="171"/>
                    <a:pt x="56" y="128"/>
                    <a:pt x="97" y="92"/>
                  </a:cubicBezTo>
                  <a:cubicBezTo>
                    <a:pt x="129" y="64"/>
                    <a:pt x="161" y="38"/>
                    <a:pt x="187" y="3"/>
                  </a:cubicBezTo>
                  <a:cubicBezTo>
                    <a:pt x="184" y="3"/>
                    <a:pt x="182" y="3"/>
                    <a:pt x="180" y="3"/>
                  </a:cubicBezTo>
                  <a:cubicBezTo>
                    <a:pt x="158" y="37"/>
                    <a:pt x="135" y="70"/>
                    <a:pt x="110" y="103"/>
                  </a:cubicBezTo>
                  <a:cubicBezTo>
                    <a:pt x="93" y="125"/>
                    <a:pt x="73" y="145"/>
                    <a:pt x="57" y="168"/>
                  </a:cubicBezTo>
                  <a:cubicBezTo>
                    <a:pt x="40" y="193"/>
                    <a:pt x="31" y="222"/>
                    <a:pt x="25" y="251"/>
                  </a:cubicBezTo>
                  <a:cubicBezTo>
                    <a:pt x="25" y="253"/>
                    <a:pt x="33" y="252"/>
                    <a:pt x="33" y="249"/>
                  </a:cubicBezTo>
                  <a:cubicBezTo>
                    <a:pt x="39" y="219"/>
                    <a:pt x="49" y="190"/>
                    <a:pt x="66" y="164"/>
                  </a:cubicBezTo>
                  <a:cubicBezTo>
                    <a:pt x="81" y="142"/>
                    <a:pt x="101" y="124"/>
                    <a:pt x="117" y="103"/>
                  </a:cubicBezTo>
                  <a:cubicBezTo>
                    <a:pt x="142" y="70"/>
                    <a:pt x="164" y="37"/>
                    <a:pt x="187" y="3"/>
                  </a:cubicBezTo>
                  <a:cubicBezTo>
                    <a:pt x="188" y="0"/>
                    <a:pt x="181" y="2"/>
                    <a:pt x="180" y="3"/>
                  </a:cubicBezTo>
                  <a:cubicBezTo>
                    <a:pt x="154" y="39"/>
                    <a:pt x="120" y="66"/>
                    <a:pt x="87" y="95"/>
                  </a:cubicBezTo>
                  <a:cubicBezTo>
                    <a:pt x="47" y="131"/>
                    <a:pt x="20" y="173"/>
                    <a:pt x="0" y="223"/>
                  </a:cubicBezTo>
                  <a:cubicBezTo>
                    <a:pt x="0" y="225"/>
                    <a:pt x="7" y="224"/>
                    <a:pt x="8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7" name="Freeform 277"/>
            <p:cNvSpPr/>
            <p:nvPr/>
          </p:nvSpPr>
          <p:spPr bwMode="auto">
            <a:xfrm>
              <a:off x="8923722" y="605966"/>
              <a:ext cx="142512" cy="302193"/>
            </a:xfrm>
            <a:custGeom>
              <a:avLst/>
              <a:gdLst>
                <a:gd name="T0" fmla="*/ 127 w 136"/>
                <a:gd name="T1" fmla="*/ 3 h 290"/>
                <a:gd name="T2" fmla="*/ 89 w 136"/>
                <a:gd name="T3" fmla="*/ 82 h 290"/>
                <a:gd name="T4" fmla="*/ 48 w 136"/>
                <a:gd name="T5" fmla="*/ 147 h 290"/>
                <a:gd name="T6" fmla="*/ 1 w 136"/>
                <a:gd name="T7" fmla="*/ 286 h 290"/>
                <a:gd name="T8" fmla="*/ 8 w 136"/>
                <a:gd name="T9" fmla="*/ 285 h 290"/>
                <a:gd name="T10" fmla="*/ 57 w 136"/>
                <a:gd name="T11" fmla="*/ 145 h 290"/>
                <a:gd name="T12" fmla="*/ 97 w 136"/>
                <a:gd name="T13" fmla="*/ 83 h 290"/>
                <a:gd name="T14" fmla="*/ 134 w 136"/>
                <a:gd name="T15" fmla="*/ 4 h 290"/>
                <a:gd name="T16" fmla="*/ 127 w 136"/>
                <a:gd name="T17" fmla="*/ 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290">
                  <a:moveTo>
                    <a:pt x="127" y="3"/>
                  </a:moveTo>
                  <a:cubicBezTo>
                    <a:pt x="114" y="29"/>
                    <a:pt x="103" y="56"/>
                    <a:pt x="89" y="82"/>
                  </a:cubicBezTo>
                  <a:cubicBezTo>
                    <a:pt x="78" y="105"/>
                    <a:pt x="61" y="125"/>
                    <a:pt x="48" y="147"/>
                  </a:cubicBezTo>
                  <a:cubicBezTo>
                    <a:pt x="23" y="188"/>
                    <a:pt x="0" y="237"/>
                    <a:pt x="1" y="286"/>
                  </a:cubicBezTo>
                  <a:cubicBezTo>
                    <a:pt x="1" y="290"/>
                    <a:pt x="9" y="288"/>
                    <a:pt x="8" y="285"/>
                  </a:cubicBezTo>
                  <a:cubicBezTo>
                    <a:pt x="7" y="236"/>
                    <a:pt x="32" y="186"/>
                    <a:pt x="57" y="145"/>
                  </a:cubicBezTo>
                  <a:cubicBezTo>
                    <a:pt x="70" y="124"/>
                    <a:pt x="85" y="105"/>
                    <a:pt x="97" y="83"/>
                  </a:cubicBezTo>
                  <a:cubicBezTo>
                    <a:pt x="110" y="57"/>
                    <a:pt x="121" y="30"/>
                    <a:pt x="134" y="4"/>
                  </a:cubicBezTo>
                  <a:cubicBezTo>
                    <a:pt x="136" y="0"/>
                    <a:pt x="128" y="0"/>
                    <a:pt x="1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8" name="Freeform 278"/>
            <p:cNvSpPr/>
            <p:nvPr/>
          </p:nvSpPr>
          <p:spPr bwMode="auto">
            <a:xfrm>
              <a:off x="8940892" y="609400"/>
              <a:ext cx="121908" cy="305627"/>
            </a:xfrm>
            <a:custGeom>
              <a:avLst/>
              <a:gdLst>
                <a:gd name="T0" fmla="*/ 109 w 118"/>
                <a:gd name="T1" fmla="*/ 3 h 293"/>
                <a:gd name="T2" fmla="*/ 64 w 118"/>
                <a:gd name="T3" fmla="*/ 148 h 293"/>
                <a:gd name="T4" fmla="*/ 2 w 118"/>
                <a:gd name="T5" fmla="*/ 290 h 293"/>
                <a:gd name="T6" fmla="*/ 9 w 118"/>
                <a:gd name="T7" fmla="*/ 290 h 293"/>
                <a:gd name="T8" fmla="*/ 67 w 118"/>
                <a:gd name="T9" fmla="*/ 160 h 293"/>
                <a:gd name="T10" fmla="*/ 117 w 118"/>
                <a:gd name="T11" fmla="*/ 2 h 293"/>
                <a:gd name="T12" fmla="*/ 109 w 118"/>
                <a:gd name="T13" fmla="*/ 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293">
                  <a:moveTo>
                    <a:pt x="109" y="3"/>
                  </a:moveTo>
                  <a:cubicBezTo>
                    <a:pt x="92" y="51"/>
                    <a:pt x="79" y="99"/>
                    <a:pt x="64" y="148"/>
                  </a:cubicBezTo>
                  <a:cubicBezTo>
                    <a:pt x="48" y="197"/>
                    <a:pt x="27" y="244"/>
                    <a:pt x="2" y="290"/>
                  </a:cubicBezTo>
                  <a:cubicBezTo>
                    <a:pt x="0" y="293"/>
                    <a:pt x="8" y="292"/>
                    <a:pt x="9" y="290"/>
                  </a:cubicBezTo>
                  <a:cubicBezTo>
                    <a:pt x="32" y="248"/>
                    <a:pt x="52" y="205"/>
                    <a:pt x="67" y="160"/>
                  </a:cubicBezTo>
                  <a:cubicBezTo>
                    <a:pt x="85" y="108"/>
                    <a:pt x="98" y="54"/>
                    <a:pt x="117" y="2"/>
                  </a:cubicBezTo>
                  <a:cubicBezTo>
                    <a:pt x="118" y="0"/>
                    <a:pt x="110" y="1"/>
                    <a:pt x="10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9" name="Freeform 279"/>
            <p:cNvSpPr/>
            <p:nvPr/>
          </p:nvSpPr>
          <p:spPr bwMode="auto">
            <a:xfrm>
              <a:off x="9009572" y="607684"/>
              <a:ext cx="58378" cy="236947"/>
            </a:xfrm>
            <a:custGeom>
              <a:avLst/>
              <a:gdLst>
                <a:gd name="T0" fmla="*/ 46 w 55"/>
                <a:gd name="T1" fmla="*/ 3 h 228"/>
                <a:gd name="T2" fmla="*/ 2 w 55"/>
                <a:gd name="T3" fmla="*/ 225 h 228"/>
                <a:gd name="T4" fmla="*/ 9 w 55"/>
                <a:gd name="T5" fmla="*/ 225 h 228"/>
                <a:gd name="T6" fmla="*/ 54 w 55"/>
                <a:gd name="T7" fmla="*/ 3 h 228"/>
                <a:gd name="T8" fmla="*/ 46 w 55"/>
                <a:gd name="T9" fmla="*/ 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28">
                  <a:moveTo>
                    <a:pt x="46" y="3"/>
                  </a:moveTo>
                  <a:cubicBezTo>
                    <a:pt x="20" y="74"/>
                    <a:pt x="38" y="157"/>
                    <a:pt x="2" y="225"/>
                  </a:cubicBezTo>
                  <a:cubicBezTo>
                    <a:pt x="0" y="228"/>
                    <a:pt x="8" y="228"/>
                    <a:pt x="9" y="225"/>
                  </a:cubicBezTo>
                  <a:cubicBezTo>
                    <a:pt x="45" y="157"/>
                    <a:pt x="28" y="74"/>
                    <a:pt x="54" y="3"/>
                  </a:cubicBezTo>
                  <a:cubicBezTo>
                    <a:pt x="55" y="0"/>
                    <a:pt x="47" y="1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0" name="Freeform 280"/>
            <p:cNvSpPr/>
            <p:nvPr/>
          </p:nvSpPr>
          <p:spPr bwMode="auto">
            <a:xfrm>
              <a:off x="7630815" y="1095313"/>
              <a:ext cx="693671" cy="697104"/>
            </a:xfrm>
            <a:custGeom>
              <a:avLst/>
              <a:gdLst>
                <a:gd name="T0" fmla="*/ 293 w 663"/>
                <a:gd name="T1" fmla="*/ 94 h 670"/>
                <a:gd name="T2" fmla="*/ 4 w 663"/>
                <a:gd name="T3" fmla="*/ 39 h 670"/>
                <a:gd name="T4" fmla="*/ 1 w 663"/>
                <a:gd name="T5" fmla="*/ 40 h 670"/>
                <a:gd name="T6" fmla="*/ 117 w 663"/>
                <a:gd name="T7" fmla="*/ 249 h 670"/>
                <a:gd name="T8" fmla="*/ 228 w 663"/>
                <a:gd name="T9" fmla="*/ 452 h 670"/>
                <a:gd name="T10" fmla="*/ 660 w 663"/>
                <a:gd name="T11" fmla="*/ 670 h 670"/>
                <a:gd name="T12" fmla="*/ 662 w 663"/>
                <a:gd name="T13" fmla="*/ 668 h 670"/>
                <a:gd name="T14" fmla="*/ 151 w 663"/>
                <a:gd name="T15" fmla="*/ 328 h 670"/>
                <a:gd name="T16" fmla="*/ 27 w 663"/>
                <a:gd name="T17" fmla="*/ 62 h 670"/>
                <a:gd name="T18" fmla="*/ 6 w 663"/>
                <a:gd name="T19" fmla="*/ 42 h 670"/>
                <a:gd name="T20" fmla="*/ 29 w 663"/>
                <a:gd name="T21" fmla="*/ 48 h 670"/>
                <a:gd name="T22" fmla="*/ 83 w 663"/>
                <a:gd name="T23" fmla="*/ 51 h 670"/>
                <a:gd name="T24" fmla="*/ 215 w 663"/>
                <a:gd name="T25" fmla="*/ 48 h 670"/>
                <a:gd name="T26" fmla="*/ 291 w 663"/>
                <a:gd name="T27" fmla="*/ 95 h 670"/>
                <a:gd name="T28" fmla="*/ 293 w 663"/>
                <a:gd name="T29" fmla="*/ 94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3" h="670">
                  <a:moveTo>
                    <a:pt x="293" y="94"/>
                  </a:moveTo>
                  <a:cubicBezTo>
                    <a:pt x="223" y="0"/>
                    <a:pt x="97" y="74"/>
                    <a:pt x="4" y="39"/>
                  </a:cubicBezTo>
                  <a:cubicBezTo>
                    <a:pt x="3" y="38"/>
                    <a:pt x="0" y="39"/>
                    <a:pt x="1" y="40"/>
                  </a:cubicBezTo>
                  <a:cubicBezTo>
                    <a:pt x="62" y="93"/>
                    <a:pt x="88" y="176"/>
                    <a:pt x="117" y="249"/>
                  </a:cubicBezTo>
                  <a:cubicBezTo>
                    <a:pt x="145" y="323"/>
                    <a:pt x="175" y="391"/>
                    <a:pt x="228" y="452"/>
                  </a:cubicBezTo>
                  <a:cubicBezTo>
                    <a:pt x="335" y="577"/>
                    <a:pt x="500" y="647"/>
                    <a:pt x="660" y="670"/>
                  </a:cubicBezTo>
                  <a:cubicBezTo>
                    <a:pt x="661" y="670"/>
                    <a:pt x="663" y="668"/>
                    <a:pt x="662" y="668"/>
                  </a:cubicBezTo>
                  <a:cubicBezTo>
                    <a:pt x="452" y="638"/>
                    <a:pt x="244" y="527"/>
                    <a:pt x="151" y="328"/>
                  </a:cubicBezTo>
                  <a:cubicBezTo>
                    <a:pt x="110" y="240"/>
                    <a:pt x="91" y="138"/>
                    <a:pt x="27" y="62"/>
                  </a:cubicBezTo>
                  <a:cubicBezTo>
                    <a:pt x="21" y="55"/>
                    <a:pt x="14" y="45"/>
                    <a:pt x="6" y="42"/>
                  </a:cubicBezTo>
                  <a:cubicBezTo>
                    <a:pt x="13" y="44"/>
                    <a:pt x="21" y="46"/>
                    <a:pt x="29" y="48"/>
                  </a:cubicBezTo>
                  <a:cubicBezTo>
                    <a:pt x="46" y="51"/>
                    <a:pt x="65" y="51"/>
                    <a:pt x="83" y="51"/>
                  </a:cubicBezTo>
                  <a:cubicBezTo>
                    <a:pt x="127" y="49"/>
                    <a:pt x="171" y="41"/>
                    <a:pt x="215" y="48"/>
                  </a:cubicBezTo>
                  <a:cubicBezTo>
                    <a:pt x="246" y="53"/>
                    <a:pt x="272" y="70"/>
                    <a:pt x="291" y="95"/>
                  </a:cubicBezTo>
                  <a:cubicBezTo>
                    <a:pt x="291" y="96"/>
                    <a:pt x="294" y="95"/>
                    <a:pt x="293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1" name="Freeform 281"/>
            <p:cNvSpPr/>
            <p:nvPr/>
          </p:nvSpPr>
          <p:spPr bwMode="auto">
            <a:xfrm>
              <a:off x="7642835" y="1141672"/>
              <a:ext cx="619840" cy="626708"/>
            </a:xfrm>
            <a:custGeom>
              <a:avLst/>
              <a:gdLst>
                <a:gd name="T0" fmla="*/ 1 w 594"/>
                <a:gd name="T1" fmla="*/ 2 h 601"/>
                <a:gd name="T2" fmla="*/ 131 w 594"/>
                <a:gd name="T3" fmla="*/ 146 h 601"/>
                <a:gd name="T4" fmla="*/ 252 w 594"/>
                <a:gd name="T5" fmla="*/ 350 h 601"/>
                <a:gd name="T6" fmla="*/ 396 w 594"/>
                <a:gd name="T7" fmla="*/ 504 h 601"/>
                <a:gd name="T8" fmla="*/ 590 w 594"/>
                <a:gd name="T9" fmla="*/ 601 h 601"/>
                <a:gd name="T10" fmla="*/ 592 w 594"/>
                <a:gd name="T11" fmla="*/ 599 h 601"/>
                <a:gd name="T12" fmla="*/ 398 w 594"/>
                <a:gd name="T13" fmla="*/ 503 h 601"/>
                <a:gd name="T14" fmla="*/ 251 w 594"/>
                <a:gd name="T15" fmla="*/ 344 h 601"/>
                <a:gd name="T16" fmla="*/ 134 w 594"/>
                <a:gd name="T17" fmla="*/ 145 h 601"/>
                <a:gd name="T18" fmla="*/ 3 w 594"/>
                <a:gd name="T19" fmla="*/ 1 h 601"/>
                <a:gd name="T20" fmla="*/ 1 w 594"/>
                <a:gd name="T21" fmla="*/ 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4" h="601">
                  <a:moveTo>
                    <a:pt x="1" y="2"/>
                  </a:moveTo>
                  <a:cubicBezTo>
                    <a:pt x="51" y="42"/>
                    <a:pt x="95" y="93"/>
                    <a:pt x="131" y="146"/>
                  </a:cubicBezTo>
                  <a:cubicBezTo>
                    <a:pt x="176" y="212"/>
                    <a:pt x="207" y="285"/>
                    <a:pt x="252" y="350"/>
                  </a:cubicBezTo>
                  <a:cubicBezTo>
                    <a:pt x="292" y="409"/>
                    <a:pt x="340" y="461"/>
                    <a:pt x="396" y="504"/>
                  </a:cubicBezTo>
                  <a:cubicBezTo>
                    <a:pt x="454" y="550"/>
                    <a:pt x="521" y="576"/>
                    <a:pt x="590" y="601"/>
                  </a:cubicBezTo>
                  <a:cubicBezTo>
                    <a:pt x="591" y="601"/>
                    <a:pt x="594" y="600"/>
                    <a:pt x="592" y="599"/>
                  </a:cubicBezTo>
                  <a:cubicBezTo>
                    <a:pt x="523" y="574"/>
                    <a:pt x="457" y="548"/>
                    <a:pt x="398" y="503"/>
                  </a:cubicBezTo>
                  <a:cubicBezTo>
                    <a:pt x="340" y="459"/>
                    <a:pt x="292" y="404"/>
                    <a:pt x="251" y="344"/>
                  </a:cubicBezTo>
                  <a:cubicBezTo>
                    <a:pt x="207" y="280"/>
                    <a:pt x="177" y="209"/>
                    <a:pt x="134" y="145"/>
                  </a:cubicBezTo>
                  <a:cubicBezTo>
                    <a:pt x="98" y="91"/>
                    <a:pt x="54" y="41"/>
                    <a:pt x="3" y="1"/>
                  </a:cubicBezTo>
                  <a:cubicBezTo>
                    <a:pt x="3" y="0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Freeform 282"/>
            <p:cNvSpPr/>
            <p:nvPr/>
          </p:nvSpPr>
          <p:spPr bwMode="auto">
            <a:xfrm>
              <a:off x="7639401" y="1138238"/>
              <a:ext cx="595802" cy="609538"/>
            </a:xfrm>
            <a:custGeom>
              <a:avLst/>
              <a:gdLst>
                <a:gd name="T0" fmla="*/ 0 w 569"/>
                <a:gd name="T1" fmla="*/ 2 h 585"/>
                <a:gd name="T2" fmla="*/ 160 w 569"/>
                <a:gd name="T3" fmla="*/ 131 h 585"/>
                <a:gd name="T4" fmla="*/ 281 w 569"/>
                <a:gd name="T5" fmla="*/ 326 h 585"/>
                <a:gd name="T6" fmla="*/ 398 w 569"/>
                <a:gd name="T7" fmla="*/ 488 h 585"/>
                <a:gd name="T8" fmla="*/ 566 w 569"/>
                <a:gd name="T9" fmla="*/ 585 h 585"/>
                <a:gd name="T10" fmla="*/ 568 w 569"/>
                <a:gd name="T11" fmla="*/ 584 h 585"/>
                <a:gd name="T12" fmla="*/ 396 w 569"/>
                <a:gd name="T13" fmla="*/ 483 h 585"/>
                <a:gd name="T14" fmla="*/ 279 w 569"/>
                <a:gd name="T15" fmla="*/ 314 h 585"/>
                <a:gd name="T16" fmla="*/ 167 w 569"/>
                <a:gd name="T17" fmla="*/ 134 h 585"/>
                <a:gd name="T18" fmla="*/ 3 w 569"/>
                <a:gd name="T19" fmla="*/ 1 h 585"/>
                <a:gd name="T20" fmla="*/ 0 w 569"/>
                <a:gd name="T21" fmla="*/ 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9" h="585">
                  <a:moveTo>
                    <a:pt x="0" y="2"/>
                  </a:moveTo>
                  <a:cubicBezTo>
                    <a:pt x="58" y="39"/>
                    <a:pt x="114" y="80"/>
                    <a:pt x="160" y="131"/>
                  </a:cubicBezTo>
                  <a:cubicBezTo>
                    <a:pt x="213" y="189"/>
                    <a:pt x="245" y="257"/>
                    <a:pt x="281" y="326"/>
                  </a:cubicBezTo>
                  <a:cubicBezTo>
                    <a:pt x="313" y="384"/>
                    <a:pt x="349" y="441"/>
                    <a:pt x="398" y="488"/>
                  </a:cubicBezTo>
                  <a:cubicBezTo>
                    <a:pt x="444" y="532"/>
                    <a:pt x="504" y="567"/>
                    <a:pt x="566" y="585"/>
                  </a:cubicBezTo>
                  <a:cubicBezTo>
                    <a:pt x="566" y="585"/>
                    <a:pt x="569" y="584"/>
                    <a:pt x="568" y="584"/>
                  </a:cubicBezTo>
                  <a:cubicBezTo>
                    <a:pt x="504" y="565"/>
                    <a:pt x="444" y="529"/>
                    <a:pt x="396" y="483"/>
                  </a:cubicBezTo>
                  <a:cubicBezTo>
                    <a:pt x="347" y="435"/>
                    <a:pt x="311" y="375"/>
                    <a:pt x="279" y="314"/>
                  </a:cubicBezTo>
                  <a:cubicBezTo>
                    <a:pt x="245" y="251"/>
                    <a:pt x="214" y="189"/>
                    <a:pt x="167" y="134"/>
                  </a:cubicBezTo>
                  <a:cubicBezTo>
                    <a:pt x="120" y="81"/>
                    <a:pt x="62" y="38"/>
                    <a:pt x="3" y="1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Freeform 283"/>
            <p:cNvSpPr/>
            <p:nvPr/>
          </p:nvSpPr>
          <p:spPr bwMode="auto">
            <a:xfrm>
              <a:off x="7653137" y="1151974"/>
              <a:ext cx="631858" cy="630142"/>
            </a:xfrm>
            <a:custGeom>
              <a:avLst/>
              <a:gdLst>
                <a:gd name="T0" fmla="*/ 1 w 605"/>
                <a:gd name="T1" fmla="*/ 2 h 604"/>
                <a:gd name="T2" fmla="*/ 148 w 605"/>
                <a:gd name="T3" fmla="*/ 245 h 604"/>
                <a:gd name="T4" fmla="*/ 317 w 605"/>
                <a:gd name="T5" fmla="*/ 468 h 604"/>
                <a:gd name="T6" fmla="*/ 493 w 605"/>
                <a:gd name="T7" fmla="*/ 572 h 604"/>
                <a:gd name="T8" fmla="*/ 602 w 605"/>
                <a:gd name="T9" fmla="*/ 604 h 604"/>
                <a:gd name="T10" fmla="*/ 604 w 605"/>
                <a:gd name="T11" fmla="*/ 602 h 604"/>
                <a:gd name="T12" fmla="*/ 495 w 605"/>
                <a:gd name="T13" fmla="*/ 571 h 604"/>
                <a:gd name="T14" fmla="*/ 315 w 605"/>
                <a:gd name="T15" fmla="*/ 463 h 604"/>
                <a:gd name="T16" fmla="*/ 145 w 605"/>
                <a:gd name="T17" fmla="*/ 234 h 604"/>
                <a:gd name="T18" fmla="*/ 3 w 605"/>
                <a:gd name="T19" fmla="*/ 1 h 604"/>
                <a:gd name="T20" fmla="*/ 1 w 605"/>
                <a:gd name="T21" fmla="*/ 2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5" h="604">
                  <a:moveTo>
                    <a:pt x="1" y="2"/>
                  </a:moveTo>
                  <a:cubicBezTo>
                    <a:pt x="72" y="66"/>
                    <a:pt x="106" y="161"/>
                    <a:pt x="148" y="245"/>
                  </a:cubicBezTo>
                  <a:cubicBezTo>
                    <a:pt x="190" y="329"/>
                    <a:pt x="246" y="406"/>
                    <a:pt x="317" y="468"/>
                  </a:cubicBezTo>
                  <a:cubicBezTo>
                    <a:pt x="369" y="512"/>
                    <a:pt x="429" y="548"/>
                    <a:pt x="493" y="572"/>
                  </a:cubicBezTo>
                  <a:cubicBezTo>
                    <a:pt x="529" y="586"/>
                    <a:pt x="565" y="593"/>
                    <a:pt x="602" y="604"/>
                  </a:cubicBezTo>
                  <a:cubicBezTo>
                    <a:pt x="603" y="604"/>
                    <a:pt x="605" y="603"/>
                    <a:pt x="604" y="602"/>
                  </a:cubicBezTo>
                  <a:cubicBezTo>
                    <a:pt x="567" y="591"/>
                    <a:pt x="531" y="584"/>
                    <a:pt x="495" y="571"/>
                  </a:cubicBezTo>
                  <a:cubicBezTo>
                    <a:pt x="429" y="546"/>
                    <a:pt x="369" y="509"/>
                    <a:pt x="315" y="463"/>
                  </a:cubicBezTo>
                  <a:cubicBezTo>
                    <a:pt x="242" y="400"/>
                    <a:pt x="188" y="320"/>
                    <a:pt x="145" y="234"/>
                  </a:cubicBezTo>
                  <a:cubicBezTo>
                    <a:pt x="106" y="152"/>
                    <a:pt x="72" y="63"/>
                    <a:pt x="3" y="1"/>
                  </a:cubicBezTo>
                  <a:cubicBezTo>
                    <a:pt x="3" y="0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Freeform 284"/>
            <p:cNvSpPr/>
            <p:nvPr/>
          </p:nvSpPr>
          <p:spPr bwMode="auto">
            <a:xfrm>
              <a:off x="7637683" y="1138238"/>
              <a:ext cx="472177" cy="523687"/>
            </a:xfrm>
            <a:custGeom>
              <a:avLst/>
              <a:gdLst>
                <a:gd name="T0" fmla="*/ 1 w 453"/>
                <a:gd name="T1" fmla="*/ 2 h 504"/>
                <a:gd name="T2" fmla="*/ 269 w 453"/>
                <a:gd name="T3" fmla="*/ 221 h 504"/>
                <a:gd name="T4" fmla="*/ 450 w 453"/>
                <a:gd name="T5" fmla="*/ 503 h 504"/>
                <a:gd name="T6" fmla="*/ 453 w 453"/>
                <a:gd name="T7" fmla="*/ 502 h 504"/>
                <a:gd name="T8" fmla="*/ 266 w 453"/>
                <a:gd name="T9" fmla="*/ 210 h 504"/>
                <a:gd name="T10" fmla="*/ 3 w 453"/>
                <a:gd name="T11" fmla="*/ 0 h 504"/>
                <a:gd name="T12" fmla="*/ 1 w 453"/>
                <a:gd name="T13" fmla="*/ 2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3" h="504">
                  <a:moveTo>
                    <a:pt x="1" y="2"/>
                  </a:moveTo>
                  <a:cubicBezTo>
                    <a:pt x="114" y="40"/>
                    <a:pt x="209" y="119"/>
                    <a:pt x="269" y="221"/>
                  </a:cubicBezTo>
                  <a:cubicBezTo>
                    <a:pt x="326" y="317"/>
                    <a:pt x="361" y="431"/>
                    <a:pt x="450" y="503"/>
                  </a:cubicBezTo>
                  <a:cubicBezTo>
                    <a:pt x="451" y="504"/>
                    <a:pt x="453" y="503"/>
                    <a:pt x="453" y="502"/>
                  </a:cubicBezTo>
                  <a:cubicBezTo>
                    <a:pt x="361" y="428"/>
                    <a:pt x="325" y="309"/>
                    <a:pt x="266" y="210"/>
                  </a:cubicBezTo>
                  <a:cubicBezTo>
                    <a:pt x="208" y="112"/>
                    <a:pt x="111" y="37"/>
                    <a:pt x="3" y="0"/>
                  </a:cubicBezTo>
                  <a:cubicBezTo>
                    <a:pt x="2" y="0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Freeform 285"/>
            <p:cNvSpPr/>
            <p:nvPr/>
          </p:nvSpPr>
          <p:spPr bwMode="auto">
            <a:xfrm>
              <a:off x="7637683" y="1138238"/>
              <a:ext cx="338251" cy="278155"/>
            </a:xfrm>
            <a:custGeom>
              <a:avLst/>
              <a:gdLst>
                <a:gd name="T0" fmla="*/ 2 w 324"/>
                <a:gd name="T1" fmla="*/ 2 h 267"/>
                <a:gd name="T2" fmla="*/ 321 w 324"/>
                <a:gd name="T3" fmla="*/ 266 h 267"/>
                <a:gd name="T4" fmla="*/ 324 w 324"/>
                <a:gd name="T5" fmla="*/ 265 h 267"/>
                <a:gd name="T6" fmla="*/ 4 w 324"/>
                <a:gd name="T7" fmla="*/ 0 h 267"/>
                <a:gd name="T8" fmla="*/ 2 w 324"/>
                <a:gd name="T9" fmla="*/ 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67">
                  <a:moveTo>
                    <a:pt x="2" y="2"/>
                  </a:moveTo>
                  <a:cubicBezTo>
                    <a:pt x="150" y="25"/>
                    <a:pt x="266" y="128"/>
                    <a:pt x="321" y="266"/>
                  </a:cubicBezTo>
                  <a:cubicBezTo>
                    <a:pt x="322" y="267"/>
                    <a:pt x="324" y="266"/>
                    <a:pt x="324" y="265"/>
                  </a:cubicBezTo>
                  <a:cubicBezTo>
                    <a:pt x="269" y="127"/>
                    <a:pt x="152" y="23"/>
                    <a:pt x="4" y="0"/>
                  </a:cubicBezTo>
                  <a:cubicBezTo>
                    <a:pt x="3" y="0"/>
                    <a:pt x="0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Freeform 286"/>
            <p:cNvSpPr/>
            <p:nvPr/>
          </p:nvSpPr>
          <p:spPr bwMode="auto">
            <a:xfrm>
              <a:off x="7639401" y="1138238"/>
              <a:ext cx="305627" cy="175135"/>
            </a:xfrm>
            <a:custGeom>
              <a:avLst/>
              <a:gdLst>
                <a:gd name="T0" fmla="*/ 2 w 293"/>
                <a:gd name="T1" fmla="*/ 2 h 167"/>
                <a:gd name="T2" fmla="*/ 289 w 293"/>
                <a:gd name="T3" fmla="*/ 166 h 167"/>
                <a:gd name="T4" fmla="*/ 292 w 293"/>
                <a:gd name="T5" fmla="*/ 165 h 167"/>
                <a:gd name="T6" fmla="*/ 3 w 293"/>
                <a:gd name="T7" fmla="*/ 0 h 167"/>
                <a:gd name="T8" fmla="*/ 2 w 293"/>
                <a:gd name="T9" fmla="*/ 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167">
                  <a:moveTo>
                    <a:pt x="2" y="2"/>
                  </a:moveTo>
                  <a:cubicBezTo>
                    <a:pt x="114" y="24"/>
                    <a:pt x="237" y="51"/>
                    <a:pt x="289" y="166"/>
                  </a:cubicBezTo>
                  <a:cubicBezTo>
                    <a:pt x="290" y="167"/>
                    <a:pt x="293" y="166"/>
                    <a:pt x="292" y="165"/>
                  </a:cubicBezTo>
                  <a:cubicBezTo>
                    <a:pt x="239" y="50"/>
                    <a:pt x="116" y="23"/>
                    <a:pt x="3" y="0"/>
                  </a:cubicBezTo>
                  <a:cubicBezTo>
                    <a:pt x="2" y="0"/>
                    <a:pt x="0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Freeform 287"/>
            <p:cNvSpPr/>
            <p:nvPr/>
          </p:nvSpPr>
          <p:spPr bwMode="auto">
            <a:xfrm>
              <a:off x="7675458" y="1145106"/>
              <a:ext cx="269571" cy="115040"/>
            </a:xfrm>
            <a:custGeom>
              <a:avLst/>
              <a:gdLst>
                <a:gd name="T0" fmla="*/ 2 w 257"/>
                <a:gd name="T1" fmla="*/ 2 h 111"/>
                <a:gd name="T2" fmla="*/ 253 w 257"/>
                <a:gd name="T3" fmla="*/ 110 h 111"/>
                <a:gd name="T4" fmla="*/ 256 w 257"/>
                <a:gd name="T5" fmla="*/ 109 h 111"/>
                <a:gd name="T6" fmla="*/ 4 w 257"/>
                <a:gd name="T7" fmla="*/ 1 h 111"/>
                <a:gd name="T8" fmla="*/ 2 w 257"/>
                <a:gd name="T9" fmla="*/ 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11">
                  <a:moveTo>
                    <a:pt x="2" y="2"/>
                  </a:moveTo>
                  <a:cubicBezTo>
                    <a:pt x="101" y="1"/>
                    <a:pt x="194" y="26"/>
                    <a:pt x="253" y="110"/>
                  </a:cubicBezTo>
                  <a:cubicBezTo>
                    <a:pt x="254" y="111"/>
                    <a:pt x="257" y="110"/>
                    <a:pt x="256" y="109"/>
                  </a:cubicBezTo>
                  <a:cubicBezTo>
                    <a:pt x="197" y="24"/>
                    <a:pt x="103" y="0"/>
                    <a:pt x="4" y="1"/>
                  </a:cubicBezTo>
                  <a:cubicBezTo>
                    <a:pt x="3" y="1"/>
                    <a:pt x="0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Freeform 288"/>
            <p:cNvSpPr/>
            <p:nvPr/>
          </p:nvSpPr>
          <p:spPr bwMode="auto">
            <a:xfrm>
              <a:off x="8904834" y="861800"/>
              <a:ext cx="523688" cy="980411"/>
            </a:xfrm>
            <a:custGeom>
              <a:avLst/>
              <a:gdLst>
                <a:gd name="T0" fmla="*/ 102 w 500"/>
                <a:gd name="T1" fmla="*/ 348 h 943"/>
                <a:gd name="T2" fmla="*/ 458 w 500"/>
                <a:gd name="T3" fmla="*/ 7 h 943"/>
                <a:gd name="T4" fmla="*/ 448 w 500"/>
                <a:gd name="T5" fmla="*/ 7 h 943"/>
                <a:gd name="T6" fmla="*/ 472 w 500"/>
                <a:gd name="T7" fmla="*/ 165 h 943"/>
                <a:gd name="T8" fmla="*/ 485 w 500"/>
                <a:gd name="T9" fmla="*/ 342 h 943"/>
                <a:gd name="T10" fmla="*/ 374 w 500"/>
                <a:gd name="T11" fmla="*/ 655 h 943"/>
                <a:gd name="T12" fmla="*/ 193 w 500"/>
                <a:gd name="T13" fmla="*/ 836 h 943"/>
                <a:gd name="T14" fmla="*/ 103 w 500"/>
                <a:gd name="T15" fmla="*/ 895 h 943"/>
                <a:gd name="T16" fmla="*/ 13 w 500"/>
                <a:gd name="T17" fmla="*/ 934 h 943"/>
                <a:gd name="T18" fmla="*/ 9 w 500"/>
                <a:gd name="T19" fmla="*/ 933 h 943"/>
                <a:gd name="T20" fmla="*/ 9 w 500"/>
                <a:gd name="T21" fmla="*/ 940 h 943"/>
                <a:gd name="T22" fmla="*/ 196 w 500"/>
                <a:gd name="T23" fmla="*/ 728 h 943"/>
                <a:gd name="T24" fmla="*/ 101 w 500"/>
                <a:gd name="T25" fmla="*/ 346 h 943"/>
                <a:gd name="T26" fmla="*/ 91 w 500"/>
                <a:gd name="T27" fmla="*/ 351 h 943"/>
                <a:gd name="T28" fmla="*/ 188 w 500"/>
                <a:gd name="T29" fmla="*/ 717 h 943"/>
                <a:gd name="T30" fmla="*/ 4 w 500"/>
                <a:gd name="T31" fmla="*/ 934 h 943"/>
                <a:gd name="T32" fmla="*/ 5 w 500"/>
                <a:gd name="T33" fmla="*/ 941 h 943"/>
                <a:gd name="T34" fmla="*/ 74 w 500"/>
                <a:gd name="T35" fmla="*/ 919 h 943"/>
                <a:gd name="T36" fmla="*/ 167 w 500"/>
                <a:gd name="T37" fmla="*/ 863 h 943"/>
                <a:gd name="T38" fmla="*/ 336 w 500"/>
                <a:gd name="T39" fmla="*/ 719 h 943"/>
                <a:gd name="T40" fmla="*/ 479 w 500"/>
                <a:gd name="T41" fmla="*/ 446 h 943"/>
                <a:gd name="T42" fmla="*/ 499 w 500"/>
                <a:gd name="T43" fmla="*/ 277 h 943"/>
                <a:gd name="T44" fmla="*/ 473 w 500"/>
                <a:gd name="T45" fmla="*/ 117 h 943"/>
                <a:gd name="T46" fmla="*/ 459 w 500"/>
                <a:gd name="T47" fmla="*/ 5 h 943"/>
                <a:gd name="T48" fmla="*/ 449 w 500"/>
                <a:gd name="T49" fmla="*/ 5 h 943"/>
                <a:gd name="T50" fmla="*/ 91 w 500"/>
                <a:gd name="T51" fmla="*/ 349 h 943"/>
                <a:gd name="T52" fmla="*/ 102 w 500"/>
                <a:gd name="T53" fmla="*/ 348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0" h="943">
                  <a:moveTo>
                    <a:pt x="102" y="348"/>
                  </a:moveTo>
                  <a:cubicBezTo>
                    <a:pt x="136" y="163"/>
                    <a:pt x="341" y="125"/>
                    <a:pt x="458" y="7"/>
                  </a:cubicBezTo>
                  <a:cubicBezTo>
                    <a:pt x="455" y="7"/>
                    <a:pt x="451" y="7"/>
                    <a:pt x="448" y="7"/>
                  </a:cubicBezTo>
                  <a:cubicBezTo>
                    <a:pt x="447" y="61"/>
                    <a:pt x="460" y="113"/>
                    <a:pt x="472" y="165"/>
                  </a:cubicBezTo>
                  <a:cubicBezTo>
                    <a:pt x="485" y="224"/>
                    <a:pt x="490" y="281"/>
                    <a:pt x="485" y="342"/>
                  </a:cubicBezTo>
                  <a:cubicBezTo>
                    <a:pt x="476" y="454"/>
                    <a:pt x="437" y="562"/>
                    <a:pt x="374" y="655"/>
                  </a:cubicBezTo>
                  <a:cubicBezTo>
                    <a:pt x="327" y="727"/>
                    <a:pt x="263" y="787"/>
                    <a:pt x="193" y="836"/>
                  </a:cubicBezTo>
                  <a:cubicBezTo>
                    <a:pt x="164" y="857"/>
                    <a:pt x="134" y="877"/>
                    <a:pt x="103" y="895"/>
                  </a:cubicBezTo>
                  <a:cubicBezTo>
                    <a:pt x="77" y="910"/>
                    <a:pt x="44" y="933"/>
                    <a:pt x="13" y="934"/>
                  </a:cubicBezTo>
                  <a:cubicBezTo>
                    <a:pt x="12" y="934"/>
                    <a:pt x="10" y="934"/>
                    <a:pt x="9" y="933"/>
                  </a:cubicBezTo>
                  <a:cubicBezTo>
                    <a:pt x="9" y="935"/>
                    <a:pt x="9" y="938"/>
                    <a:pt x="9" y="940"/>
                  </a:cubicBezTo>
                  <a:cubicBezTo>
                    <a:pt x="95" y="902"/>
                    <a:pt x="169" y="816"/>
                    <a:pt x="196" y="728"/>
                  </a:cubicBezTo>
                  <a:cubicBezTo>
                    <a:pt x="236" y="597"/>
                    <a:pt x="192" y="445"/>
                    <a:pt x="101" y="346"/>
                  </a:cubicBezTo>
                  <a:cubicBezTo>
                    <a:pt x="98" y="343"/>
                    <a:pt x="88" y="347"/>
                    <a:pt x="91" y="351"/>
                  </a:cubicBezTo>
                  <a:cubicBezTo>
                    <a:pt x="180" y="448"/>
                    <a:pt x="219" y="589"/>
                    <a:pt x="188" y="717"/>
                  </a:cubicBezTo>
                  <a:cubicBezTo>
                    <a:pt x="166" y="807"/>
                    <a:pt x="90" y="897"/>
                    <a:pt x="4" y="934"/>
                  </a:cubicBezTo>
                  <a:cubicBezTo>
                    <a:pt x="1" y="936"/>
                    <a:pt x="0" y="940"/>
                    <a:pt x="5" y="941"/>
                  </a:cubicBezTo>
                  <a:cubicBezTo>
                    <a:pt x="28" y="943"/>
                    <a:pt x="54" y="929"/>
                    <a:pt x="74" y="919"/>
                  </a:cubicBezTo>
                  <a:cubicBezTo>
                    <a:pt x="106" y="903"/>
                    <a:pt x="137" y="883"/>
                    <a:pt x="167" y="863"/>
                  </a:cubicBezTo>
                  <a:cubicBezTo>
                    <a:pt x="229" y="822"/>
                    <a:pt x="286" y="776"/>
                    <a:pt x="336" y="719"/>
                  </a:cubicBezTo>
                  <a:cubicBezTo>
                    <a:pt x="404" y="642"/>
                    <a:pt x="453" y="546"/>
                    <a:pt x="479" y="446"/>
                  </a:cubicBezTo>
                  <a:cubicBezTo>
                    <a:pt x="493" y="392"/>
                    <a:pt x="500" y="334"/>
                    <a:pt x="499" y="277"/>
                  </a:cubicBezTo>
                  <a:cubicBezTo>
                    <a:pt x="499" y="223"/>
                    <a:pt x="484" y="170"/>
                    <a:pt x="473" y="117"/>
                  </a:cubicBezTo>
                  <a:cubicBezTo>
                    <a:pt x="465" y="80"/>
                    <a:pt x="459" y="43"/>
                    <a:pt x="459" y="5"/>
                  </a:cubicBezTo>
                  <a:cubicBezTo>
                    <a:pt x="459" y="0"/>
                    <a:pt x="451" y="3"/>
                    <a:pt x="449" y="5"/>
                  </a:cubicBezTo>
                  <a:cubicBezTo>
                    <a:pt x="331" y="124"/>
                    <a:pt x="125" y="161"/>
                    <a:pt x="91" y="349"/>
                  </a:cubicBezTo>
                  <a:cubicBezTo>
                    <a:pt x="90" y="354"/>
                    <a:pt x="101" y="352"/>
                    <a:pt x="102" y="3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Freeform 289"/>
            <p:cNvSpPr/>
            <p:nvPr/>
          </p:nvSpPr>
          <p:spPr bwMode="auto">
            <a:xfrm>
              <a:off x="9019874" y="873819"/>
              <a:ext cx="358855" cy="377741"/>
            </a:xfrm>
            <a:custGeom>
              <a:avLst/>
              <a:gdLst>
                <a:gd name="T0" fmla="*/ 330 w 344"/>
                <a:gd name="T1" fmla="*/ 3 h 363"/>
                <a:gd name="T2" fmla="*/ 315 w 344"/>
                <a:gd name="T3" fmla="*/ 21 h 363"/>
                <a:gd name="T4" fmla="*/ 284 w 344"/>
                <a:gd name="T5" fmla="*/ 50 h 363"/>
                <a:gd name="T6" fmla="*/ 219 w 344"/>
                <a:gd name="T7" fmla="*/ 97 h 363"/>
                <a:gd name="T8" fmla="*/ 124 w 344"/>
                <a:gd name="T9" fmla="*/ 169 h 363"/>
                <a:gd name="T10" fmla="*/ 0 w 344"/>
                <a:gd name="T11" fmla="*/ 358 h 363"/>
                <a:gd name="T12" fmla="*/ 11 w 344"/>
                <a:gd name="T13" fmla="*/ 356 h 363"/>
                <a:gd name="T14" fmla="*/ 144 w 344"/>
                <a:gd name="T15" fmla="*/ 162 h 363"/>
                <a:gd name="T16" fmla="*/ 244 w 344"/>
                <a:gd name="T17" fmla="*/ 88 h 363"/>
                <a:gd name="T18" fmla="*/ 303 w 344"/>
                <a:gd name="T19" fmla="*/ 45 h 363"/>
                <a:gd name="T20" fmla="*/ 339 w 344"/>
                <a:gd name="T21" fmla="*/ 6 h 363"/>
                <a:gd name="T22" fmla="*/ 330 w 344"/>
                <a:gd name="T23" fmla="*/ 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4" h="363">
                  <a:moveTo>
                    <a:pt x="330" y="3"/>
                  </a:moveTo>
                  <a:cubicBezTo>
                    <a:pt x="324" y="9"/>
                    <a:pt x="320" y="14"/>
                    <a:pt x="315" y="21"/>
                  </a:cubicBezTo>
                  <a:cubicBezTo>
                    <a:pt x="306" y="33"/>
                    <a:pt x="296" y="41"/>
                    <a:pt x="284" y="50"/>
                  </a:cubicBezTo>
                  <a:cubicBezTo>
                    <a:pt x="263" y="66"/>
                    <a:pt x="241" y="81"/>
                    <a:pt x="219" y="97"/>
                  </a:cubicBezTo>
                  <a:cubicBezTo>
                    <a:pt x="187" y="120"/>
                    <a:pt x="155" y="143"/>
                    <a:pt x="124" y="169"/>
                  </a:cubicBezTo>
                  <a:cubicBezTo>
                    <a:pt x="67" y="216"/>
                    <a:pt x="5" y="280"/>
                    <a:pt x="0" y="358"/>
                  </a:cubicBezTo>
                  <a:cubicBezTo>
                    <a:pt x="0" y="363"/>
                    <a:pt x="11" y="361"/>
                    <a:pt x="11" y="356"/>
                  </a:cubicBezTo>
                  <a:cubicBezTo>
                    <a:pt x="16" y="275"/>
                    <a:pt x="84" y="210"/>
                    <a:pt x="144" y="162"/>
                  </a:cubicBezTo>
                  <a:cubicBezTo>
                    <a:pt x="177" y="136"/>
                    <a:pt x="211" y="112"/>
                    <a:pt x="244" y="88"/>
                  </a:cubicBezTo>
                  <a:cubicBezTo>
                    <a:pt x="264" y="74"/>
                    <a:pt x="284" y="60"/>
                    <a:pt x="303" y="45"/>
                  </a:cubicBezTo>
                  <a:cubicBezTo>
                    <a:pt x="318" y="34"/>
                    <a:pt x="326" y="19"/>
                    <a:pt x="339" y="6"/>
                  </a:cubicBezTo>
                  <a:cubicBezTo>
                    <a:pt x="344" y="1"/>
                    <a:pt x="333" y="0"/>
                    <a:pt x="33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Freeform 290"/>
            <p:cNvSpPr/>
            <p:nvPr/>
          </p:nvSpPr>
          <p:spPr bwMode="auto">
            <a:xfrm>
              <a:off x="9021591" y="873819"/>
              <a:ext cx="355421" cy="396629"/>
            </a:xfrm>
            <a:custGeom>
              <a:avLst/>
              <a:gdLst>
                <a:gd name="T0" fmla="*/ 327 w 340"/>
                <a:gd name="T1" fmla="*/ 4 h 381"/>
                <a:gd name="T2" fmla="*/ 159 w 340"/>
                <a:gd name="T3" fmla="*/ 167 h 381"/>
                <a:gd name="T4" fmla="*/ 71 w 340"/>
                <a:gd name="T5" fmla="*/ 263 h 381"/>
                <a:gd name="T6" fmla="*/ 2 w 340"/>
                <a:gd name="T7" fmla="*/ 376 h 381"/>
                <a:gd name="T8" fmla="*/ 13 w 340"/>
                <a:gd name="T9" fmla="*/ 376 h 381"/>
                <a:gd name="T10" fmla="*/ 84 w 340"/>
                <a:gd name="T11" fmla="*/ 260 h 381"/>
                <a:gd name="T12" fmla="*/ 176 w 340"/>
                <a:gd name="T13" fmla="*/ 162 h 381"/>
                <a:gd name="T14" fmla="*/ 338 w 340"/>
                <a:gd name="T15" fmla="*/ 5 h 381"/>
                <a:gd name="T16" fmla="*/ 327 w 340"/>
                <a:gd name="T17" fmla="*/ 4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381">
                  <a:moveTo>
                    <a:pt x="327" y="4"/>
                  </a:moveTo>
                  <a:cubicBezTo>
                    <a:pt x="290" y="76"/>
                    <a:pt x="217" y="115"/>
                    <a:pt x="159" y="167"/>
                  </a:cubicBezTo>
                  <a:cubicBezTo>
                    <a:pt x="127" y="195"/>
                    <a:pt x="98" y="229"/>
                    <a:pt x="71" y="263"/>
                  </a:cubicBezTo>
                  <a:cubicBezTo>
                    <a:pt x="43" y="297"/>
                    <a:pt x="19" y="334"/>
                    <a:pt x="2" y="376"/>
                  </a:cubicBezTo>
                  <a:cubicBezTo>
                    <a:pt x="0" y="381"/>
                    <a:pt x="11" y="380"/>
                    <a:pt x="13" y="376"/>
                  </a:cubicBezTo>
                  <a:cubicBezTo>
                    <a:pt x="30" y="334"/>
                    <a:pt x="56" y="296"/>
                    <a:pt x="84" y="260"/>
                  </a:cubicBezTo>
                  <a:cubicBezTo>
                    <a:pt x="112" y="225"/>
                    <a:pt x="143" y="191"/>
                    <a:pt x="176" y="162"/>
                  </a:cubicBezTo>
                  <a:cubicBezTo>
                    <a:pt x="234" y="113"/>
                    <a:pt x="302" y="75"/>
                    <a:pt x="338" y="5"/>
                  </a:cubicBezTo>
                  <a:cubicBezTo>
                    <a:pt x="340" y="0"/>
                    <a:pt x="329" y="0"/>
                    <a:pt x="3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Freeform 291"/>
            <p:cNvSpPr/>
            <p:nvPr/>
          </p:nvSpPr>
          <p:spPr bwMode="auto">
            <a:xfrm>
              <a:off x="9047346" y="885838"/>
              <a:ext cx="326231" cy="405213"/>
            </a:xfrm>
            <a:custGeom>
              <a:avLst/>
              <a:gdLst>
                <a:gd name="T0" fmla="*/ 297 w 311"/>
                <a:gd name="T1" fmla="*/ 4 h 389"/>
                <a:gd name="T2" fmla="*/ 229 w 311"/>
                <a:gd name="T3" fmla="*/ 74 h 389"/>
                <a:gd name="T4" fmla="*/ 137 w 311"/>
                <a:gd name="T5" fmla="*/ 159 h 389"/>
                <a:gd name="T6" fmla="*/ 2 w 311"/>
                <a:gd name="T7" fmla="*/ 385 h 389"/>
                <a:gd name="T8" fmla="*/ 13 w 311"/>
                <a:gd name="T9" fmla="*/ 384 h 389"/>
                <a:gd name="T10" fmla="*/ 155 w 311"/>
                <a:gd name="T11" fmla="*/ 151 h 389"/>
                <a:gd name="T12" fmla="*/ 249 w 311"/>
                <a:gd name="T13" fmla="*/ 68 h 389"/>
                <a:gd name="T14" fmla="*/ 307 w 311"/>
                <a:gd name="T15" fmla="*/ 5 h 389"/>
                <a:gd name="T16" fmla="*/ 297 w 311"/>
                <a:gd name="T17" fmla="*/ 4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1" h="389">
                  <a:moveTo>
                    <a:pt x="297" y="4"/>
                  </a:moveTo>
                  <a:cubicBezTo>
                    <a:pt x="277" y="32"/>
                    <a:pt x="256" y="53"/>
                    <a:pt x="229" y="74"/>
                  </a:cubicBezTo>
                  <a:cubicBezTo>
                    <a:pt x="195" y="99"/>
                    <a:pt x="165" y="127"/>
                    <a:pt x="137" y="159"/>
                  </a:cubicBezTo>
                  <a:cubicBezTo>
                    <a:pt x="78" y="225"/>
                    <a:pt x="29" y="300"/>
                    <a:pt x="2" y="385"/>
                  </a:cubicBezTo>
                  <a:cubicBezTo>
                    <a:pt x="0" y="389"/>
                    <a:pt x="12" y="388"/>
                    <a:pt x="13" y="384"/>
                  </a:cubicBezTo>
                  <a:cubicBezTo>
                    <a:pt x="42" y="296"/>
                    <a:pt x="94" y="219"/>
                    <a:pt x="155" y="151"/>
                  </a:cubicBezTo>
                  <a:cubicBezTo>
                    <a:pt x="183" y="120"/>
                    <a:pt x="215" y="94"/>
                    <a:pt x="249" y="68"/>
                  </a:cubicBezTo>
                  <a:cubicBezTo>
                    <a:pt x="272" y="50"/>
                    <a:pt x="290" y="29"/>
                    <a:pt x="307" y="5"/>
                  </a:cubicBezTo>
                  <a:cubicBezTo>
                    <a:pt x="311" y="0"/>
                    <a:pt x="299" y="1"/>
                    <a:pt x="29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Freeform 292"/>
            <p:cNvSpPr/>
            <p:nvPr/>
          </p:nvSpPr>
          <p:spPr bwMode="auto">
            <a:xfrm>
              <a:off x="9079969" y="884121"/>
              <a:ext cx="291891" cy="472177"/>
            </a:xfrm>
            <a:custGeom>
              <a:avLst/>
              <a:gdLst>
                <a:gd name="T0" fmla="*/ 265 w 278"/>
                <a:gd name="T1" fmla="*/ 6 h 453"/>
                <a:gd name="T2" fmla="*/ 125 w 278"/>
                <a:gd name="T3" fmla="*/ 228 h 453"/>
                <a:gd name="T4" fmla="*/ 1 w 278"/>
                <a:gd name="T5" fmla="*/ 448 h 453"/>
                <a:gd name="T6" fmla="*/ 12 w 278"/>
                <a:gd name="T7" fmla="*/ 447 h 453"/>
                <a:gd name="T8" fmla="*/ 147 w 278"/>
                <a:gd name="T9" fmla="*/ 214 h 453"/>
                <a:gd name="T10" fmla="*/ 277 w 278"/>
                <a:gd name="T11" fmla="*/ 5 h 453"/>
                <a:gd name="T12" fmla="*/ 265 w 278"/>
                <a:gd name="T13" fmla="*/ 6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453">
                  <a:moveTo>
                    <a:pt x="265" y="6"/>
                  </a:moveTo>
                  <a:cubicBezTo>
                    <a:pt x="237" y="91"/>
                    <a:pt x="180" y="159"/>
                    <a:pt x="125" y="228"/>
                  </a:cubicBezTo>
                  <a:cubicBezTo>
                    <a:pt x="71" y="295"/>
                    <a:pt x="23" y="365"/>
                    <a:pt x="1" y="448"/>
                  </a:cubicBezTo>
                  <a:cubicBezTo>
                    <a:pt x="0" y="453"/>
                    <a:pt x="11" y="451"/>
                    <a:pt x="12" y="447"/>
                  </a:cubicBezTo>
                  <a:cubicBezTo>
                    <a:pt x="36" y="357"/>
                    <a:pt x="89" y="285"/>
                    <a:pt x="147" y="214"/>
                  </a:cubicBezTo>
                  <a:cubicBezTo>
                    <a:pt x="199" y="150"/>
                    <a:pt x="250" y="85"/>
                    <a:pt x="277" y="5"/>
                  </a:cubicBezTo>
                  <a:cubicBezTo>
                    <a:pt x="278" y="0"/>
                    <a:pt x="267" y="2"/>
                    <a:pt x="26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Freeform 293"/>
            <p:cNvSpPr/>
            <p:nvPr/>
          </p:nvSpPr>
          <p:spPr bwMode="auto">
            <a:xfrm>
              <a:off x="9093705" y="877253"/>
              <a:ext cx="281589" cy="501366"/>
            </a:xfrm>
            <a:custGeom>
              <a:avLst/>
              <a:gdLst>
                <a:gd name="T0" fmla="*/ 259 w 270"/>
                <a:gd name="T1" fmla="*/ 4 h 483"/>
                <a:gd name="T2" fmla="*/ 152 w 270"/>
                <a:gd name="T3" fmla="*/ 230 h 483"/>
                <a:gd name="T4" fmla="*/ 3 w 270"/>
                <a:gd name="T5" fmla="*/ 481 h 483"/>
                <a:gd name="T6" fmla="*/ 13 w 270"/>
                <a:gd name="T7" fmla="*/ 480 h 483"/>
                <a:gd name="T8" fmla="*/ 161 w 270"/>
                <a:gd name="T9" fmla="*/ 233 h 483"/>
                <a:gd name="T10" fmla="*/ 270 w 270"/>
                <a:gd name="T11" fmla="*/ 2 h 483"/>
                <a:gd name="T12" fmla="*/ 259 w 270"/>
                <a:gd name="T13" fmla="*/ 4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0" h="483">
                  <a:moveTo>
                    <a:pt x="259" y="4"/>
                  </a:moveTo>
                  <a:cubicBezTo>
                    <a:pt x="220" y="78"/>
                    <a:pt x="189" y="155"/>
                    <a:pt x="152" y="230"/>
                  </a:cubicBezTo>
                  <a:cubicBezTo>
                    <a:pt x="110" y="317"/>
                    <a:pt x="66" y="407"/>
                    <a:pt x="3" y="481"/>
                  </a:cubicBezTo>
                  <a:cubicBezTo>
                    <a:pt x="0" y="483"/>
                    <a:pt x="11" y="482"/>
                    <a:pt x="13" y="480"/>
                  </a:cubicBezTo>
                  <a:cubicBezTo>
                    <a:pt x="75" y="407"/>
                    <a:pt x="119" y="319"/>
                    <a:pt x="161" y="233"/>
                  </a:cubicBezTo>
                  <a:cubicBezTo>
                    <a:pt x="198" y="157"/>
                    <a:pt x="231" y="77"/>
                    <a:pt x="270" y="2"/>
                  </a:cubicBezTo>
                  <a:cubicBezTo>
                    <a:pt x="270" y="0"/>
                    <a:pt x="260" y="1"/>
                    <a:pt x="25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Freeform 294"/>
            <p:cNvSpPr/>
            <p:nvPr/>
          </p:nvSpPr>
          <p:spPr bwMode="auto">
            <a:xfrm>
              <a:off x="9098857" y="878970"/>
              <a:ext cx="278155" cy="535706"/>
            </a:xfrm>
            <a:custGeom>
              <a:avLst/>
              <a:gdLst>
                <a:gd name="T0" fmla="*/ 252 w 265"/>
                <a:gd name="T1" fmla="*/ 5 h 514"/>
                <a:gd name="T2" fmla="*/ 157 w 265"/>
                <a:gd name="T3" fmla="*/ 258 h 514"/>
                <a:gd name="T4" fmla="*/ 4 w 265"/>
                <a:gd name="T5" fmla="*/ 509 h 514"/>
                <a:gd name="T6" fmla="*/ 14 w 265"/>
                <a:gd name="T7" fmla="*/ 510 h 514"/>
                <a:gd name="T8" fmla="*/ 167 w 265"/>
                <a:gd name="T9" fmla="*/ 258 h 514"/>
                <a:gd name="T10" fmla="*/ 263 w 265"/>
                <a:gd name="T11" fmla="*/ 4 h 514"/>
                <a:gd name="T12" fmla="*/ 252 w 265"/>
                <a:gd name="T13" fmla="*/ 5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514">
                  <a:moveTo>
                    <a:pt x="252" y="5"/>
                  </a:moveTo>
                  <a:cubicBezTo>
                    <a:pt x="223" y="91"/>
                    <a:pt x="196" y="176"/>
                    <a:pt x="157" y="258"/>
                  </a:cubicBezTo>
                  <a:cubicBezTo>
                    <a:pt x="114" y="346"/>
                    <a:pt x="62" y="431"/>
                    <a:pt x="4" y="509"/>
                  </a:cubicBezTo>
                  <a:cubicBezTo>
                    <a:pt x="0" y="514"/>
                    <a:pt x="12" y="513"/>
                    <a:pt x="14" y="510"/>
                  </a:cubicBezTo>
                  <a:cubicBezTo>
                    <a:pt x="73" y="431"/>
                    <a:pt x="124" y="346"/>
                    <a:pt x="167" y="258"/>
                  </a:cubicBezTo>
                  <a:cubicBezTo>
                    <a:pt x="207" y="177"/>
                    <a:pt x="235" y="90"/>
                    <a:pt x="263" y="4"/>
                  </a:cubicBezTo>
                  <a:cubicBezTo>
                    <a:pt x="265" y="0"/>
                    <a:pt x="253" y="1"/>
                    <a:pt x="2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Freeform 295"/>
            <p:cNvSpPr/>
            <p:nvPr/>
          </p:nvSpPr>
          <p:spPr bwMode="auto">
            <a:xfrm>
              <a:off x="9109159" y="877253"/>
              <a:ext cx="266137" cy="573480"/>
            </a:xfrm>
            <a:custGeom>
              <a:avLst/>
              <a:gdLst>
                <a:gd name="T0" fmla="*/ 243 w 255"/>
                <a:gd name="T1" fmla="*/ 6 h 552"/>
                <a:gd name="T2" fmla="*/ 168 w 255"/>
                <a:gd name="T3" fmla="*/ 261 h 552"/>
                <a:gd name="T4" fmla="*/ 5 w 255"/>
                <a:gd name="T5" fmla="*/ 547 h 552"/>
                <a:gd name="T6" fmla="*/ 14 w 255"/>
                <a:gd name="T7" fmla="*/ 549 h 552"/>
                <a:gd name="T8" fmla="*/ 178 w 255"/>
                <a:gd name="T9" fmla="*/ 262 h 552"/>
                <a:gd name="T10" fmla="*/ 254 w 255"/>
                <a:gd name="T11" fmla="*/ 5 h 552"/>
                <a:gd name="T12" fmla="*/ 243 w 255"/>
                <a:gd name="T13" fmla="*/ 6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552">
                  <a:moveTo>
                    <a:pt x="243" y="6"/>
                  </a:moveTo>
                  <a:cubicBezTo>
                    <a:pt x="226" y="93"/>
                    <a:pt x="199" y="179"/>
                    <a:pt x="168" y="261"/>
                  </a:cubicBezTo>
                  <a:cubicBezTo>
                    <a:pt x="129" y="363"/>
                    <a:pt x="81" y="468"/>
                    <a:pt x="5" y="547"/>
                  </a:cubicBezTo>
                  <a:cubicBezTo>
                    <a:pt x="0" y="552"/>
                    <a:pt x="11" y="552"/>
                    <a:pt x="14" y="549"/>
                  </a:cubicBezTo>
                  <a:cubicBezTo>
                    <a:pt x="91" y="470"/>
                    <a:pt x="139" y="364"/>
                    <a:pt x="178" y="262"/>
                  </a:cubicBezTo>
                  <a:cubicBezTo>
                    <a:pt x="210" y="179"/>
                    <a:pt x="237" y="93"/>
                    <a:pt x="254" y="5"/>
                  </a:cubicBezTo>
                  <a:cubicBezTo>
                    <a:pt x="255" y="0"/>
                    <a:pt x="244" y="2"/>
                    <a:pt x="24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Freeform 296"/>
            <p:cNvSpPr/>
            <p:nvPr/>
          </p:nvSpPr>
          <p:spPr bwMode="auto">
            <a:xfrm>
              <a:off x="9110875" y="878970"/>
              <a:ext cx="269571" cy="655896"/>
            </a:xfrm>
            <a:custGeom>
              <a:avLst/>
              <a:gdLst>
                <a:gd name="T0" fmla="*/ 245 w 258"/>
                <a:gd name="T1" fmla="*/ 6 h 631"/>
                <a:gd name="T2" fmla="*/ 4 w 258"/>
                <a:gd name="T3" fmla="*/ 624 h 631"/>
                <a:gd name="T4" fmla="*/ 14 w 258"/>
                <a:gd name="T5" fmla="*/ 627 h 631"/>
                <a:gd name="T6" fmla="*/ 257 w 258"/>
                <a:gd name="T7" fmla="*/ 5 h 631"/>
                <a:gd name="T8" fmla="*/ 245 w 258"/>
                <a:gd name="T9" fmla="*/ 6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631">
                  <a:moveTo>
                    <a:pt x="245" y="6"/>
                  </a:moveTo>
                  <a:cubicBezTo>
                    <a:pt x="206" y="223"/>
                    <a:pt x="158" y="456"/>
                    <a:pt x="4" y="624"/>
                  </a:cubicBezTo>
                  <a:cubicBezTo>
                    <a:pt x="0" y="629"/>
                    <a:pt x="10" y="631"/>
                    <a:pt x="14" y="627"/>
                  </a:cubicBezTo>
                  <a:cubicBezTo>
                    <a:pt x="168" y="458"/>
                    <a:pt x="217" y="224"/>
                    <a:pt x="257" y="5"/>
                  </a:cubicBezTo>
                  <a:cubicBezTo>
                    <a:pt x="258" y="0"/>
                    <a:pt x="246" y="1"/>
                    <a:pt x="24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Freeform 297"/>
            <p:cNvSpPr/>
            <p:nvPr/>
          </p:nvSpPr>
          <p:spPr bwMode="auto">
            <a:xfrm>
              <a:off x="9100573" y="894423"/>
              <a:ext cx="278155" cy="693670"/>
            </a:xfrm>
            <a:custGeom>
              <a:avLst/>
              <a:gdLst>
                <a:gd name="T0" fmla="*/ 255 w 266"/>
                <a:gd name="T1" fmla="*/ 6 h 667"/>
                <a:gd name="T2" fmla="*/ 196 w 266"/>
                <a:gd name="T3" fmla="*/ 364 h 667"/>
                <a:gd name="T4" fmla="*/ 5 w 266"/>
                <a:gd name="T5" fmla="*/ 662 h 667"/>
                <a:gd name="T6" fmla="*/ 14 w 266"/>
                <a:gd name="T7" fmla="*/ 664 h 667"/>
                <a:gd name="T8" fmla="*/ 204 w 266"/>
                <a:gd name="T9" fmla="*/ 374 h 667"/>
                <a:gd name="T10" fmla="*/ 266 w 266"/>
                <a:gd name="T11" fmla="*/ 5 h 667"/>
                <a:gd name="T12" fmla="*/ 255 w 266"/>
                <a:gd name="T13" fmla="*/ 6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667">
                  <a:moveTo>
                    <a:pt x="255" y="6"/>
                  </a:moveTo>
                  <a:cubicBezTo>
                    <a:pt x="246" y="127"/>
                    <a:pt x="233" y="249"/>
                    <a:pt x="196" y="364"/>
                  </a:cubicBezTo>
                  <a:cubicBezTo>
                    <a:pt x="160" y="479"/>
                    <a:pt x="95" y="581"/>
                    <a:pt x="5" y="662"/>
                  </a:cubicBezTo>
                  <a:cubicBezTo>
                    <a:pt x="0" y="666"/>
                    <a:pt x="11" y="667"/>
                    <a:pt x="14" y="664"/>
                  </a:cubicBezTo>
                  <a:cubicBezTo>
                    <a:pt x="103" y="585"/>
                    <a:pt x="166" y="486"/>
                    <a:pt x="204" y="374"/>
                  </a:cubicBezTo>
                  <a:cubicBezTo>
                    <a:pt x="244" y="255"/>
                    <a:pt x="257" y="129"/>
                    <a:pt x="266" y="5"/>
                  </a:cubicBezTo>
                  <a:cubicBezTo>
                    <a:pt x="266" y="0"/>
                    <a:pt x="255" y="2"/>
                    <a:pt x="25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Freeform 298"/>
            <p:cNvSpPr/>
            <p:nvPr/>
          </p:nvSpPr>
          <p:spPr bwMode="auto">
            <a:xfrm>
              <a:off x="9074819" y="892707"/>
              <a:ext cx="310779" cy="774370"/>
            </a:xfrm>
            <a:custGeom>
              <a:avLst/>
              <a:gdLst>
                <a:gd name="T0" fmla="*/ 284 w 298"/>
                <a:gd name="T1" fmla="*/ 5 h 743"/>
                <a:gd name="T2" fmla="*/ 230 w 298"/>
                <a:gd name="T3" fmla="*/ 451 h 743"/>
                <a:gd name="T4" fmla="*/ 5 w 298"/>
                <a:gd name="T5" fmla="*/ 740 h 743"/>
                <a:gd name="T6" fmla="*/ 13 w 298"/>
                <a:gd name="T7" fmla="*/ 740 h 743"/>
                <a:gd name="T8" fmla="*/ 237 w 298"/>
                <a:gd name="T9" fmla="*/ 459 h 743"/>
                <a:gd name="T10" fmla="*/ 295 w 298"/>
                <a:gd name="T11" fmla="*/ 2 h 743"/>
                <a:gd name="T12" fmla="*/ 284 w 298"/>
                <a:gd name="T13" fmla="*/ 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743">
                  <a:moveTo>
                    <a:pt x="284" y="5"/>
                  </a:moveTo>
                  <a:cubicBezTo>
                    <a:pt x="286" y="154"/>
                    <a:pt x="286" y="310"/>
                    <a:pt x="230" y="451"/>
                  </a:cubicBezTo>
                  <a:cubicBezTo>
                    <a:pt x="185" y="564"/>
                    <a:pt x="111" y="678"/>
                    <a:pt x="5" y="740"/>
                  </a:cubicBezTo>
                  <a:cubicBezTo>
                    <a:pt x="0" y="743"/>
                    <a:pt x="11" y="741"/>
                    <a:pt x="13" y="740"/>
                  </a:cubicBezTo>
                  <a:cubicBezTo>
                    <a:pt x="119" y="679"/>
                    <a:pt x="190" y="570"/>
                    <a:pt x="237" y="459"/>
                  </a:cubicBezTo>
                  <a:cubicBezTo>
                    <a:pt x="298" y="316"/>
                    <a:pt x="297" y="155"/>
                    <a:pt x="295" y="2"/>
                  </a:cubicBezTo>
                  <a:cubicBezTo>
                    <a:pt x="295" y="0"/>
                    <a:pt x="284" y="2"/>
                    <a:pt x="28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Freeform 299"/>
            <p:cNvSpPr/>
            <p:nvPr/>
          </p:nvSpPr>
          <p:spPr bwMode="auto">
            <a:xfrm>
              <a:off x="9018157" y="932197"/>
              <a:ext cx="398346" cy="817295"/>
            </a:xfrm>
            <a:custGeom>
              <a:avLst/>
              <a:gdLst>
                <a:gd name="T0" fmla="*/ 337 w 381"/>
                <a:gd name="T1" fmla="*/ 7 h 785"/>
                <a:gd name="T2" fmla="*/ 296 w 381"/>
                <a:gd name="T3" fmla="*/ 470 h 785"/>
                <a:gd name="T4" fmla="*/ 162 w 381"/>
                <a:gd name="T5" fmla="*/ 663 h 785"/>
                <a:gd name="T6" fmla="*/ 75 w 381"/>
                <a:gd name="T7" fmla="*/ 738 h 785"/>
                <a:gd name="T8" fmla="*/ 3 w 381"/>
                <a:gd name="T9" fmla="*/ 781 h 785"/>
                <a:gd name="T10" fmla="*/ 13 w 381"/>
                <a:gd name="T11" fmla="*/ 781 h 785"/>
                <a:gd name="T12" fmla="*/ 60 w 381"/>
                <a:gd name="T13" fmla="*/ 754 h 785"/>
                <a:gd name="T14" fmla="*/ 95 w 381"/>
                <a:gd name="T15" fmla="*/ 732 h 785"/>
                <a:gd name="T16" fmla="*/ 173 w 381"/>
                <a:gd name="T17" fmla="*/ 663 h 785"/>
                <a:gd name="T18" fmla="*/ 304 w 381"/>
                <a:gd name="T19" fmla="*/ 474 h 785"/>
                <a:gd name="T20" fmla="*/ 348 w 381"/>
                <a:gd name="T21" fmla="*/ 4 h 785"/>
                <a:gd name="T22" fmla="*/ 337 w 381"/>
                <a:gd name="T23" fmla="*/ 7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1" h="785">
                  <a:moveTo>
                    <a:pt x="337" y="7"/>
                  </a:moveTo>
                  <a:cubicBezTo>
                    <a:pt x="369" y="159"/>
                    <a:pt x="364" y="328"/>
                    <a:pt x="296" y="470"/>
                  </a:cubicBezTo>
                  <a:cubicBezTo>
                    <a:pt x="262" y="541"/>
                    <a:pt x="216" y="606"/>
                    <a:pt x="162" y="663"/>
                  </a:cubicBezTo>
                  <a:cubicBezTo>
                    <a:pt x="136" y="691"/>
                    <a:pt x="107" y="717"/>
                    <a:pt x="75" y="738"/>
                  </a:cubicBezTo>
                  <a:cubicBezTo>
                    <a:pt x="52" y="753"/>
                    <a:pt x="20" y="760"/>
                    <a:pt x="3" y="781"/>
                  </a:cubicBezTo>
                  <a:cubicBezTo>
                    <a:pt x="0" y="785"/>
                    <a:pt x="11" y="783"/>
                    <a:pt x="13" y="781"/>
                  </a:cubicBezTo>
                  <a:cubicBezTo>
                    <a:pt x="25" y="767"/>
                    <a:pt x="44" y="762"/>
                    <a:pt x="60" y="754"/>
                  </a:cubicBezTo>
                  <a:cubicBezTo>
                    <a:pt x="73" y="748"/>
                    <a:pt x="84" y="740"/>
                    <a:pt x="95" y="732"/>
                  </a:cubicBezTo>
                  <a:cubicBezTo>
                    <a:pt x="124" y="712"/>
                    <a:pt x="149" y="688"/>
                    <a:pt x="173" y="663"/>
                  </a:cubicBezTo>
                  <a:cubicBezTo>
                    <a:pt x="226" y="607"/>
                    <a:pt x="270" y="543"/>
                    <a:pt x="304" y="474"/>
                  </a:cubicBezTo>
                  <a:cubicBezTo>
                    <a:pt x="376" y="332"/>
                    <a:pt x="381" y="157"/>
                    <a:pt x="348" y="4"/>
                  </a:cubicBezTo>
                  <a:cubicBezTo>
                    <a:pt x="348" y="0"/>
                    <a:pt x="336" y="3"/>
                    <a:pt x="33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Freeform 300"/>
            <p:cNvSpPr/>
            <p:nvPr/>
          </p:nvSpPr>
          <p:spPr bwMode="auto">
            <a:xfrm>
              <a:off x="9064517" y="877253"/>
              <a:ext cx="310779" cy="448139"/>
            </a:xfrm>
            <a:custGeom>
              <a:avLst/>
              <a:gdLst>
                <a:gd name="T0" fmla="*/ 283 w 297"/>
                <a:gd name="T1" fmla="*/ 4 h 431"/>
                <a:gd name="T2" fmla="*/ 181 w 297"/>
                <a:gd name="T3" fmla="*/ 137 h 431"/>
                <a:gd name="T4" fmla="*/ 126 w 297"/>
                <a:gd name="T5" fmla="*/ 194 h 431"/>
                <a:gd name="T6" fmla="*/ 80 w 297"/>
                <a:gd name="T7" fmla="*/ 251 h 431"/>
                <a:gd name="T8" fmla="*/ 21 w 297"/>
                <a:gd name="T9" fmla="*/ 366 h 431"/>
                <a:gd name="T10" fmla="*/ 5 w 297"/>
                <a:gd name="T11" fmla="*/ 409 h 431"/>
                <a:gd name="T12" fmla="*/ 0 w 297"/>
                <a:gd name="T13" fmla="*/ 425 h 431"/>
                <a:gd name="T14" fmla="*/ 12 w 297"/>
                <a:gd name="T15" fmla="*/ 425 h 431"/>
                <a:gd name="T16" fmla="*/ 12 w 297"/>
                <a:gd name="T17" fmla="*/ 425 h 431"/>
                <a:gd name="T18" fmla="*/ 1 w 297"/>
                <a:gd name="T19" fmla="*/ 424 h 431"/>
                <a:gd name="T20" fmla="*/ 1 w 297"/>
                <a:gd name="T21" fmla="*/ 424 h 431"/>
                <a:gd name="T22" fmla="*/ 12 w 297"/>
                <a:gd name="T23" fmla="*/ 424 h 431"/>
                <a:gd name="T24" fmla="*/ 17 w 297"/>
                <a:gd name="T25" fmla="*/ 408 h 431"/>
                <a:gd name="T26" fmla="*/ 34 w 297"/>
                <a:gd name="T27" fmla="*/ 363 h 431"/>
                <a:gd name="T28" fmla="*/ 95 w 297"/>
                <a:gd name="T29" fmla="*/ 246 h 431"/>
                <a:gd name="T30" fmla="*/ 202 w 297"/>
                <a:gd name="T31" fmla="*/ 130 h 431"/>
                <a:gd name="T32" fmla="*/ 294 w 297"/>
                <a:gd name="T33" fmla="*/ 6 h 431"/>
                <a:gd name="T34" fmla="*/ 283 w 297"/>
                <a:gd name="T35" fmla="*/ 4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7" h="431">
                  <a:moveTo>
                    <a:pt x="283" y="4"/>
                  </a:moveTo>
                  <a:cubicBezTo>
                    <a:pt x="257" y="54"/>
                    <a:pt x="223" y="101"/>
                    <a:pt x="181" y="137"/>
                  </a:cubicBezTo>
                  <a:cubicBezTo>
                    <a:pt x="160" y="154"/>
                    <a:pt x="143" y="174"/>
                    <a:pt x="126" y="194"/>
                  </a:cubicBezTo>
                  <a:cubicBezTo>
                    <a:pt x="110" y="213"/>
                    <a:pt x="94" y="231"/>
                    <a:pt x="80" y="251"/>
                  </a:cubicBezTo>
                  <a:cubicBezTo>
                    <a:pt x="55" y="287"/>
                    <a:pt x="37" y="326"/>
                    <a:pt x="21" y="366"/>
                  </a:cubicBezTo>
                  <a:cubicBezTo>
                    <a:pt x="15" y="380"/>
                    <a:pt x="10" y="394"/>
                    <a:pt x="5" y="409"/>
                  </a:cubicBezTo>
                  <a:cubicBezTo>
                    <a:pt x="4" y="413"/>
                    <a:pt x="1" y="420"/>
                    <a:pt x="0" y="425"/>
                  </a:cubicBezTo>
                  <a:cubicBezTo>
                    <a:pt x="0" y="431"/>
                    <a:pt x="10" y="429"/>
                    <a:pt x="12" y="425"/>
                  </a:cubicBezTo>
                  <a:cubicBezTo>
                    <a:pt x="12" y="425"/>
                    <a:pt x="12" y="425"/>
                    <a:pt x="12" y="425"/>
                  </a:cubicBezTo>
                  <a:cubicBezTo>
                    <a:pt x="15" y="419"/>
                    <a:pt x="3" y="419"/>
                    <a:pt x="1" y="424"/>
                  </a:cubicBezTo>
                  <a:cubicBezTo>
                    <a:pt x="1" y="424"/>
                    <a:pt x="1" y="424"/>
                    <a:pt x="1" y="424"/>
                  </a:cubicBezTo>
                  <a:cubicBezTo>
                    <a:pt x="4" y="424"/>
                    <a:pt x="8" y="424"/>
                    <a:pt x="12" y="424"/>
                  </a:cubicBezTo>
                  <a:cubicBezTo>
                    <a:pt x="12" y="419"/>
                    <a:pt x="15" y="412"/>
                    <a:pt x="17" y="408"/>
                  </a:cubicBezTo>
                  <a:cubicBezTo>
                    <a:pt x="22" y="393"/>
                    <a:pt x="28" y="378"/>
                    <a:pt x="34" y="363"/>
                  </a:cubicBezTo>
                  <a:cubicBezTo>
                    <a:pt x="50" y="322"/>
                    <a:pt x="70" y="282"/>
                    <a:pt x="95" y="246"/>
                  </a:cubicBezTo>
                  <a:cubicBezTo>
                    <a:pt x="126" y="203"/>
                    <a:pt x="164" y="165"/>
                    <a:pt x="202" y="130"/>
                  </a:cubicBezTo>
                  <a:cubicBezTo>
                    <a:pt x="240" y="95"/>
                    <a:pt x="270" y="51"/>
                    <a:pt x="294" y="6"/>
                  </a:cubicBezTo>
                  <a:cubicBezTo>
                    <a:pt x="297" y="0"/>
                    <a:pt x="286" y="0"/>
                    <a:pt x="28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Freeform 301"/>
            <p:cNvSpPr/>
            <p:nvPr/>
          </p:nvSpPr>
          <p:spPr bwMode="auto">
            <a:xfrm>
              <a:off x="8226617" y="961387"/>
              <a:ext cx="279873" cy="817295"/>
            </a:xfrm>
            <a:custGeom>
              <a:avLst/>
              <a:gdLst>
                <a:gd name="T0" fmla="*/ 1 w 267"/>
                <a:gd name="T1" fmla="*/ 5 h 786"/>
                <a:gd name="T2" fmla="*/ 33 w 267"/>
                <a:gd name="T3" fmla="*/ 209 h 786"/>
                <a:gd name="T4" fmla="*/ 29 w 267"/>
                <a:gd name="T5" fmla="*/ 420 h 786"/>
                <a:gd name="T6" fmla="*/ 111 w 267"/>
                <a:gd name="T7" fmla="*/ 636 h 786"/>
                <a:gd name="T8" fmla="*/ 179 w 267"/>
                <a:gd name="T9" fmla="*/ 719 h 786"/>
                <a:gd name="T10" fmla="*/ 260 w 267"/>
                <a:gd name="T11" fmla="*/ 784 h 786"/>
                <a:gd name="T12" fmla="*/ 264 w 267"/>
                <a:gd name="T13" fmla="*/ 781 h 786"/>
                <a:gd name="T14" fmla="*/ 181 w 267"/>
                <a:gd name="T15" fmla="*/ 713 h 786"/>
                <a:gd name="T16" fmla="*/ 116 w 267"/>
                <a:gd name="T17" fmla="*/ 634 h 786"/>
                <a:gd name="T18" fmla="*/ 34 w 267"/>
                <a:gd name="T19" fmla="*/ 406 h 786"/>
                <a:gd name="T20" fmla="*/ 41 w 267"/>
                <a:gd name="T21" fmla="*/ 186 h 786"/>
                <a:gd name="T22" fmla="*/ 7 w 267"/>
                <a:gd name="T23" fmla="*/ 2 h 786"/>
                <a:gd name="T24" fmla="*/ 1 w 267"/>
                <a:gd name="T25" fmla="*/ 5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7" h="786">
                  <a:moveTo>
                    <a:pt x="1" y="5"/>
                  </a:moveTo>
                  <a:cubicBezTo>
                    <a:pt x="43" y="61"/>
                    <a:pt x="37" y="143"/>
                    <a:pt x="33" y="209"/>
                  </a:cubicBezTo>
                  <a:cubicBezTo>
                    <a:pt x="29" y="280"/>
                    <a:pt x="21" y="349"/>
                    <a:pt x="29" y="420"/>
                  </a:cubicBezTo>
                  <a:cubicBezTo>
                    <a:pt x="39" y="499"/>
                    <a:pt x="66" y="570"/>
                    <a:pt x="111" y="636"/>
                  </a:cubicBezTo>
                  <a:cubicBezTo>
                    <a:pt x="131" y="666"/>
                    <a:pt x="153" y="694"/>
                    <a:pt x="179" y="719"/>
                  </a:cubicBezTo>
                  <a:cubicBezTo>
                    <a:pt x="204" y="743"/>
                    <a:pt x="232" y="763"/>
                    <a:pt x="260" y="784"/>
                  </a:cubicBezTo>
                  <a:cubicBezTo>
                    <a:pt x="261" y="786"/>
                    <a:pt x="267" y="783"/>
                    <a:pt x="264" y="781"/>
                  </a:cubicBezTo>
                  <a:cubicBezTo>
                    <a:pt x="236" y="759"/>
                    <a:pt x="207" y="738"/>
                    <a:pt x="181" y="713"/>
                  </a:cubicBezTo>
                  <a:cubicBezTo>
                    <a:pt x="156" y="690"/>
                    <a:pt x="136" y="662"/>
                    <a:pt x="116" y="634"/>
                  </a:cubicBezTo>
                  <a:cubicBezTo>
                    <a:pt x="69" y="565"/>
                    <a:pt x="43" y="489"/>
                    <a:pt x="34" y="406"/>
                  </a:cubicBezTo>
                  <a:cubicBezTo>
                    <a:pt x="26" y="333"/>
                    <a:pt x="37" y="259"/>
                    <a:pt x="41" y="186"/>
                  </a:cubicBezTo>
                  <a:cubicBezTo>
                    <a:pt x="43" y="126"/>
                    <a:pt x="45" y="53"/>
                    <a:pt x="7" y="2"/>
                  </a:cubicBezTo>
                  <a:cubicBezTo>
                    <a:pt x="5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Freeform 302"/>
            <p:cNvSpPr/>
            <p:nvPr/>
          </p:nvSpPr>
          <p:spPr bwMode="auto">
            <a:xfrm>
              <a:off x="8233485" y="968255"/>
              <a:ext cx="343401" cy="865371"/>
            </a:xfrm>
            <a:custGeom>
              <a:avLst/>
              <a:gdLst>
                <a:gd name="T0" fmla="*/ 2 w 329"/>
                <a:gd name="T1" fmla="*/ 3 h 831"/>
                <a:gd name="T2" fmla="*/ 137 w 329"/>
                <a:gd name="T3" fmla="*/ 236 h 831"/>
                <a:gd name="T4" fmla="*/ 138 w 329"/>
                <a:gd name="T5" fmla="*/ 463 h 831"/>
                <a:gd name="T6" fmla="*/ 168 w 329"/>
                <a:gd name="T7" fmla="*/ 657 h 831"/>
                <a:gd name="T8" fmla="*/ 322 w 329"/>
                <a:gd name="T9" fmla="*/ 830 h 831"/>
                <a:gd name="T10" fmla="*/ 327 w 329"/>
                <a:gd name="T11" fmla="*/ 827 h 831"/>
                <a:gd name="T12" fmla="*/ 171 w 329"/>
                <a:gd name="T13" fmla="*/ 646 h 831"/>
                <a:gd name="T14" fmla="*/ 145 w 329"/>
                <a:gd name="T15" fmla="*/ 447 h 831"/>
                <a:gd name="T16" fmla="*/ 154 w 329"/>
                <a:gd name="T17" fmla="*/ 346 h 831"/>
                <a:gd name="T18" fmla="*/ 140 w 329"/>
                <a:gd name="T19" fmla="*/ 223 h 831"/>
                <a:gd name="T20" fmla="*/ 7 w 329"/>
                <a:gd name="T21" fmla="*/ 1 h 831"/>
                <a:gd name="T22" fmla="*/ 2 w 329"/>
                <a:gd name="T23" fmla="*/ 3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9" h="831">
                  <a:moveTo>
                    <a:pt x="2" y="3"/>
                  </a:moveTo>
                  <a:cubicBezTo>
                    <a:pt x="62" y="71"/>
                    <a:pt x="113" y="148"/>
                    <a:pt x="137" y="236"/>
                  </a:cubicBezTo>
                  <a:cubicBezTo>
                    <a:pt x="157" y="312"/>
                    <a:pt x="141" y="386"/>
                    <a:pt x="138" y="463"/>
                  </a:cubicBezTo>
                  <a:cubicBezTo>
                    <a:pt x="136" y="529"/>
                    <a:pt x="142" y="595"/>
                    <a:pt x="168" y="657"/>
                  </a:cubicBezTo>
                  <a:cubicBezTo>
                    <a:pt x="199" y="729"/>
                    <a:pt x="257" y="786"/>
                    <a:pt x="322" y="830"/>
                  </a:cubicBezTo>
                  <a:cubicBezTo>
                    <a:pt x="323" y="831"/>
                    <a:pt x="329" y="828"/>
                    <a:pt x="327" y="827"/>
                  </a:cubicBezTo>
                  <a:cubicBezTo>
                    <a:pt x="260" y="781"/>
                    <a:pt x="202" y="723"/>
                    <a:pt x="171" y="646"/>
                  </a:cubicBezTo>
                  <a:cubicBezTo>
                    <a:pt x="145" y="583"/>
                    <a:pt x="142" y="514"/>
                    <a:pt x="145" y="447"/>
                  </a:cubicBezTo>
                  <a:cubicBezTo>
                    <a:pt x="147" y="413"/>
                    <a:pt x="151" y="380"/>
                    <a:pt x="154" y="346"/>
                  </a:cubicBezTo>
                  <a:cubicBezTo>
                    <a:pt x="157" y="304"/>
                    <a:pt x="151" y="263"/>
                    <a:pt x="140" y="223"/>
                  </a:cubicBezTo>
                  <a:cubicBezTo>
                    <a:pt x="116" y="139"/>
                    <a:pt x="65" y="65"/>
                    <a:pt x="7" y="1"/>
                  </a:cubicBezTo>
                  <a:cubicBezTo>
                    <a:pt x="6" y="0"/>
                    <a:pt x="0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Freeform 303"/>
            <p:cNvSpPr/>
            <p:nvPr/>
          </p:nvSpPr>
          <p:spPr bwMode="auto">
            <a:xfrm>
              <a:off x="8228334" y="964821"/>
              <a:ext cx="267853" cy="279873"/>
            </a:xfrm>
            <a:custGeom>
              <a:avLst/>
              <a:gdLst>
                <a:gd name="T0" fmla="*/ 1 w 256"/>
                <a:gd name="T1" fmla="*/ 3 h 270"/>
                <a:gd name="T2" fmla="*/ 149 w 256"/>
                <a:gd name="T3" fmla="*/ 99 h 270"/>
                <a:gd name="T4" fmla="*/ 249 w 256"/>
                <a:gd name="T5" fmla="*/ 268 h 270"/>
                <a:gd name="T6" fmla="*/ 255 w 256"/>
                <a:gd name="T7" fmla="*/ 267 h 270"/>
                <a:gd name="T8" fmla="*/ 159 w 256"/>
                <a:gd name="T9" fmla="*/ 101 h 270"/>
                <a:gd name="T10" fmla="*/ 7 w 256"/>
                <a:gd name="T11" fmla="*/ 1 h 270"/>
                <a:gd name="T12" fmla="*/ 1 w 256"/>
                <a:gd name="T13" fmla="*/ 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270">
                  <a:moveTo>
                    <a:pt x="1" y="3"/>
                  </a:moveTo>
                  <a:cubicBezTo>
                    <a:pt x="51" y="35"/>
                    <a:pt x="106" y="56"/>
                    <a:pt x="149" y="99"/>
                  </a:cubicBezTo>
                  <a:cubicBezTo>
                    <a:pt x="194" y="144"/>
                    <a:pt x="235" y="205"/>
                    <a:pt x="249" y="268"/>
                  </a:cubicBezTo>
                  <a:cubicBezTo>
                    <a:pt x="249" y="270"/>
                    <a:pt x="256" y="268"/>
                    <a:pt x="255" y="267"/>
                  </a:cubicBezTo>
                  <a:cubicBezTo>
                    <a:pt x="241" y="204"/>
                    <a:pt x="201" y="148"/>
                    <a:pt x="159" y="101"/>
                  </a:cubicBezTo>
                  <a:cubicBezTo>
                    <a:pt x="117" y="55"/>
                    <a:pt x="58" y="34"/>
                    <a:pt x="7" y="1"/>
                  </a:cubicBezTo>
                  <a:cubicBezTo>
                    <a:pt x="5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Freeform 304"/>
            <p:cNvSpPr/>
            <p:nvPr/>
          </p:nvSpPr>
          <p:spPr bwMode="auto">
            <a:xfrm>
              <a:off x="8231768" y="968255"/>
              <a:ext cx="252401" cy="791540"/>
            </a:xfrm>
            <a:custGeom>
              <a:avLst/>
              <a:gdLst>
                <a:gd name="T0" fmla="*/ 1 w 241"/>
                <a:gd name="T1" fmla="*/ 3 h 761"/>
                <a:gd name="T2" fmla="*/ 68 w 241"/>
                <a:gd name="T3" fmla="*/ 200 h 761"/>
                <a:gd name="T4" fmla="*/ 69 w 241"/>
                <a:gd name="T5" fmla="*/ 409 h 761"/>
                <a:gd name="T6" fmla="*/ 126 w 241"/>
                <a:gd name="T7" fmla="*/ 593 h 761"/>
                <a:gd name="T8" fmla="*/ 234 w 241"/>
                <a:gd name="T9" fmla="*/ 759 h 761"/>
                <a:gd name="T10" fmla="*/ 240 w 241"/>
                <a:gd name="T11" fmla="*/ 757 h 761"/>
                <a:gd name="T12" fmla="*/ 128 w 241"/>
                <a:gd name="T13" fmla="*/ 583 h 761"/>
                <a:gd name="T14" fmla="*/ 74 w 241"/>
                <a:gd name="T15" fmla="*/ 396 h 761"/>
                <a:gd name="T16" fmla="*/ 73 w 241"/>
                <a:gd name="T17" fmla="*/ 187 h 761"/>
                <a:gd name="T18" fmla="*/ 7 w 241"/>
                <a:gd name="T19" fmla="*/ 1 h 761"/>
                <a:gd name="T20" fmla="*/ 1 w 241"/>
                <a:gd name="T21" fmla="*/ 3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761">
                  <a:moveTo>
                    <a:pt x="1" y="3"/>
                  </a:moveTo>
                  <a:cubicBezTo>
                    <a:pt x="42" y="61"/>
                    <a:pt x="61" y="131"/>
                    <a:pt x="68" y="200"/>
                  </a:cubicBezTo>
                  <a:cubicBezTo>
                    <a:pt x="74" y="270"/>
                    <a:pt x="62" y="340"/>
                    <a:pt x="69" y="409"/>
                  </a:cubicBezTo>
                  <a:cubicBezTo>
                    <a:pt x="75" y="475"/>
                    <a:pt x="97" y="534"/>
                    <a:pt x="126" y="593"/>
                  </a:cubicBezTo>
                  <a:cubicBezTo>
                    <a:pt x="155" y="653"/>
                    <a:pt x="187" y="711"/>
                    <a:pt x="234" y="759"/>
                  </a:cubicBezTo>
                  <a:cubicBezTo>
                    <a:pt x="235" y="761"/>
                    <a:pt x="241" y="759"/>
                    <a:pt x="240" y="757"/>
                  </a:cubicBezTo>
                  <a:cubicBezTo>
                    <a:pt x="191" y="707"/>
                    <a:pt x="159" y="645"/>
                    <a:pt x="128" y="583"/>
                  </a:cubicBezTo>
                  <a:cubicBezTo>
                    <a:pt x="99" y="523"/>
                    <a:pt x="80" y="462"/>
                    <a:pt x="74" y="396"/>
                  </a:cubicBezTo>
                  <a:cubicBezTo>
                    <a:pt x="68" y="326"/>
                    <a:pt x="80" y="256"/>
                    <a:pt x="73" y="187"/>
                  </a:cubicBezTo>
                  <a:cubicBezTo>
                    <a:pt x="66" y="121"/>
                    <a:pt x="45" y="55"/>
                    <a:pt x="7" y="1"/>
                  </a:cubicBezTo>
                  <a:cubicBezTo>
                    <a:pt x="6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Freeform 305"/>
            <p:cNvSpPr/>
            <p:nvPr/>
          </p:nvSpPr>
          <p:spPr bwMode="auto">
            <a:xfrm>
              <a:off x="8250655" y="999161"/>
              <a:ext cx="248967" cy="779521"/>
            </a:xfrm>
            <a:custGeom>
              <a:avLst/>
              <a:gdLst>
                <a:gd name="T0" fmla="*/ 1 w 237"/>
                <a:gd name="T1" fmla="*/ 3 h 749"/>
                <a:gd name="T2" fmla="*/ 33 w 237"/>
                <a:gd name="T3" fmla="*/ 198 h 749"/>
                <a:gd name="T4" fmla="*/ 30 w 237"/>
                <a:gd name="T5" fmla="*/ 393 h 749"/>
                <a:gd name="T6" fmla="*/ 105 w 237"/>
                <a:gd name="T7" fmla="*/ 582 h 749"/>
                <a:gd name="T8" fmla="*/ 157 w 237"/>
                <a:gd name="T9" fmla="*/ 669 h 749"/>
                <a:gd name="T10" fmla="*/ 229 w 237"/>
                <a:gd name="T11" fmla="*/ 747 h 749"/>
                <a:gd name="T12" fmla="*/ 235 w 237"/>
                <a:gd name="T13" fmla="*/ 745 h 749"/>
                <a:gd name="T14" fmla="*/ 165 w 237"/>
                <a:gd name="T15" fmla="*/ 671 h 749"/>
                <a:gd name="T16" fmla="*/ 107 w 237"/>
                <a:gd name="T17" fmla="*/ 574 h 749"/>
                <a:gd name="T18" fmla="*/ 35 w 237"/>
                <a:gd name="T19" fmla="*/ 386 h 749"/>
                <a:gd name="T20" fmla="*/ 39 w 237"/>
                <a:gd name="T21" fmla="*/ 185 h 749"/>
                <a:gd name="T22" fmla="*/ 7 w 237"/>
                <a:gd name="T23" fmla="*/ 2 h 749"/>
                <a:gd name="T24" fmla="*/ 1 w 237"/>
                <a:gd name="T25" fmla="*/ 3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7" h="749">
                  <a:moveTo>
                    <a:pt x="1" y="3"/>
                  </a:moveTo>
                  <a:cubicBezTo>
                    <a:pt x="29" y="64"/>
                    <a:pt x="34" y="133"/>
                    <a:pt x="33" y="198"/>
                  </a:cubicBezTo>
                  <a:cubicBezTo>
                    <a:pt x="33" y="264"/>
                    <a:pt x="19" y="328"/>
                    <a:pt x="30" y="393"/>
                  </a:cubicBezTo>
                  <a:cubicBezTo>
                    <a:pt x="42" y="460"/>
                    <a:pt x="73" y="523"/>
                    <a:pt x="105" y="582"/>
                  </a:cubicBezTo>
                  <a:cubicBezTo>
                    <a:pt x="120" y="612"/>
                    <a:pt x="137" y="641"/>
                    <a:pt x="157" y="669"/>
                  </a:cubicBezTo>
                  <a:cubicBezTo>
                    <a:pt x="177" y="698"/>
                    <a:pt x="204" y="723"/>
                    <a:pt x="229" y="747"/>
                  </a:cubicBezTo>
                  <a:cubicBezTo>
                    <a:pt x="231" y="749"/>
                    <a:pt x="237" y="746"/>
                    <a:pt x="235" y="745"/>
                  </a:cubicBezTo>
                  <a:cubicBezTo>
                    <a:pt x="211" y="721"/>
                    <a:pt x="186" y="698"/>
                    <a:pt x="165" y="671"/>
                  </a:cubicBezTo>
                  <a:cubicBezTo>
                    <a:pt x="142" y="641"/>
                    <a:pt x="125" y="608"/>
                    <a:pt x="107" y="574"/>
                  </a:cubicBezTo>
                  <a:cubicBezTo>
                    <a:pt x="76" y="515"/>
                    <a:pt x="47" y="453"/>
                    <a:pt x="35" y="386"/>
                  </a:cubicBezTo>
                  <a:cubicBezTo>
                    <a:pt x="24" y="319"/>
                    <a:pt x="39" y="252"/>
                    <a:pt x="39" y="185"/>
                  </a:cubicBezTo>
                  <a:cubicBezTo>
                    <a:pt x="39" y="124"/>
                    <a:pt x="33" y="58"/>
                    <a:pt x="7" y="2"/>
                  </a:cubicBezTo>
                  <a:cubicBezTo>
                    <a:pt x="6" y="0"/>
                    <a:pt x="0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Freeform 306"/>
            <p:cNvSpPr/>
            <p:nvPr/>
          </p:nvSpPr>
          <p:spPr bwMode="auto">
            <a:xfrm>
              <a:off x="8250655" y="990575"/>
              <a:ext cx="135644" cy="571764"/>
            </a:xfrm>
            <a:custGeom>
              <a:avLst/>
              <a:gdLst>
                <a:gd name="T0" fmla="*/ 1 w 130"/>
                <a:gd name="T1" fmla="*/ 3 h 549"/>
                <a:gd name="T2" fmla="*/ 97 w 130"/>
                <a:gd name="T3" fmla="*/ 233 h 549"/>
                <a:gd name="T4" fmla="*/ 124 w 130"/>
                <a:gd name="T5" fmla="*/ 547 h 549"/>
                <a:gd name="T6" fmla="*/ 130 w 130"/>
                <a:gd name="T7" fmla="*/ 545 h 549"/>
                <a:gd name="T8" fmla="*/ 104 w 130"/>
                <a:gd name="T9" fmla="*/ 238 h 549"/>
                <a:gd name="T10" fmla="*/ 7 w 130"/>
                <a:gd name="T11" fmla="*/ 2 h 549"/>
                <a:gd name="T12" fmla="*/ 1 w 130"/>
                <a:gd name="T13" fmla="*/ 3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549">
                  <a:moveTo>
                    <a:pt x="1" y="3"/>
                  </a:moveTo>
                  <a:cubicBezTo>
                    <a:pt x="46" y="75"/>
                    <a:pt x="81" y="149"/>
                    <a:pt x="97" y="233"/>
                  </a:cubicBezTo>
                  <a:cubicBezTo>
                    <a:pt x="117" y="336"/>
                    <a:pt x="94" y="445"/>
                    <a:pt x="124" y="547"/>
                  </a:cubicBezTo>
                  <a:cubicBezTo>
                    <a:pt x="124" y="549"/>
                    <a:pt x="130" y="547"/>
                    <a:pt x="130" y="545"/>
                  </a:cubicBezTo>
                  <a:cubicBezTo>
                    <a:pt x="101" y="446"/>
                    <a:pt x="121" y="339"/>
                    <a:pt x="104" y="238"/>
                  </a:cubicBezTo>
                  <a:cubicBezTo>
                    <a:pt x="90" y="151"/>
                    <a:pt x="53" y="76"/>
                    <a:pt x="7" y="2"/>
                  </a:cubicBezTo>
                  <a:cubicBezTo>
                    <a:pt x="6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Freeform 307"/>
            <p:cNvSpPr/>
            <p:nvPr/>
          </p:nvSpPr>
          <p:spPr bwMode="auto">
            <a:xfrm>
              <a:off x="8242070" y="981991"/>
              <a:ext cx="152814" cy="606104"/>
            </a:xfrm>
            <a:custGeom>
              <a:avLst/>
              <a:gdLst>
                <a:gd name="T0" fmla="*/ 1 w 146"/>
                <a:gd name="T1" fmla="*/ 4 h 581"/>
                <a:gd name="T2" fmla="*/ 82 w 146"/>
                <a:gd name="T3" fmla="*/ 256 h 581"/>
                <a:gd name="T4" fmla="*/ 93 w 146"/>
                <a:gd name="T5" fmla="*/ 420 h 581"/>
                <a:gd name="T6" fmla="*/ 139 w 146"/>
                <a:gd name="T7" fmla="*/ 579 h 581"/>
                <a:gd name="T8" fmla="*/ 145 w 146"/>
                <a:gd name="T9" fmla="*/ 577 h 581"/>
                <a:gd name="T10" fmla="*/ 87 w 146"/>
                <a:gd name="T11" fmla="*/ 248 h 581"/>
                <a:gd name="T12" fmla="*/ 7 w 146"/>
                <a:gd name="T13" fmla="*/ 2 h 581"/>
                <a:gd name="T14" fmla="*/ 1 w 146"/>
                <a:gd name="T15" fmla="*/ 4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581">
                  <a:moveTo>
                    <a:pt x="1" y="4"/>
                  </a:moveTo>
                  <a:cubicBezTo>
                    <a:pt x="57" y="78"/>
                    <a:pt x="74" y="166"/>
                    <a:pt x="82" y="256"/>
                  </a:cubicBezTo>
                  <a:cubicBezTo>
                    <a:pt x="87" y="310"/>
                    <a:pt x="87" y="365"/>
                    <a:pt x="93" y="420"/>
                  </a:cubicBezTo>
                  <a:cubicBezTo>
                    <a:pt x="100" y="474"/>
                    <a:pt x="115" y="530"/>
                    <a:pt x="139" y="579"/>
                  </a:cubicBezTo>
                  <a:cubicBezTo>
                    <a:pt x="140" y="581"/>
                    <a:pt x="146" y="579"/>
                    <a:pt x="145" y="577"/>
                  </a:cubicBezTo>
                  <a:cubicBezTo>
                    <a:pt x="94" y="474"/>
                    <a:pt x="97" y="361"/>
                    <a:pt x="87" y="248"/>
                  </a:cubicBezTo>
                  <a:cubicBezTo>
                    <a:pt x="80" y="160"/>
                    <a:pt x="61" y="74"/>
                    <a:pt x="7" y="2"/>
                  </a:cubicBezTo>
                  <a:cubicBezTo>
                    <a:pt x="6" y="0"/>
                    <a:pt x="0" y="2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Freeform 308"/>
            <p:cNvSpPr/>
            <p:nvPr/>
          </p:nvSpPr>
          <p:spPr bwMode="auto">
            <a:xfrm>
              <a:off x="8233485" y="971689"/>
              <a:ext cx="212909" cy="336533"/>
            </a:xfrm>
            <a:custGeom>
              <a:avLst/>
              <a:gdLst>
                <a:gd name="T0" fmla="*/ 2 w 203"/>
                <a:gd name="T1" fmla="*/ 3 h 324"/>
                <a:gd name="T2" fmla="*/ 62 w 203"/>
                <a:gd name="T3" fmla="*/ 51 h 324"/>
                <a:gd name="T4" fmla="*/ 116 w 203"/>
                <a:gd name="T5" fmla="*/ 117 h 324"/>
                <a:gd name="T6" fmla="*/ 196 w 203"/>
                <a:gd name="T7" fmla="*/ 322 h 324"/>
                <a:gd name="T8" fmla="*/ 202 w 203"/>
                <a:gd name="T9" fmla="*/ 321 h 324"/>
                <a:gd name="T10" fmla="*/ 119 w 203"/>
                <a:gd name="T11" fmla="*/ 110 h 324"/>
                <a:gd name="T12" fmla="*/ 68 w 203"/>
                <a:gd name="T13" fmla="*/ 48 h 324"/>
                <a:gd name="T14" fmla="*/ 7 w 203"/>
                <a:gd name="T15" fmla="*/ 1 h 324"/>
                <a:gd name="T16" fmla="*/ 2 w 203"/>
                <a:gd name="T17" fmla="*/ 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324">
                  <a:moveTo>
                    <a:pt x="2" y="3"/>
                  </a:moveTo>
                  <a:cubicBezTo>
                    <a:pt x="26" y="12"/>
                    <a:pt x="45" y="33"/>
                    <a:pt x="62" y="51"/>
                  </a:cubicBezTo>
                  <a:cubicBezTo>
                    <a:pt x="82" y="71"/>
                    <a:pt x="100" y="94"/>
                    <a:pt x="116" y="117"/>
                  </a:cubicBezTo>
                  <a:cubicBezTo>
                    <a:pt x="158" y="178"/>
                    <a:pt x="179" y="251"/>
                    <a:pt x="196" y="322"/>
                  </a:cubicBezTo>
                  <a:cubicBezTo>
                    <a:pt x="197" y="324"/>
                    <a:pt x="203" y="322"/>
                    <a:pt x="202" y="321"/>
                  </a:cubicBezTo>
                  <a:cubicBezTo>
                    <a:pt x="185" y="247"/>
                    <a:pt x="162" y="173"/>
                    <a:pt x="119" y="110"/>
                  </a:cubicBezTo>
                  <a:cubicBezTo>
                    <a:pt x="103" y="88"/>
                    <a:pt x="86" y="68"/>
                    <a:pt x="68" y="48"/>
                  </a:cubicBezTo>
                  <a:cubicBezTo>
                    <a:pt x="51" y="30"/>
                    <a:pt x="31" y="9"/>
                    <a:pt x="7" y="1"/>
                  </a:cubicBezTo>
                  <a:cubicBezTo>
                    <a:pt x="5" y="0"/>
                    <a:pt x="0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Freeform 309"/>
            <p:cNvSpPr/>
            <p:nvPr/>
          </p:nvSpPr>
          <p:spPr bwMode="auto">
            <a:xfrm>
              <a:off x="8243787" y="983707"/>
              <a:ext cx="235230" cy="278155"/>
            </a:xfrm>
            <a:custGeom>
              <a:avLst/>
              <a:gdLst>
                <a:gd name="T0" fmla="*/ 4 w 224"/>
                <a:gd name="T1" fmla="*/ 4 h 267"/>
                <a:gd name="T2" fmla="*/ 61 w 224"/>
                <a:gd name="T3" fmla="*/ 38 h 267"/>
                <a:gd name="T4" fmla="*/ 112 w 224"/>
                <a:gd name="T5" fmla="*/ 89 h 267"/>
                <a:gd name="T6" fmla="*/ 217 w 224"/>
                <a:gd name="T7" fmla="*/ 265 h 267"/>
                <a:gd name="T8" fmla="*/ 223 w 224"/>
                <a:gd name="T9" fmla="*/ 263 h 267"/>
                <a:gd name="T10" fmla="*/ 113 w 224"/>
                <a:gd name="T11" fmla="*/ 82 h 267"/>
                <a:gd name="T12" fmla="*/ 59 w 224"/>
                <a:gd name="T13" fmla="*/ 28 h 267"/>
                <a:gd name="T14" fmla="*/ 7 w 224"/>
                <a:gd name="T15" fmla="*/ 0 h 267"/>
                <a:gd name="T16" fmla="*/ 4 w 224"/>
                <a:gd name="T17" fmla="*/ 4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67">
                  <a:moveTo>
                    <a:pt x="4" y="4"/>
                  </a:moveTo>
                  <a:cubicBezTo>
                    <a:pt x="25" y="4"/>
                    <a:pt x="46" y="25"/>
                    <a:pt x="61" y="38"/>
                  </a:cubicBezTo>
                  <a:cubicBezTo>
                    <a:pt x="79" y="53"/>
                    <a:pt x="97" y="71"/>
                    <a:pt x="112" y="89"/>
                  </a:cubicBezTo>
                  <a:cubicBezTo>
                    <a:pt x="155" y="142"/>
                    <a:pt x="189" y="203"/>
                    <a:pt x="217" y="265"/>
                  </a:cubicBezTo>
                  <a:cubicBezTo>
                    <a:pt x="218" y="267"/>
                    <a:pt x="224" y="266"/>
                    <a:pt x="223" y="263"/>
                  </a:cubicBezTo>
                  <a:cubicBezTo>
                    <a:pt x="194" y="199"/>
                    <a:pt x="159" y="136"/>
                    <a:pt x="113" y="82"/>
                  </a:cubicBezTo>
                  <a:cubicBezTo>
                    <a:pt x="97" y="62"/>
                    <a:pt x="78" y="45"/>
                    <a:pt x="59" y="28"/>
                  </a:cubicBezTo>
                  <a:cubicBezTo>
                    <a:pt x="45" y="17"/>
                    <a:pt x="26" y="0"/>
                    <a:pt x="7" y="0"/>
                  </a:cubicBezTo>
                  <a:cubicBezTo>
                    <a:pt x="4" y="0"/>
                    <a:pt x="0" y="4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Freeform 310"/>
            <p:cNvSpPr/>
            <p:nvPr/>
          </p:nvSpPr>
          <p:spPr bwMode="auto">
            <a:xfrm>
              <a:off x="8657585" y="1054105"/>
              <a:ext cx="70398" cy="827597"/>
            </a:xfrm>
            <a:custGeom>
              <a:avLst/>
              <a:gdLst>
                <a:gd name="T0" fmla="*/ 58 w 67"/>
                <a:gd name="T1" fmla="*/ 3 h 796"/>
                <a:gd name="T2" fmla="*/ 59 w 67"/>
                <a:gd name="T3" fmla="*/ 90 h 796"/>
                <a:gd name="T4" fmla="*/ 47 w 67"/>
                <a:gd name="T5" fmla="*/ 193 h 796"/>
                <a:gd name="T6" fmla="*/ 21 w 67"/>
                <a:gd name="T7" fmla="*/ 397 h 796"/>
                <a:gd name="T8" fmla="*/ 11 w 67"/>
                <a:gd name="T9" fmla="*/ 597 h 796"/>
                <a:gd name="T10" fmla="*/ 15 w 67"/>
                <a:gd name="T11" fmla="*/ 793 h 796"/>
                <a:gd name="T12" fmla="*/ 21 w 67"/>
                <a:gd name="T13" fmla="*/ 792 h 796"/>
                <a:gd name="T14" fmla="*/ 18 w 67"/>
                <a:gd name="T15" fmla="*/ 590 h 796"/>
                <a:gd name="T16" fmla="*/ 27 w 67"/>
                <a:gd name="T17" fmla="*/ 389 h 796"/>
                <a:gd name="T18" fmla="*/ 52 w 67"/>
                <a:gd name="T19" fmla="*/ 193 h 796"/>
                <a:gd name="T20" fmla="*/ 65 w 67"/>
                <a:gd name="T21" fmla="*/ 96 h 796"/>
                <a:gd name="T22" fmla="*/ 63 w 67"/>
                <a:gd name="T23" fmla="*/ 3 h 796"/>
                <a:gd name="T24" fmla="*/ 58 w 67"/>
                <a:gd name="T25" fmla="*/ 3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796">
                  <a:moveTo>
                    <a:pt x="58" y="3"/>
                  </a:moveTo>
                  <a:cubicBezTo>
                    <a:pt x="53" y="32"/>
                    <a:pt x="58" y="61"/>
                    <a:pt x="59" y="90"/>
                  </a:cubicBezTo>
                  <a:cubicBezTo>
                    <a:pt x="61" y="124"/>
                    <a:pt x="53" y="160"/>
                    <a:pt x="47" y="193"/>
                  </a:cubicBezTo>
                  <a:cubicBezTo>
                    <a:pt x="33" y="261"/>
                    <a:pt x="24" y="328"/>
                    <a:pt x="21" y="397"/>
                  </a:cubicBezTo>
                  <a:cubicBezTo>
                    <a:pt x="18" y="464"/>
                    <a:pt x="18" y="530"/>
                    <a:pt x="11" y="597"/>
                  </a:cubicBezTo>
                  <a:cubicBezTo>
                    <a:pt x="5" y="663"/>
                    <a:pt x="0" y="728"/>
                    <a:pt x="15" y="793"/>
                  </a:cubicBezTo>
                  <a:cubicBezTo>
                    <a:pt x="16" y="796"/>
                    <a:pt x="21" y="794"/>
                    <a:pt x="21" y="792"/>
                  </a:cubicBezTo>
                  <a:cubicBezTo>
                    <a:pt x="6" y="725"/>
                    <a:pt x="11" y="657"/>
                    <a:pt x="18" y="590"/>
                  </a:cubicBezTo>
                  <a:cubicBezTo>
                    <a:pt x="24" y="523"/>
                    <a:pt x="24" y="456"/>
                    <a:pt x="27" y="389"/>
                  </a:cubicBezTo>
                  <a:cubicBezTo>
                    <a:pt x="29" y="322"/>
                    <a:pt x="39" y="258"/>
                    <a:pt x="52" y="193"/>
                  </a:cubicBezTo>
                  <a:cubicBezTo>
                    <a:pt x="59" y="161"/>
                    <a:pt x="64" y="129"/>
                    <a:pt x="65" y="96"/>
                  </a:cubicBezTo>
                  <a:cubicBezTo>
                    <a:pt x="67" y="65"/>
                    <a:pt x="58" y="34"/>
                    <a:pt x="63" y="3"/>
                  </a:cubicBezTo>
                  <a:cubicBezTo>
                    <a:pt x="64" y="0"/>
                    <a:pt x="58" y="1"/>
                    <a:pt x="5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Freeform 311"/>
            <p:cNvSpPr/>
            <p:nvPr/>
          </p:nvSpPr>
          <p:spPr bwMode="auto">
            <a:xfrm>
              <a:off x="8521942" y="1038651"/>
              <a:ext cx="202607" cy="832748"/>
            </a:xfrm>
            <a:custGeom>
              <a:avLst/>
              <a:gdLst>
                <a:gd name="T0" fmla="*/ 186 w 194"/>
                <a:gd name="T1" fmla="*/ 3 h 801"/>
                <a:gd name="T2" fmla="*/ 118 w 194"/>
                <a:gd name="T3" fmla="*/ 210 h 801"/>
                <a:gd name="T4" fmla="*/ 61 w 194"/>
                <a:gd name="T5" fmla="*/ 295 h 801"/>
                <a:gd name="T6" fmla="*/ 24 w 194"/>
                <a:gd name="T7" fmla="*/ 380 h 801"/>
                <a:gd name="T8" fmla="*/ 10 w 194"/>
                <a:gd name="T9" fmla="*/ 584 h 801"/>
                <a:gd name="T10" fmla="*/ 96 w 194"/>
                <a:gd name="T11" fmla="*/ 799 h 801"/>
                <a:gd name="T12" fmla="*/ 102 w 194"/>
                <a:gd name="T13" fmla="*/ 798 h 801"/>
                <a:gd name="T14" fmla="*/ 16 w 194"/>
                <a:gd name="T15" fmla="*/ 589 h 801"/>
                <a:gd name="T16" fmla="*/ 31 w 194"/>
                <a:gd name="T17" fmla="*/ 374 h 801"/>
                <a:gd name="T18" fmla="*/ 133 w 194"/>
                <a:gd name="T19" fmla="*/ 195 h 801"/>
                <a:gd name="T20" fmla="*/ 191 w 194"/>
                <a:gd name="T21" fmla="*/ 2 h 801"/>
                <a:gd name="T22" fmla="*/ 186 w 194"/>
                <a:gd name="T23" fmla="*/ 3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801">
                  <a:moveTo>
                    <a:pt x="186" y="3"/>
                  </a:moveTo>
                  <a:cubicBezTo>
                    <a:pt x="188" y="77"/>
                    <a:pt x="156" y="149"/>
                    <a:pt x="118" y="210"/>
                  </a:cubicBezTo>
                  <a:cubicBezTo>
                    <a:pt x="100" y="239"/>
                    <a:pt x="78" y="265"/>
                    <a:pt x="61" y="295"/>
                  </a:cubicBezTo>
                  <a:cubicBezTo>
                    <a:pt x="45" y="321"/>
                    <a:pt x="33" y="350"/>
                    <a:pt x="24" y="380"/>
                  </a:cubicBezTo>
                  <a:cubicBezTo>
                    <a:pt x="3" y="444"/>
                    <a:pt x="0" y="517"/>
                    <a:pt x="10" y="584"/>
                  </a:cubicBezTo>
                  <a:cubicBezTo>
                    <a:pt x="21" y="661"/>
                    <a:pt x="56" y="733"/>
                    <a:pt x="96" y="799"/>
                  </a:cubicBezTo>
                  <a:cubicBezTo>
                    <a:pt x="97" y="801"/>
                    <a:pt x="103" y="799"/>
                    <a:pt x="102" y="798"/>
                  </a:cubicBezTo>
                  <a:cubicBezTo>
                    <a:pt x="63" y="733"/>
                    <a:pt x="30" y="664"/>
                    <a:pt x="16" y="589"/>
                  </a:cubicBezTo>
                  <a:cubicBezTo>
                    <a:pt x="3" y="518"/>
                    <a:pt x="10" y="442"/>
                    <a:pt x="31" y="374"/>
                  </a:cubicBezTo>
                  <a:cubicBezTo>
                    <a:pt x="52" y="306"/>
                    <a:pt x="97" y="255"/>
                    <a:pt x="133" y="195"/>
                  </a:cubicBezTo>
                  <a:cubicBezTo>
                    <a:pt x="166" y="137"/>
                    <a:pt x="194" y="69"/>
                    <a:pt x="191" y="2"/>
                  </a:cubicBezTo>
                  <a:cubicBezTo>
                    <a:pt x="191" y="0"/>
                    <a:pt x="186" y="1"/>
                    <a:pt x="18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Freeform 312"/>
            <p:cNvSpPr/>
            <p:nvPr/>
          </p:nvSpPr>
          <p:spPr bwMode="auto">
            <a:xfrm>
              <a:off x="8705662" y="1033501"/>
              <a:ext cx="132210" cy="856787"/>
            </a:xfrm>
            <a:custGeom>
              <a:avLst/>
              <a:gdLst>
                <a:gd name="T0" fmla="*/ 19 w 127"/>
                <a:gd name="T1" fmla="*/ 9 h 823"/>
                <a:gd name="T2" fmla="*/ 89 w 127"/>
                <a:gd name="T3" fmla="*/ 186 h 823"/>
                <a:gd name="T4" fmla="*/ 113 w 127"/>
                <a:gd name="T5" fmla="*/ 426 h 823"/>
                <a:gd name="T6" fmla="*/ 67 w 127"/>
                <a:gd name="T7" fmla="*/ 655 h 823"/>
                <a:gd name="T8" fmla="*/ 26 w 127"/>
                <a:gd name="T9" fmla="*/ 741 h 823"/>
                <a:gd name="T10" fmla="*/ 6 w 127"/>
                <a:gd name="T11" fmla="*/ 817 h 823"/>
                <a:gd name="T12" fmla="*/ 18 w 127"/>
                <a:gd name="T13" fmla="*/ 814 h 823"/>
                <a:gd name="T14" fmla="*/ 45 w 127"/>
                <a:gd name="T15" fmla="*/ 728 h 823"/>
                <a:gd name="T16" fmla="*/ 85 w 127"/>
                <a:gd name="T17" fmla="*/ 637 h 823"/>
                <a:gd name="T18" fmla="*/ 125 w 127"/>
                <a:gd name="T19" fmla="*/ 411 h 823"/>
                <a:gd name="T20" fmla="*/ 102 w 127"/>
                <a:gd name="T21" fmla="*/ 189 h 823"/>
                <a:gd name="T22" fmla="*/ 30 w 127"/>
                <a:gd name="T23" fmla="*/ 6 h 823"/>
                <a:gd name="T24" fmla="*/ 19 w 127"/>
                <a:gd name="T25" fmla="*/ 9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823">
                  <a:moveTo>
                    <a:pt x="19" y="9"/>
                  </a:moveTo>
                  <a:cubicBezTo>
                    <a:pt x="41" y="68"/>
                    <a:pt x="73" y="125"/>
                    <a:pt x="89" y="186"/>
                  </a:cubicBezTo>
                  <a:cubicBezTo>
                    <a:pt x="110" y="263"/>
                    <a:pt x="116" y="346"/>
                    <a:pt x="113" y="426"/>
                  </a:cubicBezTo>
                  <a:cubicBezTo>
                    <a:pt x="110" y="505"/>
                    <a:pt x="95" y="582"/>
                    <a:pt x="67" y="655"/>
                  </a:cubicBezTo>
                  <a:cubicBezTo>
                    <a:pt x="55" y="685"/>
                    <a:pt x="41" y="713"/>
                    <a:pt x="26" y="741"/>
                  </a:cubicBezTo>
                  <a:cubicBezTo>
                    <a:pt x="14" y="764"/>
                    <a:pt x="0" y="791"/>
                    <a:pt x="6" y="817"/>
                  </a:cubicBezTo>
                  <a:cubicBezTo>
                    <a:pt x="8" y="823"/>
                    <a:pt x="19" y="820"/>
                    <a:pt x="18" y="814"/>
                  </a:cubicBezTo>
                  <a:cubicBezTo>
                    <a:pt x="11" y="784"/>
                    <a:pt x="31" y="753"/>
                    <a:pt x="45" y="728"/>
                  </a:cubicBezTo>
                  <a:cubicBezTo>
                    <a:pt x="60" y="699"/>
                    <a:pt x="74" y="668"/>
                    <a:pt x="85" y="637"/>
                  </a:cubicBezTo>
                  <a:cubicBezTo>
                    <a:pt x="111" y="564"/>
                    <a:pt x="122" y="488"/>
                    <a:pt x="125" y="411"/>
                  </a:cubicBezTo>
                  <a:cubicBezTo>
                    <a:pt x="127" y="337"/>
                    <a:pt x="119" y="261"/>
                    <a:pt x="102" y="189"/>
                  </a:cubicBezTo>
                  <a:cubicBezTo>
                    <a:pt x="87" y="125"/>
                    <a:pt x="53" y="67"/>
                    <a:pt x="30" y="6"/>
                  </a:cubicBezTo>
                  <a:cubicBezTo>
                    <a:pt x="28" y="0"/>
                    <a:pt x="17" y="4"/>
                    <a:pt x="1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Freeform 313"/>
            <p:cNvSpPr/>
            <p:nvPr/>
          </p:nvSpPr>
          <p:spPr bwMode="auto">
            <a:xfrm>
              <a:off x="8722832" y="1064407"/>
              <a:ext cx="163116" cy="827597"/>
            </a:xfrm>
            <a:custGeom>
              <a:avLst/>
              <a:gdLst>
                <a:gd name="T0" fmla="*/ 13 w 156"/>
                <a:gd name="T1" fmla="*/ 9 h 795"/>
                <a:gd name="T2" fmla="*/ 142 w 156"/>
                <a:gd name="T3" fmla="*/ 390 h 795"/>
                <a:gd name="T4" fmla="*/ 3 w 156"/>
                <a:gd name="T5" fmla="*/ 790 h 795"/>
                <a:gd name="T6" fmla="*/ 14 w 156"/>
                <a:gd name="T7" fmla="*/ 791 h 795"/>
                <a:gd name="T8" fmla="*/ 118 w 156"/>
                <a:gd name="T9" fmla="*/ 581 h 795"/>
                <a:gd name="T10" fmla="*/ 153 w 156"/>
                <a:gd name="T11" fmla="*/ 383 h 795"/>
                <a:gd name="T12" fmla="*/ 23 w 156"/>
                <a:gd name="T13" fmla="*/ 4 h 795"/>
                <a:gd name="T14" fmla="*/ 13 w 156"/>
                <a:gd name="T15" fmla="*/ 9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795">
                  <a:moveTo>
                    <a:pt x="13" y="9"/>
                  </a:moveTo>
                  <a:cubicBezTo>
                    <a:pt x="87" y="121"/>
                    <a:pt x="136" y="255"/>
                    <a:pt x="142" y="390"/>
                  </a:cubicBezTo>
                  <a:cubicBezTo>
                    <a:pt x="148" y="538"/>
                    <a:pt x="68" y="663"/>
                    <a:pt x="3" y="790"/>
                  </a:cubicBezTo>
                  <a:cubicBezTo>
                    <a:pt x="0" y="795"/>
                    <a:pt x="12" y="795"/>
                    <a:pt x="14" y="791"/>
                  </a:cubicBezTo>
                  <a:cubicBezTo>
                    <a:pt x="50" y="722"/>
                    <a:pt x="89" y="654"/>
                    <a:pt x="118" y="581"/>
                  </a:cubicBezTo>
                  <a:cubicBezTo>
                    <a:pt x="144" y="517"/>
                    <a:pt x="156" y="452"/>
                    <a:pt x="153" y="383"/>
                  </a:cubicBezTo>
                  <a:cubicBezTo>
                    <a:pt x="148" y="249"/>
                    <a:pt x="97" y="115"/>
                    <a:pt x="23" y="4"/>
                  </a:cubicBezTo>
                  <a:cubicBezTo>
                    <a:pt x="20" y="0"/>
                    <a:pt x="9" y="4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Freeform 314"/>
            <p:cNvSpPr/>
            <p:nvPr/>
          </p:nvSpPr>
          <p:spPr bwMode="auto">
            <a:xfrm>
              <a:off x="8727983" y="1074709"/>
              <a:ext cx="199173" cy="813861"/>
            </a:xfrm>
            <a:custGeom>
              <a:avLst/>
              <a:gdLst>
                <a:gd name="T0" fmla="*/ 45 w 191"/>
                <a:gd name="T1" fmla="*/ 9 h 782"/>
                <a:gd name="T2" fmla="*/ 105 w 191"/>
                <a:gd name="T3" fmla="*/ 117 h 782"/>
                <a:gd name="T4" fmla="*/ 173 w 191"/>
                <a:gd name="T5" fmla="*/ 327 h 782"/>
                <a:gd name="T6" fmla="*/ 139 w 191"/>
                <a:gd name="T7" fmla="*/ 579 h 782"/>
                <a:gd name="T8" fmla="*/ 5 w 191"/>
                <a:gd name="T9" fmla="*/ 776 h 782"/>
                <a:gd name="T10" fmla="*/ 14 w 191"/>
                <a:gd name="T11" fmla="*/ 779 h 782"/>
                <a:gd name="T12" fmla="*/ 148 w 191"/>
                <a:gd name="T13" fmla="*/ 586 h 782"/>
                <a:gd name="T14" fmla="*/ 186 w 191"/>
                <a:gd name="T15" fmla="*/ 338 h 782"/>
                <a:gd name="T16" fmla="*/ 157 w 191"/>
                <a:gd name="T17" fmla="*/ 210 h 782"/>
                <a:gd name="T18" fmla="*/ 120 w 191"/>
                <a:gd name="T19" fmla="*/ 121 h 782"/>
                <a:gd name="T20" fmla="*/ 56 w 191"/>
                <a:gd name="T21" fmla="*/ 5 h 782"/>
                <a:gd name="T22" fmla="*/ 45 w 191"/>
                <a:gd name="T23" fmla="*/ 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1" h="782">
                  <a:moveTo>
                    <a:pt x="45" y="9"/>
                  </a:moveTo>
                  <a:cubicBezTo>
                    <a:pt x="68" y="43"/>
                    <a:pt x="86" y="81"/>
                    <a:pt x="105" y="117"/>
                  </a:cubicBezTo>
                  <a:cubicBezTo>
                    <a:pt x="139" y="182"/>
                    <a:pt x="165" y="254"/>
                    <a:pt x="173" y="327"/>
                  </a:cubicBezTo>
                  <a:cubicBezTo>
                    <a:pt x="182" y="412"/>
                    <a:pt x="169" y="499"/>
                    <a:pt x="139" y="579"/>
                  </a:cubicBezTo>
                  <a:cubicBezTo>
                    <a:pt x="111" y="654"/>
                    <a:pt x="61" y="719"/>
                    <a:pt x="5" y="776"/>
                  </a:cubicBezTo>
                  <a:cubicBezTo>
                    <a:pt x="0" y="781"/>
                    <a:pt x="11" y="782"/>
                    <a:pt x="14" y="779"/>
                  </a:cubicBezTo>
                  <a:cubicBezTo>
                    <a:pt x="70" y="723"/>
                    <a:pt x="118" y="660"/>
                    <a:pt x="148" y="586"/>
                  </a:cubicBezTo>
                  <a:cubicBezTo>
                    <a:pt x="180" y="507"/>
                    <a:pt x="191" y="422"/>
                    <a:pt x="186" y="338"/>
                  </a:cubicBezTo>
                  <a:cubicBezTo>
                    <a:pt x="182" y="294"/>
                    <a:pt x="173" y="251"/>
                    <a:pt x="157" y="210"/>
                  </a:cubicBezTo>
                  <a:cubicBezTo>
                    <a:pt x="146" y="181"/>
                    <a:pt x="134" y="150"/>
                    <a:pt x="120" y="121"/>
                  </a:cubicBezTo>
                  <a:cubicBezTo>
                    <a:pt x="100" y="82"/>
                    <a:pt x="80" y="41"/>
                    <a:pt x="56" y="5"/>
                  </a:cubicBezTo>
                  <a:cubicBezTo>
                    <a:pt x="53" y="0"/>
                    <a:pt x="42" y="5"/>
                    <a:pt x="4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Freeform 315"/>
            <p:cNvSpPr/>
            <p:nvPr/>
          </p:nvSpPr>
          <p:spPr bwMode="auto">
            <a:xfrm>
              <a:off x="8497904" y="1019765"/>
              <a:ext cx="228362" cy="860221"/>
            </a:xfrm>
            <a:custGeom>
              <a:avLst/>
              <a:gdLst>
                <a:gd name="T0" fmla="*/ 203 w 219"/>
                <a:gd name="T1" fmla="*/ 7 h 827"/>
                <a:gd name="T2" fmla="*/ 113 w 219"/>
                <a:gd name="T3" fmla="*/ 223 h 827"/>
                <a:gd name="T4" fmla="*/ 17 w 219"/>
                <a:gd name="T5" fmla="*/ 428 h 827"/>
                <a:gd name="T6" fmla="*/ 30 w 219"/>
                <a:gd name="T7" fmla="*/ 645 h 827"/>
                <a:gd name="T8" fmla="*/ 131 w 219"/>
                <a:gd name="T9" fmla="*/ 823 h 827"/>
                <a:gd name="T10" fmla="*/ 140 w 219"/>
                <a:gd name="T11" fmla="*/ 817 h 827"/>
                <a:gd name="T12" fmla="*/ 38 w 219"/>
                <a:gd name="T13" fmla="*/ 630 h 827"/>
                <a:gd name="T14" fmla="*/ 19 w 219"/>
                <a:gd name="T15" fmla="*/ 524 h 827"/>
                <a:gd name="T16" fmla="*/ 33 w 219"/>
                <a:gd name="T17" fmla="*/ 408 h 827"/>
                <a:gd name="T18" fmla="*/ 138 w 219"/>
                <a:gd name="T19" fmla="*/ 204 h 827"/>
                <a:gd name="T20" fmla="*/ 215 w 219"/>
                <a:gd name="T21" fmla="*/ 6 h 827"/>
                <a:gd name="T22" fmla="*/ 203 w 219"/>
                <a:gd name="T23" fmla="*/ 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" h="827">
                  <a:moveTo>
                    <a:pt x="203" y="7"/>
                  </a:moveTo>
                  <a:cubicBezTo>
                    <a:pt x="208" y="88"/>
                    <a:pt x="158" y="159"/>
                    <a:pt x="113" y="223"/>
                  </a:cubicBezTo>
                  <a:cubicBezTo>
                    <a:pt x="70" y="286"/>
                    <a:pt x="34" y="353"/>
                    <a:pt x="17" y="428"/>
                  </a:cubicBezTo>
                  <a:cubicBezTo>
                    <a:pt x="0" y="502"/>
                    <a:pt x="11" y="573"/>
                    <a:pt x="30" y="645"/>
                  </a:cubicBezTo>
                  <a:cubicBezTo>
                    <a:pt x="48" y="712"/>
                    <a:pt x="77" y="777"/>
                    <a:pt x="131" y="823"/>
                  </a:cubicBezTo>
                  <a:cubicBezTo>
                    <a:pt x="134" y="827"/>
                    <a:pt x="144" y="821"/>
                    <a:pt x="140" y="817"/>
                  </a:cubicBezTo>
                  <a:cubicBezTo>
                    <a:pt x="84" y="769"/>
                    <a:pt x="56" y="700"/>
                    <a:pt x="38" y="630"/>
                  </a:cubicBezTo>
                  <a:cubicBezTo>
                    <a:pt x="29" y="596"/>
                    <a:pt x="21" y="560"/>
                    <a:pt x="19" y="524"/>
                  </a:cubicBezTo>
                  <a:cubicBezTo>
                    <a:pt x="17" y="485"/>
                    <a:pt x="23" y="446"/>
                    <a:pt x="33" y="408"/>
                  </a:cubicBezTo>
                  <a:cubicBezTo>
                    <a:pt x="53" y="332"/>
                    <a:pt x="94" y="268"/>
                    <a:pt x="138" y="204"/>
                  </a:cubicBezTo>
                  <a:cubicBezTo>
                    <a:pt x="178" y="145"/>
                    <a:pt x="219" y="80"/>
                    <a:pt x="215" y="6"/>
                  </a:cubicBezTo>
                  <a:cubicBezTo>
                    <a:pt x="214" y="0"/>
                    <a:pt x="203" y="2"/>
                    <a:pt x="20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Freeform 316"/>
            <p:cNvSpPr/>
            <p:nvPr/>
          </p:nvSpPr>
          <p:spPr bwMode="auto">
            <a:xfrm>
              <a:off x="9426804" y="959669"/>
              <a:ext cx="267853" cy="248966"/>
            </a:xfrm>
            <a:custGeom>
              <a:avLst/>
              <a:gdLst>
                <a:gd name="T0" fmla="*/ 10 w 256"/>
                <a:gd name="T1" fmla="*/ 116 h 240"/>
                <a:gd name="T2" fmla="*/ 253 w 256"/>
                <a:gd name="T3" fmla="*/ 4 h 240"/>
                <a:gd name="T4" fmla="*/ 246 w 256"/>
                <a:gd name="T5" fmla="*/ 4 h 240"/>
                <a:gd name="T6" fmla="*/ 142 w 256"/>
                <a:gd name="T7" fmla="*/ 237 h 240"/>
                <a:gd name="T8" fmla="*/ 150 w 256"/>
                <a:gd name="T9" fmla="*/ 237 h 240"/>
                <a:gd name="T10" fmla="*/ 255 w 256"/>
                <a:gd name="T11" fmla="*/ 3 h 240"/>
                <a:gd name="T12" fmla="*/ 248 w 256"/>
                <a:gd name="T13" fmla="*/ 2 h 240"/>
                <a:gd name="T14" fmla="*/ 2 w 256"/>
                <a:gd name="T15" fmla="*/ 116 h 240"/>
                <a:gd name="T16" fmla="*/ 10 w 256"/>
                <a:gd name="T17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40">
                  <a:moveTo>
                    <a:pt x="10" y="116"/>
                  </a:moveTo>
                  <a:cubicBezTo>
                    <a:pt x="75" y="47"/>
                    <a:pt x="174" y="47"/>
                    <a:pt x="253" y="4"/>
                  </a:cubicBezTo>
                  <a:cubicBezTo>
                    <a:pt x="251" y="4"/>
                    <a:pt x="248" y="4"/>
                    <a:pt x="246" y="4"/>
                  </a:cubicBezTo>
                  <a:cubicBezTo>
                    <a:pt x="222" y="84"/>
                    <a:pt x="198" y="173"/>
                    <a:pt x="142" y="237"/>
                  </a:cubicBezTo>
                  <a:cubicBezTo>
                    <a:pt x="140" y="240"/>
                    <a:pt x="148" y="239"/>
                    <a:pt x="150" y="237"/>
                  </a:cubicBezTo>
                  <a:cubicBezTo>
                    <a:pt x="206" y="172"/>
                    <a:pt x="231" y="83"/>
                    <a:pt x="255" y="3"/>
                  </a:cubicBezTo>
                  <a:cubicBezTo>
                    <a:pt x="256" y="0"/>
                    <a:pt x="249" y="2"/>
                    <a:pt x="248" y="2"/>
                  </a:cubicBezTo>
                  <a:cubicBezTo>
                    <a:pt x="167" y="45"/>
                    <a:pt x="68" y="46"/>
                    <a:pt x="2" y="116"/>
                  </a:cubicBezTo>
                  <a:cubicBezTo>
                    <a:pt x="0" y="118"/>
                    <a:pt x="9" y="118"/>
                    <a:pt x="10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7" name="Freeform 317"/>
            <p:cNvSpPr/>
            <p:nvPr/>
          </p:nvSpPr>
          <p:spPr bwMode="auto">
            <a:xfrm>
              <a:off x="9433672" y="964821"/>
              <a:ext cx="254117" cy="161399"/>
            </a:xfrm>
            <a:custGeom>
              <a:avLst/>
              <a:gdLst>
                <a:gd name="T0" fmla="*/ 10 w 243"/>
                <a:gd name="T1" fmla="*/ 150 h 154"/>
                <a:gd name="T2" fmla="*/ 104 w 243"/>
                <a:gd name="T3" fmla="*/ 80 h 154"/>
                <a:gd name="T4" fmla="*/ 238 w 243"/>
                <a:gd name="T5" fmla="*/ 6 h 154"/>
                <a:gd name="T6" fmla="*/ 232 w 243"/>
                <a:gd name="T7" fmla="*/ 2 h 154"/>
                <a:gd name="T8" fmla="*/ 85 w 243"/>
                <a:gd name="T9" fmla="*/ 82 h 154"/>
                <a:gd name="T10" fmla="*/ 1 w 243"/>
                <a:gd name="T11" fmla="*/ 150 h 154"/>
                <a:gd name="T12" fmla="*/ 10 w 243"/>
                <a:gd name="T13" fmla="*/ 15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154">
                  <a:moveTo>
                    <a:pt x="10" y="150"/>
                  </a:moveTo>
                  <a:cubicBezTo>
                    <a:pt x="22" y="110"/>
                    <a:pt x="71" y="96"/>
                    <a:pt x="104" y="80"/>
                  </a:cubicBezTo>
                  <a:cubicBezTo>
                    <a:pt x="150" y="57"/>
                    <a:pt x="195" y="33"/>
                    <a:pt x="238" y="6"/>
                  </a:cubicBezTo>
                  <a:cubicBezTo>
                    <a:pt x="243" y="2"/>
                    <a:pt x="236" y="0"/>
                    <a:pt x="232" y="2"/>
                  </a:cubicBezTo>
                  <a:cubicBezTo>
                    <a:pt x="185" y="31"/>
                    <a:pt x="135" y="59"/>
                    <a:pt x="85" y="82"/>
                  </a:cubicBezTo>
                  <a:cubicBezTo>
                    <a:pt x="53" y="97"/>
                    <a:pt x="12" y="113"/>
                    <a:pt x="1" y="150"/>
                  </a:cubicBezTo>
                  <a:cubicBezTo>
                    <a:pt x="0" y="154"/>
                    <a:pt x="9" y="153"/>
                    <a:pt x="10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8" name="Freeform 318"/>
            <p:cNvSpPr/>
            <p:nvPr/>
          </p:nvSpPr>
          <p:spPr bwMode="auto">
            <a:xfrm>
              <a:off x="9440540" y="963103"/>
              <a:ext cx="252401" cy="192305"/>
            </a:xfrm>
            <a:custGeom>
              <a:avLst/>
              <a:gdLst>
                <a:gd name="T0" fmla="*/ 233 w 241"/>
                <a:gd name="T1" fmla="*/ 2 h 184"/>
                <a:gd name="T2" fmla="*/ 103 w 241"/>
                <a:gd name="T3" fmla="*/ 99 h 184"/>
                <a:gd name="T4" fmla="*/ 1 w 241"/>
                <a:gd name="T5" fmla="*/ 182 h 184"/>
                <a:gd name="T6" fmla="*/ 10 w 241"/>
                <a:gd name="T7" fmla="*/ 181 h 184"/>
                <a:gd name="T8" fmla="*/ 112 w 241"/>
                <a:gd name="T9" fmla="*/ 98 h 184"/>
                <a:gd name="T10" fmla="*/ 236 w 241"/>
                <a:gd name="T11" fmla="*/ 5 h 184"/>
                <a:gd name="T12" fmla="*/ 233 w 241"/>
                <a:gd name="T13" fmla="*/ 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184">
                  <a:moveTo>
                    <a:pt x="233" y="2"/>
                  </a:moveTo>
                  <a:cubicBezTo>
                    <a:pt x="182" y="24"/>
                    <a:pt x="151" y="73"/>
                    <a:pt x="103" y="99"/>
                  </a:cubicBezTo>
                  <a:cubicBezTo>
                    <a:pt x="63" y="119"/>
                    <a:pt x="16" y="136"/>
                    <a:pt x="1" y="182"/>
                  </a:cubicBezTo>
                  <a:cubicBezTo>
                    <a:pt x="0" y="184"/>
                    <a:pt x="9" y="183"/>
                    <a:pt x="10" y="181"/>
                  </a:cubicBezTo>
                  <a:cubicBezTo>
                    <a:pt x="25" y="135"/>
                    <a:pt x="73" y="118"/>
                    <a:pt x="112" y="98"/>
                  </a:cubicBezTo>
                  <a:cubicBezTo>
                    <a:pt x="158" y="74"/>
                    <a:pt x="188" y="25"/>
                    <a:pt x="236" y="5"/>
                  </a:cubicBezTo>
                  <a:cubicBezTo>
                    <a:pt x="241" y="2"/>
                    <a:pt x="236" y="0"/>
                    <a:pt x="23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9" name="Freeform 319"/>
            <p:cNvSpPr/>
            <p:nvPr/>
          </p:nvSpPr>
          <p:spPr bwMode="auto">
            <a:xfrm>
              <a:off x="9438824" y="964821"/>
              <a:ext cx="248967" cy="221494"/>
            </a:xfrm>
            <a:custGeom>
              <a:avLst/>
              <a:gdLst>
                <a:gd name="T0" fmla="*/ 228 w 239"/>
                <a:gd name="T1" fmla="*/ 3 h 213"/>
                <a:gd name="T2" fmla="*/ 120 w 239"/>
                <a:gd name="T3" fmla="*/ 119 h 213"/>
                <a:gd name="T4" fmla="*/ 3 w 239"/>
                <a:gd name="T5" fmla="*/ 207 h 213"/>
                <a:gd name="T6" fmla="*/ 10 w 239"/>
                <a:gd name="T7" fmla="*/ 210 h 213"/>
                <a:gd name="T8" fmla="*/ 131 w 239"/>
                <a:gd name="T9" fmla="*/ 119 h 213"/>
                <a:gd name="T10" fmla="*/ 234 w 239"/>
                <a:gd name="T11" fmla="*/ 7 h 213"/>
                <a:gd name="T12" fmla="*/ 228 w 239"/>
                <a:gd name="T13" fmla="*/ 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213">
                  <a:moveTo>
                    <a:pt x="228" y="3"/>
                  </a:moveTo>
                  <a:cubicBezTo>
                    <a:pt x="186" y="35"/>
                    <a:pt x="162" y="86"/>
                    <a:pt x="120" y="119"/>
                  </a:cubicBezTo>
                  <a:cubicBezTo>
                    <a:pt x="82" y="149"/>
                    <a:pt x="33" y="166"/>
                    <a:pt x="3" y="207"/>
                  </a:cubicBezTo>
                  <a:cubicBezTo>
                    <a:pt x="0" y="212"/>
                    <a:pt x="8" y="213"/>
                    <a:pt x="10" y="210"/>
                  </a:cubicBezTo>
                  <a:cubicBezTo>
                    <a:pt x="41" y="168"/>
                    <a:pt x="91" y="150"/>
                    <a:pt x="131" y="119"/>
                  </a:cubicBezTo>
                  <a:cubicBezTo>
                    <a:pt x="171" y="87"/>
                    <a:pt x="193" y="38"/>
                    <a:pt x="234" y="7"/>
                  </a:cubicBezTo>
                  <a:cubicBezTo>
                    <a:pt x="239" y="3"/>
                    <a:pt x="232" y="0"/>
                    <a:pt x="22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0" name="Freeform 320"/>
            <p:cNvSpPr/>
            <p:nvPr/>
          </p:nvSpPr>
          <p:spPr bwMode="auto">
            <a:xfrm>
              <a:off x="9433672" y="964821"/>
              <a:ext cx="255835" cy="255834"/>
            </a:xfrm>
            <a:custGeom>
              <a:avLst/>
              <a:gdLst>
                <a:gd name="T0" fmla="*/ 235 w 244"/>
                <a:gd name="T1" fmla="*/ 2 h 245"/>
                <a:gd name="T2" fmla="*/ 200 w 244"/>
                <a:gd name="T3" fmla="*/ 36 h 245"/>
                <a:gd name="T4" fmla="*/ 154 w 244"/>
                <a:gd name="T5" fmla="*/ 107 h 245"/>
                <a:gd name="T6" fmla="*/ 4 w 244"/>
                <a:gd name="T7" fmla="*/ 241 h 245"/>
                <a:gd name="T8" fmla="*/ 11 w 244"/>
                <a:gd name="T9" fmla="*/ 243 h 245"/>
                <a:gd name="T10" fmla="*/ 149 w 244"/>
                <a:gd name="T11" fmla="*/ 125 h 245"/>
                <a:gd name="T12" fmla="*/ 192 w 244"/>
                <a:gd name="T13" fmla="*/ 61 h 245"/>
                <a:gd name="T14" fmla="*/ 239 w 244"/>
                <a:gd name="T15" fmla="*/ 6 h 245"/>
                <a:gd name="T16" fmla="*/ 235 w 244"/>
                <a:gd name="T17" fmla="*/ 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235" y="2"/>
                  </a:moveTo>
                  <a:cubicBezTo>
                    <a:pt x="220" y="8"/>
                    <a:pt x="210" y="23"/>
                    <a:pt x="200" y="36"/>
                  </a:cubicBezTo>
                  <a:cubicBezTo>
                    <a:pt x="184" y="59"/>
                    <a:pt x="170" y="84"/>
                    <a:pt x="154" y="107"/>
                  </a:cubicBezTo>
                  <a:cubicBezTo>
                    <a:pt x="116" y="164"/>
                    <a:pt x="51" y="194"/>
                    <a:pt x="4" y="241"/>
                  </a:cubicBezTo>
                  <a:cubicBezTo>
                    <a:pt x="0" y="245"/>
                    <a:pt x="8" y="245"/>
                    <a:pt x="11" y="243"/>
                  </a:cubicBezTo>
                  <a:cubicBezTo>
                    <a:pt x="53" y="200"/>
                    <a:pt x="111" y="173"/>
                    <a:pt x="149" y="125"/>
                  </a:cubicBezTo>
                  <a:cubicBezTo>
                    <a:pt x="165" y="105"/>
                    <a:pt x="178" y="82"/>
                    <a:pt x="192" y="61"/>
                  </a:cubicBezTo>
                  <a:cubicBezTo>
                    <a:pt x="204" y="43"/>
                    <a:pt x="218" y="14"/>
                    <a:pt x="239" y="6"/>
                  </a:cubicBezTo>
                  <a:cubicBezTo>
                    <a:pt x="244" y="3"/>
                    <a:pt x="239" y="0"/>
                    <a:pt x="23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1" name="Freeform 321"/>
            <p:cNvSpPr/>
            <p:nvPr/>
          </p:nvSpPr>
          <p:spPr bwMode="auto">
            <a:xfrm>
              <a:off x="9442258" y="963103"/>
              <a:ext cx="248967" cy="288457"/>
            </a:xfrm>
            <a:custGeom>
              <a:avLst/>
              <a:gdLst>
                <a:gd name="T0" fmla="*/ 230 w 238"/>
                <a:gd name="T1" fmla="*/ 1 h 277"/>
                <a:gd name="T2" fmla="*/ 190 w 238"/>
                <a:gd name="T3" fmla="*/ 44 h 277"/>
                <a:gd name="T4" fmla="*/ 152 w 238"/>
                <a:gd name="T5" fmla="*/ 128 h 277"/>
                <a:gd name="T6" fmla="*/ 88 w 238"/>
                <a:gd name="T7" fmla="*/ 210 h 277"/>
                <a:gd name="T8" fmla="*/ 4 w 238"/>
                <a:gd name="T9" fmla="*/ 273 h 277"/>
                <a:gd name="T10" fmla="*/ 11 w 238"/>
                <a:gd name="T11" fmla="*/ 275 h 277"/>
                <a:gd name="T12" fmla="*/ 150 w 238"/>
                <a:gd name="T13" fmla="*/ 149 h 277"/>
                <a:gd name="T14" fmla="*/ 185 w 238"/>
                <a:gd name="T15" fmla="*/ 70 h 277"/>
                <a:gd name="T16" fmla="*/ 233 w 238"/>
                <a:gd name="T17" fmla="*/ 5 h 277"/>
                <a:gd name="T18" fmla="*/ 230 w 238"/>
                <a:gd name="T19" fmla="*/ 1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277">
                  <a:moveTo>
                    <a:pt x="230" y="1"/>
                  </a:moveTo>
                  <a:cubicBezTo>
                    <a:pt x="211" y="10"/>
                    <a:pt x="199" y="27"/>
                    <a:pt x="190" y="44"/>
                  </a:cubicBezTo>
                  <a:cubicBezTo>
                    <a:pt x="175" y="71"/>
                    <a:pt x="164" y="100"/>
                    <a:pt x="152" y="128"/>
                  </a:cubicBezTo>
                  <a:cubicBezTo>
                    <a:pt x="137" y="161"/>
                    <a:pt x="117" y="188"/>
                    <a:pt x="88" y="210"/>
                  </a:cubicBezTo>
                  <a:cubicBezTo>
                    <a:pt x="59" y="231"/>
                    <a:pt x="29" y="247"/>
                    <a:pt x="4" y="273"/>
                  </a:cubicBezTo>
                  <a:cubicBezTo>
                    <a:pt x="0" y="277"/>
                    <a:pt x="9" y="277"/>
                    <a:pt x="11" y="275"/>
                  </a:cubicBezTo>
                  <a:cubicBezTo>
                    <a:pt x="55" y="229"/>
                    <a:pt x="119" y="208"/>
                    <a:pt x="150" y="149"/>
                  </a:cubicBezTo>
                  <a:cubicBezTo>
                    <a:pt x="164" y="123"/>
                    <a:pt x="173" y="96"/>
                    <a:pt x="185" y="70"/>
                  </a:cubicBezTo>
                  <a:cubicBezTo>
                    <a:pt x="195" y="47"/>
                    <a:pt x="209" y="16"/>
                    <a:pt x="233" y="5"/>
                  </a:cubicBezTo>
                  <a:cubicBezTo>
                    <a:pt x="238" y="3"/>
                    <a:pt x="233" y="0"/>
                    <a:pt x="23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2" name="Freeform 322"/>
            <p:cNvSpPr/>
            <p:nvPr/>
          </p:nvSpPr>
          <p:spPr bwMode="auto">
            <a:xfrm>
              <a:off x="9531542" y="957953"/>
              <a:ext cx="166550" cy="257551"/>
            </a:xfrm>
            <a:custGeom>
              <a:avLst/>
              <a:gdLst>
                <a:gd name="T0" fmla="*/ 149 w 159"/>
                <a:gd name="T1" fmla="*/ 2 h 248"/>
                <a:gd name="T2" fmla="*/ 101 w 159"/>
                <a:gd name="T3" fmla="*/ 106 h 248"/>
                <a:gd name="T4" fmla="*/ 4 w 159"/>
                <a:gd name="T5" fmla="*/ 241 h 248"/>
                <a:gd name="T6" fmla="*/ 10 w 159"/>
                <a:gd name="T7" fmla="*/ 245 h 248"/>
                <a:gd name="T8" fmla="*/ 96 w 159"/>
                <a:gd name="T9" fmla="*/ 135 h 248"/>
                <a:gd name="T10" fmla="*/ 120 w 159"/>
                <a:gd name="T11" fmla="*/ 75 h 248"/>
                <a:gd name="T12" fmla="*/ 154 w 159"/>
                <a:gd name="T13" fmla="*/ 6 h 248"/>
                <a:gd name="T14" fmla="*/ 149 w 159"/>
                <a:gd name="T15" fmla="*/ 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" h="248">
                  <a:moveTo>
                    <a:pt x="149" y="2"/>
                  </a:moveTo>
                  <a:cubicBezTo>
                    <a:pt x="116" y="26"/>
                    <a:pt x="115" y="71"/>
                    <a:pt x="101" y="106"/>
                  </a:cubicBezTo>
                  <a:cubicBezTo>
                    <a:pt x="81" y="157"/>
                    <a:pt x="48" y="207"/>
                    <a:pt x="4" y="241"/>
                  </a:cubicBezTo>
                  <a:cubicBezTo>
                    <a:pt x="0" y="245"/>
                    <a:pt x="7" y="248"/>
                    <a:pt x="10" y="245"/>
                  </a:cubicBezTo>
                  <a:cubicBezTo>
                    <a:pt x="47" y="215"/>
                    <a:pt x="74" y="177"/>
                    <a:pt x="96" y="135"/>
                  </a:cubicBezTo>
                  <a:cubicBezTo>
                    <a:pt x="106" y="116"/>
                    <a:pt x="114" y="96"/>
                    <a:pt x="120" y="75"/>
                  </a:cubicBezTo>
                  <a:cubicBezTo>
                    <a:pt x="127" y="49"/>
                    <a:pt x="132" y="23"/>
                    <a:pt x="154" y="6"/>
                  </a:cubicBezTo>
                  <a:cubicBezTo>
                    <a:pt x="159" y="3"/>
                    <a:pt x="152" y="0"/>
                    <a:pt x="14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3" name="Freeform 323"/>
            <p:cNvSpPr/>
            <p:nvPr/>
          </p:nvSpPr>
          <p:spPr bwMode="auto">
            <a:xfrm>
              <a:off x="8454979" y="662628"/>
              <a:ext cx="520254" cy="460158"/>
            </a:xfrm>
            <a:custGeom>
              <a:avLst/>
              <a:gdLst>
                <a:gd name="T0" fmla="*/ 4 w 498"/>
                <a:gd name="T1" fmla="*/ 440 h 442"/>
                <a:gd name="T2" fmla="*/ 33 w 498"/>
                <a:gd name="T3" fmla="*/ 312 h 442"/>
                <a:gd name="T4" fmla="*/ 108 w 498"/>
                <a:gd name="T5" fmla="*/ 194 h 442"/>
                <a:gd name="T6" fmla="*/ 200 w 498"/>
                <a:gd name="T7" fmla="*/ 119 h 442"/>
                <a:gd name="T8" fmla="*/ 232 w 498"/>
                <a:gd name="T9" fmla="*/ 4 h 442"/>
                <a:gd name="T10" fmla="*/ 228 w 498"/>
                <a:gd name="T11" fmla="*/ 5 h 442"/>
                <a:gd name="T12" fmla="*/ 369 w 498"/>
                <a:gd name="T13" fmla="*/ 179 h 442"/>
                <a:gd name="T14" fmla="*/ 495 w 498"/>
                <a:gd name="T15" fmla="*/ 393 h 442"/>
                <a:gd name="T16" fmla="*/ 498 w 498"/>
                <a:gd name="T17" fmla="*/ 393 h 442"/>
                <a:gd name="T18" fmla="*/ 400 w 498"/>
                <a:gd name="T19" fmla="*/ 200 h 442"/>
                <a:gd name="T20" fmla="*/ 240 w 498"/>
                <a:gd name="T21" fmla="*/ 42 h 442"/>
                <a:gd name="T22" fmla="*/ 233 w 498"/>
                <a:gd name="T23" fmla="*/ 15 h 442"/>
                <a:gd name="T24" fmla="*/ 229 w 498"/>
                <a:gd name="T25" fmla="*/ 23 h 442"/>
                <a:gd name="T26" fmla="*/ 228 w 498"/>
                <a:gd name="T27" fmla="*/ 42 h 442"/>
                <a:gd name="T28" fmla="*/ 197 w 498"/>
                <a:gd name="T29" fmla="*/ 118 h 442"/>
                <a:gd name="T30" fmla="*/ 92 w 498"/>
                <a:gd name="T31" fmla="*/ 206 h 442"/>
                <a:gd name="T32" fmla="*/ 30 w 498"/>
                <a:gd name="T33" fmla="*/ 312 h 442"/>
                <a:gd name="T34" fmla="*/ 0 w 498"/>
                <a:gd name="T35" fmla="*/ 440 h 442"/>
                <a:gd name="T36" fmla="*/ 4 w 498"/>
                <a:gd name="T37" fmla="*/ 44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8" h="442">
                  <a:moveTo>
                    <a:pt x="4" y="440"/>
                  </a:moveTo>
                  <a:cubicBezTo>
                    <a:pt x="6" y="396"/>
                    <a:pt x="17" y="353"/>
                    <a:pt x="33" y="312"/>
                  </a:cubicBezTo>
                  <a:cubicBezTo>
                    <a:pt x="50" y="270"/>
                    <a:pt x="74" y="226"/>
                    <a:pt x="108" y="194"/>
                  </a:cubicBezTo>
                  <a:cubicBezTo>
                    <a:pt x="137" y="167"/>
                    <a:pt x="176" y="152"/>
                    <a:pt x="200" y="119"/>
                  </a:cubicBezTo>
                  <a:cubicBezTo>
                    <a:pt x="224" y="86"/>
                    <a:pt x="236" y="44"/>
                    <a:pt x="232" y="4"/>
                  </a:cubicBezTo>
                  <a:cubicBezTo>
                    <a:pt x="231" y="2"/>
                    <a:pt x="228" y="3"/>
                    <a:pt x="228" y="5"/>
                  </a:cubicBezTo>
                  <a:cubicBezTo>
                    <a:pt x="238" y="88"/>
                    <a:pt x="309" y="131"/>
                    <a:pt x="369" y="179"/>
                  </a:cubicBezTo>
                  <a:cubicBezTo>
                    <a:pt x="437" y="232"/>
                    <a:pt x="493" y="303"/>
                    <a:pt x="495" y="393"/>
                  </a:cubicBezTo>
                  <a:cubicBezTo>
                    <a:pt x="495" y="395"/>
                    <a:pt x="498" y="395"/>
                    <a:pt x="498" y="393"/>
                  </a:cubicBezTo>
                  <a:cubicBezTo>
                    <a:pt x="497" y="316"/>
                    <a:pt x="456" y="251"/>
                    <a:pt x="400" y="200"/>
                  </a:cubicBezTo>
                  <a:cubicBezTo>
                    <a:pt x="345" y="150"/>
                    <a:pt x="269" y="114"/>
                    <a:pt x="240" y="42"/>
                  </a:cubicBezTo>
                  <a:cubicBezTo>
                    <a:pt x="237" y="33"/>
                    <a:pt x="235" y="24"/>
                    <a:pt x="233" y="15"/>
                  </a:cubicBezTo>
                  <a:cubicBezTo>
                    <a:pt x="230" y="0"/>
                    <a:pt x="229" y="20"/>
                    <a:pt x="229" y="23"/>
                  </a:cubicBezTo>
                  <a:cubicBezTo>
                    <a:pt x="229" y="29"/>
                    <a:pt x="229" y="36"/>
                    <a:pt x="228" y="42"/>
                  </a:cubicBezTo>
                  <a:cubicBezTo>
                    <a:pt x="224" y="69"/>
                    <a:pt x="212" y="95"/>
                    <a:pt x="197" y="118"/>
                  </a:cubicBezTo>
                  <a:cubicBezTo>
                    <a:pt x="171" y="156"/>
                    <a:pt x="123" y="173"/>
                    <a:pt x="92" y="206"/>
                  </a:cubicBezTo>
                  <a:cubicBezTo>
                    <a:pt x="64" y="236"/>
                    <a:pt x="45" y="275"/>
                    <a:pt x="30" y="312"/>
                  </a:cubicBezTo>
                  <a:cubicBezTo>
                    <a:pt x="13" y="353"/>
                    <a:pt x="2" y="396"/>
                    <a:pt x="0" y="440"/>
                  </a:cubicBezTo>
                  <a:cubicBezTo>
                    <a:pt x="0" y="442"/>
                    <a:pt x="4" y="442"/>
                    <a:pt x="4" y="4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4" name="Freeform 324"/>
            <p:cNvSpPr/>
            <p:nvPr/>
          </p:nvSpPr>
          <p:spPr bwMode="auto">
            <a:xfrm>
              <a:off x="8487602" y="667778"/>
              <a:ext cx="209475" cy="508234"/>
            </a:xfrm>
            <a:custGeom>
              <a:avLst/>
              <a:gdLst>
                <a:gd name="T0" fmla="*/ 196 w 200"/>
                <a:gd name="T1" fmla="*/ 3 h 488"/>
                <a:gd name="T2" fmla="*/ 163 w 200"/>
                <a:gd name="T3" fmla="*/ 134 h 488"/>
                <a:gd name="T4" fmla="*/ 74 w 200"/>
                <a:gd name="T5" fmla="*/ 241 h 488"/>
                <a:gd name="T6" fmla="*/ 0 w 200"/>
                <a:gd name="T7" fmla="*/ 486 h 488"/>
                <a:gd name="T8" fmla="*/ 4 w 200"/>
                <a:gd name="T9" fmla="*/ 486 h 488"/>
                <a:gd name="T10" fmla="*/ 19 w 200"/>
                <a:gd name="T11" fmla="*/ 368 h 488"/>
                <a:gd name="T12" fmla="*/ 84 w 200"/>
                <a:gd name="T13" fmla="*/ 232 h 488"/>
                <a:gd name="T14" fmla="*/ 175 w 200"/>
                <a:gd name="T15" fmla="*/ 121 h 488"/>
                <a:gd name="T16" fmla="*/ 199 w 200"/>
                <a:gd name="T17" fmla="*/ 2 h 488"/>
                <a:gd name="T18" fmla="*/ 196 w 200"/>
                <a:gd name="T19" fmla="*/ 3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" h="488">
                  <a:moveTo>
                    <a:pt x="196" y="3"/>
                  </a:moveTo>
                  <a:cubicBezTo>
                    <a:pt x="196" y="50"/>
                    <a:pt x="190" y="95"/>
                    <a:pt x="163" y="134"/>
                  </a:cubicBezTo>
                  <a:cubicBezTo>
                    <a:pt x="137" y="172"/>
                    <a:pt x="101" y="203"/>
                    <a:pt x="74" y="241"/>
                  </a:cubicBezTo>
                  <a:cubicBezTo>
                    <a:pt x="22" y="313"/>
                    <a:pt x="7" y="399"/>
                    <a:pt x="0" y="486"/>
                  </a:cubicBezTo>
                  <a:cubicBezTo>
                    <a:pt x="0" y="488"/>
                    <a:pt x="4" y="487"/>
                    <a:pt x="4" y="486"/>
                  </a:cubicBezTo>
                  <a:cubicBezTo>
                    <a:pt x="7" y="446"/>
                    <a:pt x="12" y="406"/>
                    <a:pt x="19" y="368"/>
                  </a:cubicBezTo>
                  <a:cubicBezTo>
                    <a:pt x="30" y="318"/>
                    <a:pt x="54" y="272"/>
                    <a:pt x="84" y="232"/>
                  </a:cubicBezTo>
                  <a:cubicBezTo>
                    <a:pt x="112" y="193"/>
                    <a:pt x="150" y="162"/>
                    <a:pt x="175" y="121"/>
                  </a:cubicBezTo>
                  <a:cubicBezTo>
                    <a:pt x="197" y="85"/>
                    <a:pt x="200" y="43"/>
                    <a:pt x="199" y="2"/>
                  </a:cubicBezTo>
                  <a:cubicBezTo>
                    <a:pt x="199" y="0"/>
                    <a:pt x="196" y="1"/>
                    <a:pt x="19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5" name="Freeform 325"/>
            <p:cNvSpPr/>
            <p:nvPr/>
          </p:nvSpPr>
          <p:spPr bwMode="auto">
            <a:xfrm>
              <a:off x="8530527" y="695250"/>
              <a:ext cx="166550" cy="496215"/>
            </a:xfrm>
            <a:custGeom>
              <a:avLst/>
              <a:gdLst>
                <a:gd name="T0" fmla="*/ 156 w 160"/>
                <a:gd name="T1" fmla="*/ 2 h 477"/>
                <a:gd name="T2" fmla="*/ 133 w 160"/>
                <a:gd name="T3" fmla="*/ 133 h 477"/>
                <a:gd name="T4" fmla="*/ 65 w 160"/>
                <a:gd name="T5" fmla="*/ 246 h 477"/>
                <a:gd name="T6" fmla="*/ 6 w 160"/>
                <a:gd name="T7" fmla="*/ 476 h 477"/>
                <a:gd name="T8" fmla="*/ 10 w 160"/>
                <a:gd name="T9" fmla="*/ 475 h 477"/>
                <a:gd name="T10" fmla="*/ 23 w 160"/>
                <a:gd name="T11" fmla="*/ 341 h 477"/>
                <a:gd name="T12" fmla="*/ 78 w 160"/>
                <a:gd name="T13" fmla="*/ 232 h 477"/>
                <a:gd name="T14" fmla="*/ 139 w 160"/>
                <a:gd name="T15" fmla="*/ 128 h 477"/>
                <a:gd name="T16" fmla="*/ 159 w 160"/>
                <a:gd name="T17" fmla="*/ 2 h 477"/>
                <a:gd name="T18" fmla="*/ 156 w 160"/>
                <a:gd name="T19" fmla="*/ 2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477">
                  <a:moveTo>
                    <a:pt x="156" y="2"/>
                  </a:moveTo>
                  <a:cubicBezTo>
                    <a:pt x="157" y="47"/>
                    <a:pt x="150" y="91"/>
                    <a:pt x="133" y="133"/>
                  </a:cubicBezTo>
                  <a:cubicBezTo>
                    <a:pt x="116" y="174"/>
                    <a:pt x="89" y="209"/>
                    <a:pt x="65" y="246"/>
                  </a:cubicBezTo>
                  <a:cubicBezTo>
                    <a:pt x="20" y="316"/>
                    <a:pt x="0" y="392"/>
                    <a:pt x="6" y="476"/>
                  </a:cubicBezTo>
                  <a:cubicBezTo>
                    <a:pt x="7" y="477"/>
                    <a:pt x="10" y="477"/>
                    <a:pt x="10" y="475"/>
                  </a:cubicBezTo>
                  <a:cubicBezTo>
                    <a:pt x="7" y="430"/>
                    <a:pt x="9" y="385"/>
                    <a:pt x="23" y="341"/>
                  </a:cubicBezTo>
                  <a:cubicBezTo>
                    <a:pt x="35" y="302"/>
                    <a:pt x="55" y="266"/>
                    <a:pt x="78" y="232"/>
                  </a:cubicBezTo>
                  <a:cubicBezTo>
                    <a:pt x="101" y="198"/>
                    <a:pt x="123" y="166"/>
                    <a:pt x="139" y="128"/>
                  </a:cubicBezTo>
                  <a:cubicBezTo>
                    <a:pt x="155" y="88"/>
                    <a:pt x="160" y="45"/>
                    <a:pt x="159" y="2"/>
                  </a:cubicBezTo>
                  <a:cubicBezTo>
                    <a:pt x="159" y="0"/>
                    <a:pt x="156" y="0"/>
                    <a:pt x="15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6" name="Freeform 326"/>
            <p:cNvSpPr/>
            <p:nvPr/>
          </p:nvSpPr>
          <p:spPr bwMode="auto">
            <a:xfrm>
              <a:off x="8559717" y="700402"/>
              <a:ext cx="139078" cy="473894"/>
            </a:xfrm>
            <a:custGeom>
              <a:avLst/>
              <a:gdLst>
                <a:gd name="T0" fmla="*/ 129 w 133"/>
                <a:gd name="T1" fmla="*/ 1 h 456"/>
                <a:gd name="T2" fmla="*/ 77 w 133"/>
                <a:gd name="T3" fmla="*/ 234 h 456"/>
                <a:gd name="T4" fmla="*/ 5 w 133"/>
                <a:gd name="T5" fmla="*/ 455 h 456"/>
                <a:gd name="T6" fmla="*/ 9 w 133"/>
                <a:gd name="T7" fmla="*/ 454 h 456"/>
                <a:gd name="T8" fmla="*/ 83 w 133"/>
                <a:gd name="T9" fmla="*/ 228 h 456"/>
                <a:gd name="T10" fmla="*/ 133 w 133"/>
                <a:gd name="T11" fmla="*/ 0 h 456"/>
                <a:gd name="T12" fmla="*/ 129 w 133"/>
                <a:gd name="T13" fmla="*/ 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456">
                  <a:moveTo>
                    <a:pt x="129" y="1"/>
                  </a:moveTo>
                  <a:cubicBezTo>
                    <a:pt x="129" y="81"/>
                    <a:pt x="115" y="163"/>
                    <a:pt x="77" y="234"/>
                  </a:cubicBezTo>
                  <a:cubicBezTo>
                    <a:pt x="40" y="304"/>
                    <a:pt x="0" y="374"/>
                    <a:pt x="5" y="455"/>
                  </a:cubicBezTo>
                  <a:cubicBezTo>
                    <a:pt x="5" y="456"/>
                    <a:pt x="9" y="455"/>
                    <a:pt x="9" y="454"/>
                  </a:cubicBezTo>
                  <a:cubicBezTo>
                    <a:pt x="3" y="371"/>
                    <a:pt x="45" y="299"/>
                    <a:pt x="83" y="228"/>
                  </a:cubicBezTo>
                  <a:cubicBezTo>
                    <a:pt x="121" y="160"/>
                    <a:pt x="132" y="77"/>
                    <a:pt x="133" y="0"/>
                  </a:cubicBezTo>
                  <a:cubicBezTo>
                    <a:pt x="133" y="0"/>
                    <a:pt x="129" y="0"/>
                    <a:pt x="12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7" name="Freeform 327"/>
            <p:cNvSpPr/>
            <p:nvPr/>
          </p:nvSpPr>
          <p:spPr bwMode="auto">
            <a:xfrm>
              <a:off x="8611227" y="727874"/>
              <a:ext cx="89284" cy="401779"/>
            </a:xfrm>
            <a:custGeom>
              <a:avLst/>
              <a:gdLst>
                <a:gd name="T0" fmla="*/ 82 w 86"/>
                <a:gd name="T1" fmla="*/ 2 h 386"/>
                <a:gd name="T2" fmla="*/ 7 w 86"/>
                <a:gd name="T3" fmla="*/ 385 h 386"/>
                <a:gd name="T4" fmla="*/ 11 w 86"/>
                <a:gd name="T5" fmla="*/ 384 h 386"/>
                <a:gd name="T6" fmla="*/ 85 w 86"/>
                <a:gd name="T7" fmla="*/ 1 h 386"/>
                <a:gd name="T8" fmla="*/ 82 w 86"/>
                <a:gd name="T9" fmla="*/ 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386">
                  <a:moveTo>
                    <a:pt x="82" y="2"/>
                  </a:moveTo>
                  <a:cubicBezTo>
                    <a:pt x="83" y="134"/>
                    <a:pt x="0" y="252"/>
                    <a:pt x="7" y="385"/>
                  </a:cubicBezTo>
                  <a:cubicBezTo>
                    <a:pt x="7" y="386"/>
                    <a:pt x="11" y="385"/>
                    <a:pt x="11" y="384"/>
                  </a:cubicBezTo>
                  <a:cubicBezTo>
                    <a:pt x="3" y="251"/>
                    <a:pt x="86" y="134"/>
                    <a:pt x="85" y="1"/>
                  </a:cubicBezTo>
                  <a:cubicBezTo>
                    <a:pt x="85" y="0"/>
                    <a:pt x="82" y="1"/>
                    <a:pt x="8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8" name="Freeform 328"/>
            <p:cNvSpPr/>
            <p:nvPr/>
          </p:nvSpPr>
          <p:spPr bwMode="auto">
            <a:xfrm>
              <a:off x="8667887" y="710704"/>
              <a:ext cx="32624" cy="374307"/>
            </a:xfrm>
            <a:custGeom>
              <a:avLst/>
              <a:gdLst>
                <a:gd name="T0" fmla="*/ 26 w 31"/>
                <a:gd name="T1" fmla="*/ 2 h 360"/>
                <a:gd name="T2" fmla="*/ 0 w 31"/>
                <a:gd name="T3" fmla="*/ 360 h 360"/>
                <a:gd name="T4" fmla="*/ 3 w 31"/>
                <a:gd name="T5" fmla="*/ 359 h 360"/>
                <a:gd name="T6" fmla="*/ 30 w 31"/>
                <a:gd name="T7" fmla="*/ 1 h 360"/>
                <a:gd name="T8" fmla="*/ 26 w 31"/>
                <a:gd name="T9" fmla="*/ 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0">
                  <a:moveTo>
                    <a:pt x="26" y="2"/>
                  </a:moveTo>
                  <a:cubicBezTo>
                    <a:pt x="28" y="122"/>
                    <a:pt x="0" y="240"/>
                    <a:pt x="0" y="360"/>
                  </a:cubicBezTo>
                  <a:cubicBezTo>
                    <a:pt x="0" y="360"/>
                    <a:pt x="3" y="360"/>
                    <a:pt x="3" y="359"/>
                  </a:cubicBezTo>
                  <a:cubicBezTo>
                    <a:pt x="4" y="239"/>
                    <a:pt x="31" y="121"/>
                    <a:pt x="30" y="1"/>
                  </a:cubicBezTo>
                  <a:cubicBezTo>
                    <a:pt x="30" y="0"/>
                    <a:pt x="26" y="1"/>
                    <a:pt x="2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9" name="Freeform 329"/>
            <p:cNvSpPr/>
            <p:nvPr/>
          </p:nvSpPr>
          <p:spPr bwMode="auto">
            <a:xfrm>
              <a:off x="8691926" y="688382"/>
              <a:ext cx="13736" cy="365723"/>
            </a:xfrm>
            <a:custGeom>
              <a:avLst/>
              <a:gdLst>
                <a:gd name="T0" fmla="*/ 4 w 14"/>
                <a:gd name="T1" fmla="*/ 2 h 352"/>
                <a:gd name="T2" fmla="*/ 9 w 14"/>
                <a:gd name="T3" fmla="*/ 170 h 352"/>
                <a:gd name="T4" fmla="*/ 5 w 14"/>
                <a:gd name="T5" fmla="*/ 350 h 352"/>
                <a:gd name="T6" fmla="*/ 8 w 14"/>
                <a:gd name="T7" fmla="*/ 349 h 352"/>
                <a:gd name="T8" fmla="*/ 13 w 14"/>
                <a:gd name="T9" fmla="*/ 169 h 352"/>
                <a:gd name="T10" fmla="*/ 8 w 14"/>
                <a:gd name="T11" fmla="*/ 2 h 352"/>
                <a:gd name="T12" fmla="*/ 4 w 14"/>
                <a:gd name="T13" fmla="*/ 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52">
                  <a:moveTo>
                    <a:pt x="4" y="2"/>
                  </a:moveTo>
                  <a:cubicBezTo>
                    <a:pt x="2" y="58"/>
                    <a:pt x="10" y="114"/>
                    <a:pt x="9" y="170"/>
                  </a:cubicBezTo>
                  <a:cubicBezTo>
                    <a:pt x="9" y="230"/>
                    <a:pt x="0" y="290"/>
                    <a:pt x="5" y="350"/>
                  </a:cubicBezTo>
                  <a:cubicBezTo>
                    <a:pt x="5" y="352"/>
                    <a:pt x="8" y="351"/>
                    <a:pt x="8" y="349"/>
                  </a:cubicBezTo>
                  <a:cubicBezTo>
                    <a:pt x="4" y="289"/>
                    <a:pt x="12" y="229"/>
                    <a:pt x="13" y="169"/>
                  </a:cubicBezTo>
                  <a:cubicBezTo>
                    <a:pt x="14" y="113"/>
                    <a:pt x="6" y="58"/>
                    <a:pt x="8" y="2"/>
                  </a:cubicBezTo>
                  <a:cubicBezTo>
                    <a:pt x="8" y="0"/>
                    <a:pt x="4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0" name="Freeform 330"/>
            <p:cNvSpPr/>
            <p:nvPr/>
          </p:nvSpPr>
          <p:spPr bwMode="auto">
            <a:xfrm>
              <a:off x="8697077" y="705552"/>
              <a:ext cx="51510" cy="329665"/>
            </a:xfrm>
            <a:custGeom>
              <a:avLst/>
              <a:gdLst>
                <a:gd name="T0" fmla="*/ 0 w 50"/>
                <a:gd name="T1" fmla="*/ 2 h 317"/>
                <a:gd name="T2" fmla="*/ 24 w 50"/>
                <a:gd name="T3" fmla="*/ 316 h 317"/>
                <a:gd name="T4" fmla="*/ 27 w 50"/>
                <a:gd name="T5" fmla="*/ 316 h 317"/>
                <a:gd name="T6" fmla="*/ 4 w 50"/>
                <a:gd name="T7" fmla="*/ 1 h 317"/>
                <a:gd name="T8" fmla="*/ 0 w 50"/>
                <a:gd name="T9" fmla="*/ 2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17">
                  <a:moveTo>
                    <a:pt x="0" y="2"/>
                  </a:moveTo>
                  <a:cubicBezTo>
                    <a:pt x="10" y="105"/>
                    <a:pt x="47" y="213"/>
                    <a:pt x="24" y="316"/>
                  </a:cubicBezTo>
                  <a:cubicBezTo>
                    <a:pt x="23" y="317"/>
                    <a:pt x="27" y="317"/>
                    <a:pt x="27" y="316"/>
                  </a:cubicBezTo>
                  <a:cubicBezTo>
                    <a:pt x="50" y="213"/>
                    <a:pt x="14" y="104"/>
                    <a:pt x="4" y="1"/>
                  </a:cubicBezTo>
                  <a:cubicBezTo>
                    <a:pt x="4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1" name="Freeform 331"/>
            <p:cNvSpPr/>
            <p:nvPr/>
          </p:nvSpPr>
          <p:spPr bwMode="auto">
            <a:xfrm>
              <a:off x="8688492" y="683232"/>
              <a:ext cx="82416" cy="396629"/>
            </a:xfrm>
            <a:custGeom>
              <a:avLst/>
              <a:gdLst>
                <a:gd name="T0" fmla="*/ 6 w 79"/>
                <a:gd name="T1" fmla="*/ 1 h 382"/>
                <a:gd name="T2" fmla="*/ 15 w 79"/>
                <a:gd name="T3" fmla="*/ 63 h 382"/>
                <a:gd name="T4" fmla="*/ 49 w 79"/>
                <a:gd name="T5" fmla="*/ 145 h 382"/>
                <a:gd name="T6" fmla="*/ 67 w 79"/>
                <a:gd name="T7" fmla="*/ 245 h 382"/>
                <a:gd name="T8" fmla="*/ 75 w 79"/>
                <a:gd name="T9" fmla="*/ 381 h 382"/>
                <a:gd name="T10" fmla="*/ 79 w 79"/>
                <a:gd name="T11" fmla="*/ 380 h 382"/>
                <a:gd name="T12" fmla="*/ 72 w 79"/>
                <a:gd name="T13" fmla="*/ 251 h 382"/>
                <a:gd name="T14" fmla="*/ 54 w 79"/>
                <a:gd name="T15" fmla="*/ 148 h 382"/>
                <a:gd name="T16" fmla="*/ 22 w 79"/>
                <a:gd name="T17" fmla="*/ 72 h 382"/>
                <a:gd name="T18" fmla="*/ 10 w 79"/>
                <a:gd name="T19" fmla="*/ 1 h 382"/>
                <a:gd name="T20" fmla="*/ 6 w 79"/>
                <a:gd name="T21" fmla="*/ 1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382">
                  <a:moveTo>
                    <a:pt x="6" y="1"/>
                  </a:moveTo>
                  <a:cubicBezTo>
                    <a:pt x="0" y="22"/>
                    <a:pt x="8" y="44"/>
                    <a:pt x="15" y="63"/>
                  </a:cubicBezTo>
                  <a:cubicBezTo>
                    <a:pt x="25" y="91"/>
                    <a:pt x="38" y="118"/>
                    <a:pt x="49" y="145"/>
                  </a:cubicBezTo>
                  <a:cubicBezTo>
                    <a:pt x="61" y="177"/>
                    <a:pt x="64" y="211"/>
                    <a:pt x="67" y="245"/>
                  </a:cubicBezTo>
                  <a:cubicBezTo>
                    <a:pt x="73" y="290"/>
                    <a:pt x="74" y="336"/>
                    <a:pt x="75" y="381"/>
                  </a:cubicBezTo>
                  <a:cubicBezTo>
                    <a:pt x="75" y="382"/>
                    <a:pt x="79" y="381"/>
                    <a:pt x="79" y="380"/>
                  </a:cubicBezTo>
                  <a:cubicBezTo>
                    <a:pt x="78" y="337"/>
                    <a:pt x="76" y="294"/>
                    <a:pt x="72" y="251"/>
                  </a:cubicBezTo>
                  <a:cubicBezTo>
                    <a:pt x="68" y="217"/>
                    <a:pt x="65" y="181"/>
                    <a:pt x="54" y="148"/>
                  </a:cubicBezTo>
                  <a:cubicBezTo>
                    <a:pt x="44" y="122"/>
                    <a:pt x="32" y="97"/>
                    <a:pt x="22" y="72"/>
                  </a:cubicBezTo>
                  <a:cubicBezTo>
                    <a:pt x="14" y="50"/>
                    <a:pt x="3" y="23"/>
                    <a:pt x="10" y="1"/>
                  </a:cubicBezTo>
                  <a:cubicBezTo>
                    <a:pt x="10" y="0"/>
                    <a:pt x="6" y="0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2" name="Freeform 332"/>
            <p:cNvSpPr/>
            <p:nvPr/>
          </p:nvSpPr>
          <p:spPr bwMode="auto">
            <a:xfrm>
              <a:off x="8693643" y="705552"/>
              <a:ext cx="127058" cy="401779"/>
            </a:xfrm>
            <a:custGeom>
              <a:avLst/>
              <a:gdLst>
                <a:gd name="T0" fmla="*/ 1 w 122"/>
                <a:gd name="T1" fmla="*/ 2 h 386"/>
                <a:gd name="T2" fmla="*/ 39 w 122"/>
                <a:gd name="T3" fmla="*/ 86 h 386"/>
                <a:gd name="T4" fmla="*/ 90 w 122"/>
                <a:gd name="T5" fmla="*/ 185 h 386"/>
                <a:gd name="T6" fmla="*/ 112 w 122"/>
                <a:gd name="T7" fmla="*/ 385 h 386"/>
                <a:gd name="T8" fmla="*/ 115 w 122"/>
                <a:gd name="T9" fmla="*/ 384 h 386"/>
                <a:gd name="T10" fmla="*/ 96 w 122"/>
                <a:gd name="T11" fmla="*/ 191 h 386"/>
                <a:gd name="T12" fmla="*/ 52 w 122"/>
                <a:gd name="T13" fmla="*/ 101 h 386"/>
                <a:gd name="T14" fmla="*/ 4 w 122"/>
                <a:gd name="T15" fmla="*/ 1 h 386"/>
                <a:gd name="T16" fmla="*/ 1 w 122"/>
                <a:gd name="T17" fmla="*/ 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386">
                  <a:moveTo>
                    <a:pt x="1" y="2"/>
                  </a:moveTo>
                  <a:cubicBezTo>
                    <a:pt x="12" y="31"/>
                    <a:pt x="23" y="59"/>
                    <a:pt x="39" y="86"/>
                  </a:cubicBezTo>
                  <a:cubicBezTo>
                    <a:pt x="59" y="118"/>
                    <a:pt x="78" y="149"/>
                    <a:pt x="90" y="185"/>
                  </a:cubicBezTo>
                  <a:cubicBezTo>
                    <a:pt x="112" y="248"/>
                    <a:pt x="118" y="318"/>
                    <a:pt x="112" y="385"/>
                  </a:cubicBezTo>
                  <a:cubicBezTo>
                    <a:pt x="111" y="386"/>
                    <a:pt x="115" y="386"/>
                    <a:pt x="115" y="384"/>
                  </a:cubicBezTo>
                  <a:cubicBezTo>
                    <a:pt x="122" y="319"/>
                    <a:pt x="115" y="253"/>
                    <a:pt x="96" y="191"/>
                  </a:cubicBezTo>
                  <a:cubicBezTo>
                    <a:pt x="86" y="158"/>
                    <a:pt x="71" y="129"/>
                    <a:pt x="52" y="101"/>
                  </a:cubicBezTo>
                  <a:cubicBezTo>
                    <a:pt x="32" y="69"/>
                    <a:pt x="18" y="36"/>
                    <a:pt x="4" y="1"/>
                  </a:cubicBezTo>
                  <a:cubicBezTo>
                    <a:pt x="4" y="0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3" name="Freeform 333"/>
            <p:cNvSpPr/>
            <p:nvPr/>
          </p:nvSpPr>
          <p:spPr bwMode="auto">
            <a:xfrm>
              <a:off x="8697077" y="695250"/>
              <a:ext cx="164833" cy="441271"/>
            </a:xfrm>
            <a:custGeom>
              <a:avLst/>
              <a:gdLst>
                <a:gd name="T0" fmla="*/ 0 w 157"/>
                <a:gd name="T1" fmla="*/ 2 h 425"/>
                <a:gd name="T2" fmla="*/ 32 w 157"/>
                <a:gd name="T3" fmla="*/ 73 h 425"/>
                <a:gd name="T4" fmla="*/ 95 w 157"/>
                <a:gd name="T5" fmla="*/ 166 h 425"/>
                <a:gd name="T6" fmla="*/ 142 w 157"/>
                <a:gd name="T7" fmla="*/ 264 h 425"/>
                <a:gd name="T8" fmla="*/ 152 w 157"/>
                <a:gd name="T9" fmla="*/ 423 h 425"/>
                <a:gd name="T10" fmla="*/ 155 w 157"/>
                <a:gd name="T11" fmla="*/ 423 h 425"/>
                <a:gd name="T12" fmla="*/ 149 w 157"/>
                <a:gd name="T13" fmla="*/ 277 h 425"/>
                <a:gd name="T14" fmla="*/ 110 w 157"/>
                <a:gd name="T15" fmla="*/ 181 h 425"/>
                <a:gd name="T16" fmla="*/ 46 w 157"/>
                <a:gd name="T17" fmla="*/ 88 h 425"/>
                <a:gd name="T18" fmla="*/ 4 w 157"/>
                <a:gd name="T19" fmla="*/ 1 h 425"/>
                <a:gd name="T20" fmla="*/ 0 w 157"/>
                <a:gd name="T21" fmla="*/ 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" h="425">
                  <a:moveTo>
                    <a:pt x="0" y="2"/>
                  </a:moveTo>
                  <a:cubicBezTo>
                    <a:pt x="3" y="28"/>
                    <a:pt x="18" y="52"/>
                    <a:pt x="32" y="73"/>
                  </a:cubicBezTo>
                  <a:cubicBezTo>
                    <a:pt x="52" y="105"/>
                    <a:pt x="74" y="135"/>
                    <a:pt x="95" y="166"/>
                  </a:cubicBezTo>
                  <a:cubicBezTo>
                    <a:pt x="116" y="197"/>
                    <a:pt x="134" y="228"/>
                    <a:pt x="142" y="264"/>
                  </a:cubicBezTo>
                  <a:cubicBezTo>
                    <a:pt x="155" y="316"/>
                    <a:pt x="154" y="370"/>
                    <a:pt x="152" y="423"/>
                  </a:cubicBezTo>
                  <a:cubicBezTo>
                    <a:pt x="152" y="425"/>
                    <a:pt x="155" y="424"/>
                    <a:pt x="155" y="423"/>
                  </a:cubicBezTo>
                  <a:cubicBezTo>
                    <a:pt x="157" y="374"/>
                    <a:pt x="157" y="325"/>
                    <a:pt x="149" y="277"/>
                  </a:cubicBezTo>
                  <a:cubicBezTo>
                    <a:pt x="142" y="241"/>
                    <a:pt x="129" y="212"/>
                    <a:pt x="110" y="181"/>
                  </a:cubicBezTo>
                  <a:cubicBezTo>
                    <a:pt x="89" y="150"/>
                    <a:pt x="67" y="119"/>
                    <a:pt x="46" y="88"/>
                  </a:cubicBezTo>
                  <a:cubicBezTo>
                    <a:pt x="28" y="62"/>
                    <a:pt x="7" y="33"/>
                    <a:pt x="4" y="1"/>
                  </a:cubicBezTo>
                  <a:cubicBezTo>
                    <a:pt x="4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4" name="Freeform 334"/>
            <p:cNvSpPr/>
            <p:nvPr/>
          </p:nvSpPr>
          <p:spPr bwMode="auto">
            <a:xfrm>
              <a:off x="8697077" y="705552"/>
              <a:ext cx="195739" cy="442988"/>
            </a:xfrm>
            <a:custGeom>
              <a:avLst/>
              <a:gdLst>
                <a:gd name="T0" fmla="*/ 0 w 187"/>
                <a:gd name="T1" fmla="*/ 2 h 425"/>
                <a:gd name="T2" fmla="*/ 130 w 187"/>
                <a:gd name="T3" fmla="*/ 174 h 425"/>
                <a:gd name="T4" fmla="*/ 174 w 187"/>
                <a:gd name="T5" fmla="*/ 273 h 425"/>
                <a:gd name="T6" fmla="*/ 182 w 187"/>
                <a:gd name="T7" fmla="*/ 424 h 425"/>
                <a:gd name="T8" fmla="*/ 186 w 187"/>
                <a:gd name="T9" fmla="*/ 423 h 425"/>
                <a:gd name="T10" fmla="*/ 179 w 187"/>
                <a:gd name="T11" fmla="*/ 279 h 425"/>
                <a:gd name="T12" fmla="*/ 139 w 187"/>
                <a:gd name="T13" fmla="*/ 181 h 425"/>
                <a:gd name="T14" fmla="*/ 4 w 187"/>
                <a:gd name="T15" fmla="*/ 1 h 425"/>
                <a:gd name="T16" fmla="*/ 0 w 187"/>
                <a:gd name="T17" fmla="*/ 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425">
                  <a:moveTo>
                    <a:pt x="0" y="2"/>
                  </a:moveTo>
                  <a:cubicBezTo>
                    <a:pt x="33" y="66"/>
                    <a:pt x="87" y="117"/>
                    <a:pt x="130" y="174"/>
                  </a:cubicBezTo>
                  <a:cubicBezTo>
                    <a:pt x="153" y="205"/>
                    <a:pt x="166" y="235"/>
                    <a:pt x="174" y="273"/>
                  </a:cubicBezTo>
                  <a:cubicBezTo>
                    <a:pt x="184" y="322"/>
                    <a:pt x="182" y="374"/>
                    <a:pt x="182" y="424"/>
                  </a:cubicBezTo>
                  <a:cubicBezTo>
                    <a:pt x="182" y="425"/>
                    <a:pt x="186" y="424"/>
                    <a:pt x="186" y="423"/>
                  </a:cubicBezTo>
                  <a:cubicBezTo>
                    <a:pt x="185" y="375"/>
                    <a:pt x="187" y="327"/>
                    <a:pt x="179" y="279"/>
                  </a:cubicBezTo>
                  <a:cubicBezTo>
                    <a:pt x="173" y="242"/>
                    <a:pt x="160" y="211"/>
                    <a:pt x="139" y="181"/>
                  </a:cubicBezTo>
                  <a:cubicBezTo>
                    <a:pt x="96" y="120"/>
                    <a:pt x="38" y="68"/>
                    <a:pt x="4" y="1"/>
                  </a:cubicBezTo>
                  <a:cubicBezTo>
                    <a:pt x="3" y="0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5" name="Freeform 335"/>
            <p:cNvSpPr/>
            <p:nvPr/>
          </p:nvSpPr>
          <p:spPr bwMode="auto">
            <a:xfrm>
              <a:off x="8729700" y="757063"/>
              <a:ext cx="214626" cy="417233"/>
            </a:xfrm>
            <a:custGeom>
              <a:avLst/>
              <a:gdLst>
                <a:gd name="T0" fmla="*/ 1 w 205"/>
                <a:gd name="T1" fmla="*/ 2 h 401"/>
                <a:gd name="T2" fmla="*/ 170 w 205"/>
                <a:gd name="T3" fmla="*/ 204 h 401"/>
                <a:gd name="T4" fmla="*/ 193 w 205"/>
                <a:gd name="T5" fmla="*/ 400 h 401"/>
                <a:gd name="T6" fmla="*/ 197 w 205"/>
                <a:gd name="T7" fmla="*/ 400 h 401"/>
                <a:gd name="T8" fmla="*/ 174 w 205"/>
                <a:gd name="T9" fmla="*/ 203 h 401"/>
                <a:gd name="T10" fmla="*/ 4 w 205"/>
                <a:gd name="T11" fmla="*/ 1 h 401"/>
                <a:gd name="T12" fmla="*/ 1 w 205"/>
                <a:gd name="T13" fmla="*/ 2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401">
                  <a:moveTo>
                    <a:pt x="1" y="2"/>
                  </a:moveTo>
                  <a:cubicBezTo>
                    <a:pt x="66" y="61"/>
                    <a:pt x="132" y="124"/>
                    <a:pt x="170" y="204"/>
                  </a:cubicBezTo>
                  <a:cubicBezTo>
                    <a:pt x="199" y="266"/>
                    <a:pt x="201" y="334"/>
                    <a:pt x="193" y="400"/>
                  </a:cubicBezTo>
                  <a:cubicBezTo>
                    <a:pt x="193" y="401"/>
                    <a:pt x="197" y="401"/>
                    <a:pt x="197" y="400"/>
                  </a:cubicBezTo>
                  <a:cubicBezTo>
                    <a:pt x="205" y="332"/>
                    <a:pt x="202" y="266"/>
                    <a:pt x="174" y="203"/>
                  </a:cubicBezTo>
                  <a:cubicBezTo>
                    <a:pt x="137" y="123"/>
                    <a:pt x="68" y="59"/>
                    <a:pt x="4" y="1"/>
                  </a:cubicBezTo>
                  <a:cubicBezTo>
                    <a:pt x="3" y="0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6" name="Freeform 336"/>
            <p:cNvSpPr/>
            <p:nvPr/>
          </p:nvSpPr>
          <p:spPr bwMode="auto">
            <a:xfrm>
              <a:off x="8334788" y="638590"/>
              <a:ext cx="243815" cy="230079"/>
            </a:xfrm>
            <a:custGeom>
              <a:avLst/>
              <a:gdLst>
                <a:gd name="T0" fmla="*/ 5 w 232"/>
                <a:gd name="T1" fmla="*/ 219 h 222"/>
                <a:gd name="T2" fmla="*/ 50 w 232"/>
                <a:gd name="T3" fmla="*/ 2 h 222"/>
                <a:gd name="T4" fmla="*/ 45 w 232"/>
                <a:gd name="T5" fmla="*/ 3 h 222"/>
                <a:gd name="T6" fmla="*/ 227 w 232"/>
                <a:gd name="T7" fmla="*/ 194 h 222"/>
                <a:gd name="T8" fmla="*/ 232 w 232"/>
                <a:gd name="T9" fmla="*/ 193 h 222"/>
                <a:gd name="T10" fmla="*/ 49 w 232"/>
                <a:gd name="T11" fmla="*/ 1 h 222"/>
                <a:gd name="T12" fmla="*/ 45 w 232"/>
                <a:gd name="T13" fmla="*/ 3 h 222"/>
                <a:gd name="T14" fmla="*/ 0 w 232"/>
                <a:gd name="T15" fmla="*/ 219 h 222"/>
                <a:gd name="T16" fmla="*/ 5 w 232"/>
                <a:gd name="T17" fmla="*/ 21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22">
                  <a:moveTo>
                    <a:pt x="5" y="219"/>
                  </a:moveTo>
                  <a:cubicBezTo>
                    <a:pt x="10" y="145"/>
                    <a:pt x="44" y="76"/>
                    <a:pt x="50" y="2"/>
                  </a:cubicBezTo>
                  <a:cubicBezTo>
                    <a:pt x="48" y="3"/>
                    <a:pt x="47" y="3"/>
                    <a:pt x="45" y="3"/>
                  </a:cubicBezTo>
                  <a:cubicBezTo>
                    <a:pt x="90" y="84"/>
                    <a:pt x="199" y="100"/>
                    <a:pt x="227" y="194"/>
                  </a:cubicBezTo>
                  <a:cubicBezTo>
                    <a:pt x="228" y="196"/>
                    <a:pt x="232" y="195"/>
                    <a:pt x="232" y="193"/>
                  </a:cubicBezTo>
                  <a:cubicBezTo>
                    <a:pt x="204" y="99"/>
                    <a:pt x="94" y="83"/>
                    <a:pt x="49" y="1"/>
                  </a:cubicBezTo>
                  <a:cubicBezTo>
                    <a:pt x="49" y="0"/>
                    <a:pt x="45" y="1"/>
                    <a:pt x="45" y="3"/>
                  </a:cubicBezTo>
                  <a:cubicBezTo>
                    <a:pt x="40" y="77"/>
                    <a:pt x="5" y="145"/>
                    <a:pt x="0" y="219"/>
                  </a:cubicBezTo>
                  <a:cubicBezTo>
                    <a:pt x="0" y="222"/>
                    <a:pt x="5" y="221"/>
                    <a:pt x="5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7" name="Freeform 337"/>
            <p:cNvSpPr/>
            <p:nvPr/>
          </p:nvSpPr>
          <p:spPr bwMode="auto">
            <a:xfrm>
              <a:off x="8357110" y="652326"/>
              <a:ext cx="34340" cy="248966"/>
            </a:xfrm>
            <a:custGeom>
              <a:avLst/>
              <a:gdLst>
                <a:gd name="T0" fmla="*/ 17 w 32"/>
                <a:gd name="T1" fmla="*/ 236 h 239"/>
                <a:gd name="T2" fmla="*/ 18 w 32"/>
                <a:gd name="T3" fmla="*/ 115 h 239"/>
                <a:gd name="T4" fmla="*/ 30 w 32"/>
                <a:gd name="T5" fmla="*/ 2 h 239"/>
                <a:gd name="T6" fmla="*/ 25 w 32"/>
                <a:gd name="T7" fmla="*/ 3 h 239"/>
                <a:gd name="T8" fmla="*/ 13 w 32"/>
                <a:gd name="T9" fmla="*/ 120 h 239"/>
                <a:gd name="T10" fmla="*/ 12 w 32"/>
                <a:gd name="T11" fmla="*/ 237 h 239"/>
                <a:gd name="T12" fmla="*/ 17 w 32"/>
                <a:gd name="T13" fmla="*/ 23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39">
                  <a:moveTo>
                    <a:pt x="17" y="236"/>
                  </a:moveTo>
                  <a:cubicBezTo>
                    <a:pt x="4" y="198"/>
                    <a:pt x="13" y="153"/>
                    <a:pt x="18" y="115"/>
                  </a:cubicBezTo>
                  <a:cubicBezTo>
                    <a:pt x="23" y="78"/>
                    <a:pt x="32" y="39"/>
                    <a:pt x="30" y="2"/>
                  </a:cubicBezTo>
                  <a:cubicBezTo>
                    <a:pt x="30" y="0"/>
                    <a:pt x="25" y="1"/>
                    <a:pt x="25" y="3"/>
                  </a:cubicBezTo>
                  <a:cubicBezTo>
                    <a:pt x="28" y="42"/>
                    <a:pt x="18" y="82"/>
                    <a:pt x="13" y="120"/>
                  </a:cubicBezTo>
                  <a:cubicBezTo>
                    <a:pt x="8" y="157"/>
                    <a:pt x="0" y="201"/>
                    <a:pt x="12" y="237"/>
                  </a:cubicBezTo>
                  <a:cubicBezTo>
                    <a:pt x="13" y="239"/>
                    <a:pt x="18" y="237"/>
                    <a:pt x="17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8" name="Freeform 338"/>
            <p:cNvSpPr/>
            <p:nvPr/>
          </p:nvSpPr>
          <p:spPr bwMode="auto">
            <a:xfrm>
              <a:off x="8381148" y="642024"/>
              <a:ext cx="84134" cy="334817"/>
            </a:xfrm>
            <a:custGeom>
              <a:avLst/>
              <a:gdLst>
                <a:gd name="T0" fmla="*/ 0 w 80"/>
                <a:gd name="T1" fmla="*/ 4 h 323"/>
                <a:gd name="T2" fmla="*/ 15 w 80"/>
                <a:gd name="T3" fmla="*/ 63 h 323"/>
                <a:gd name="T4" fmla="*/ 23 w 80"/>
                <a:gd name="T5" fmla="*/ 156 h 323"/>
                <a:gd name="T6" fmla="*/ 74 w 80"/>
                <a:gd name="T7" fmla="*/ 321 h 323"/>
                <a:gd name="T8" fmla="*/ 79 w 80"/>
                <a:gd name="T9" fmla="*/ 319 h 323"/>
                <a:gd name="T10" fmla="*/ 27 w 80"/>
                <a:gd name="T11" fmla="*/ 148 h 323"/>
                <a:gd name="T12" fmla="*/ 20 w 80"/>
                <a:gd name="T13" fmla="*/ 62 h 323"/>
                <a:gd name="T14" fmla="*/ 5 w 80"/>
                <a:gd name="T15" fmla="*/ 3 h 323"/>
                <a:gd name="T16" fmla="*/ 0 w 80"/>
                <a:gd name="T17" fmla="*/ 4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323">
                  <a:moveTo>
                    <a:pt x="0" y="4"/>
                  </a:moveTo>
                  <a:cubicBezTo>
                    <a:pt x="4" y="24"/>
                    <a:pt x="12" y="43"/>
                    <a:pt x="15" y="63"/>
                  </a:cubicBezTo>
                  <a:cubicBezTo>
                    <a:pt x="19" y="94"/>
                    <a:pt x="19" y="125"/>
                    <a:pt x="23" y="156"/>
                  </a:cubicBezTo>
                  <a:cubicBezTo>
                    <a:pt x="31" y="214"/>
                    <a:pt x="48" y="269"/>
                    <a:pt x="74" y="321"/>
                  </a:cubicBezTo>
                  <a:cubicBezTo>
                    <a:pt x="75" y="323"/>
                    <a:pt x="80" y="321"/>
                    <a:pt x="79" y="319"/>
                  </a:cubicBezTo>
                  <a:cubicBezTo>
                    <a:pt x="52" y="265"/>
                    <a:pt x="36" y="208"/>
                    <a:pt x="27" y="148"/>
                  </a:cubicBezTo>
                  <a:cubicBezTo>
                    <a:pt x="23" y="119"/>
                    <a:pt x="23" y="91"/>
                    <a:pt x="20" y="62"/>
                  </a:cubicBezTo>
                  <a:cubicBezTo>
                    <a:pt x="17" y="41"/>
                    <a:pt x="8" y="23"/>
                    <a:pt x="5" y="3"/>
                  </a:cubicBezTo>
                  <a:cubicBezTo>
                    <a:pt x="5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9" name="Freeform 339"/>
            <p:cNvSpPr/>
            <p:nvPr/>
          </p:nvSpPr>
          <p:spPr bwMode="auto">
            <a:xfrm>
              <a:off x="8386298" y="648892"/>
              <a:ext cx="106454" cy="293609"/>
            </a:xfrm>
            <a:custGeom>
              <a:avLst/>
              <a:gdLst>
                <a:gd name="T0" fmla="*/ 0 w 102"/>
                <a:gd name="T1" fmla="*/ 3 h 283"/>
                <a:gd name="T2" fmla="*/ 37 w 102"/>
                <a:gd name="T3" fmla="*/ 130 h 283"/>
                <a:gd name="T4" fmla="*/ 97 w 102"/>
                <a:gd name="T5" fmla="*/ 282 h 283"/>
                <a:gd name="T6" fmla="*/ 101 w 102"/>
                <a:gd name="T7" fmla="*/ 281 h 283"/>
                <a:gd name="T8" fmla="*/ 43 w 102"/>
                <a:gd name="T9" fmla="*/ 133 h 283"/>
                <a:gd name="T10" fmla="*/ 5 w 102"/>
                <a:gd name="T11" fmla="*/ 1 h 283"/>
                <a:gd name="T12" fmla="*/ 0 w 102"/>
                <a:gd name="T13" fmla="*/ 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283">
                  <a:moveTo>
                    <a:pt x="0" y="3"/>
                  </a:moveTo>
                  <a:cubicBezTo>
                    <a:pt x="18" y="43"/>
                    <a:pt x="24" y="88"/>
                    <a:pt x="37" y="130"/>
                  </a:cubicBezTo>
                  <a:cubicBezTo>
                    <a:pt x="53" y="181"/>
                    <a:pt x="68" y="236"/>
                    <a:pt x="97" y="282"/>
                  </a:cubicBezTo>
                  <a:cubicBezTo>
                    <a:pt x="97" y="283"/>
                    <a:pt x="102" y="281"/>
                    <a:pt x="101" y="281"/>
                  </a:cubicBezTo>
                  <a:cubicBezTo>
                    <a:pt x="74" y="236"/>
                    <a:pt x="61" y="182"/>
                    <a:pt x="43" y="133"/>
                  </a:cubicBezTo>
                  <a:cubicBezTo>
                    <a:pt x="28" y="90"/>
                    <a:pt x="24" y="43"/>
                    <a:pt x="5" y="1"/>
                  </a:cubicBezTo>
                  <a:cubicBezTo>
                    <a:pt x="5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0" name="Freeform 340"/>
            <p:cNvSpPr/>
            <p:nvPr/>
          </p:nvSpPr>
          <p:spPr bwMode="auto">
            <a:xfrm>
              <a:off x="8382864" y="642024"/>
              <a:ext cx="127058" cy="274721"/>
            </a:xfrm>
            <a:custGeom>
              <a:avLst/>
              <a:gdLst>
                <a:gd name="T0" fmla="*/ 1 w 121"/>
                <a:gd name="T1" fmla="*/ 3 h 264"/>
                <a:gd name="T2" fmla="*/ 115 w 121"/>
                <a:gd name="T3" fmla="*/ 262 h 264"/>
                <a:gd name="T4" fmla="*/ 120 w 121"/>
                <a:gd name="T5" fmla="*/ 261 h 264"/>
                <a:gd name="T6" fmla="*/ 6 w 121"/>
                <a:gd name="T7" fmla="*/ 2 h 264"/>
                <a:gd name="T8" fmla="*/ 1 w 121"/>
                <a:gd name="T9" fmla="*/ 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64">
                  <a:moveTo>
                    <a:pt x="1" y="3"/>
                  </a:moveTo>
                  <a:cubicBezTo>
                    <a:pt x="44" y="87"/>
                    <a:pt x="72" y="178"/>
                    <a:pt x="115" y="262"/>
                  </a:cubicBezTo>
                  <a:cubicBezTo>
                    <a:pt x="116" y="264"/>
                    <a:pt x="121" y="262"/>
                    <a:pt x="120" y="261"/>
                  </a:cubicBezTo>
                  <a:cubicBezTo>
                    <a:pt x="76" y="177"/>
                    <a:pt x="48" y="86"/>
                    <a:pt x="6" y="2"/>
                  </a:cubicBezTo>
                  <a:cubicBezTo>
                    <a:pt x="5" y="0"/>
                    <a:pt x="0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1" name="Freeform 341"/>
            <p:cNvSpPr/>
            <p:nvPr/>
          </p:nvSpPr>
          <p:spPr bwMode="auto">
            <a:xfrm>
              <a:off x="8377714" y="648892"/>
              <a:ext cx="32624" cy="278155"/>
            </a:xfrm>
            <a:custGeom>
              <a:avLst/>
              <a:gdLst>
                <a:gd name="T0" fmla="*/ 8 w 32"/>
                <a:gd name="T1" fmla="*/ 3 h 268"/>
                <a:gd name="T2" fmla="*/ 7 w 32"/>
                <a:gd name="T3" fmla="*/ 135 h 268"/>
                <a:gd name="T4" fmla="*/ 27 w 32"/>
                <a:gd name="T5" fmla="*/ 266 h 268"/>
                <a:gd name="T6" fmla="*/ 32 w 32"/>
                <a:gd name="T7" fmla="*/ 265 h 268"/>
                <a:gd name="T8" fmla="*/ 11 w 32"/>
                <a:gd name="T9" fmla="*/ 133 h 268"/>
                <a:gd name="T10" fmla="*/ 12 w 32"/>
                <a:gd name="T11" fmla="*/ 1 h 268"/>
                <a:gd name="T12" fmla="*/ 8 w 32"/>
                <a:gd name="T13" fmla="*/ 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68">
                  <a:moveTo>
                    <a:pt x="8" y="3"/>
                  </a:moveTo>
                  <a:cubicBezTo>
                    <a:pt x="20" y="44"/>
                    <a:pt x="10" y="92"/>
                    <a:pt x="7" y="135"/>
                  </a:cubicBezTo>
                  <a:cubicBezTo>
                    <a:pt x="3" y="178"/>
                    <a:pt x="0" y="230"/>
                    <a:pt x="27" y="266"/>
                  </a:cubicBezTo>
                  <a:cubicBezTo>
                    <a:pt x="28" y="268"/>
                    <a:pt x="32" y="266"/>
                    <a:pt x="32" y="265"/>
                  </a:cubicBezTo>
                  <a:cubicBezTo>
                    <a:pt x="4" y="229"/>
                    <a:pt x="8" y="177"/>
                    <a:pt x="11" y="133"/>
                  </a:cubicBezTo>
                  <a:cubicBezTo>
                    <a:pt x="14" y="91"/>
                    <a:pt x="25" y="43"/>
                    <a:pt x="12" y="1"/>
                  </a:cubicBezTo>
                  <a:cubicBezTo>
                    <a:pt x="12" y="0"/>
                    <a:pt x="7" y="1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2" name="Freeform 342"/>
            <p:cNvSpPr/>
            <p:nvPr/>
          </p:nvSpPr>
          <p:spPr bwMode="auto">
            <a:xfrm>
              <a:off x="8386298" y="647174"/>
              <a:ext cx="139078" cy="248966"/>
            </a:xfrm>
            <a:custGeom>
              <a:avLst/>
              <a:gdLst>
                <a:gd name="T0" fmla="*/ 2 w 134"/>
                <a:gd name="T1" fmla="*/ 4 h 239"/>
                <a:gd name="T2" fmla="*/ 129 w 134"/>
                <a:gd name="T3" fmla="*/ 237 h 239"/>
                <a:gd name="T4" fmla="*/ 133 w 134"/>
                <a:gd name="T5" fmla="*/ 235 h 239"/>
                <a:gd name="T6" fmla="*/ 6 w 134"/>
                <a:gd name="T7" fmla="*/ 2 h 239"/>
                <a:gd name="T8" fmla="*/ 2 w 134"/>
                <a:gd name="T9" fmla="*/ 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39">
                  <a:moveTo>
                    <a:pt x="2" y="4"/>
                  </a:moveTo>
                  <a:cubicBezTo>
                    <a:pt x="50" y="77"/>
                    <a:pt x="101" y="153"/>
                    <a:pt x="129" y="237"/>
                  </a:cubicBezTo>
                  <a:cubicBezTo>
                    <a:pt x="129" y="239"/>
                    <a:pt x="134" y="237"/>
                    <a:pt x="133" y="235"/>
                  </a:cubicBezTo>
                  <a:cubicBezTo>
                    <a:pt x="105" y="151"/>
                    <a:pt x="55" y="75"/>
                    <a:pt x="6" y="2"/>
                  </a:cubicBezTo>
                  <a:cubicBezTo>
                    <a:pt x="5" y="0"/>
                    <a:pt x="0" y="2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3" name="Freeform 343"/>
            <p:cNvSpPr/>
            <p:nvPr/>
          </p:nvSpPr>
          <p:spPr bwMode="auto">
            <a:xfrm>
              <a:off x="8389732" y="652326"/>
              <a:ext cx="151097" cy="221494"/>
            </a:xfrm>
            <a:custGeom>
              <a:avLst/>
              <a:gdLst>
                <a:gd name="T0" fmla="*/ 1 w 146"/>
                <a:gd name="T1" fmla="*/ 4 h 213"/>
                <a:gd name="T2" fmla="*/ 140 w 146"/>
                <a:gd name="T3" fmla="*/ 211 h 213"/>
                <a:gd name="T4" fmla="*/ 145 w 146"/>
                <a:gd name="T5" fmla="*/ 210 h 213"/>
                <a:gd name="T6" fmla="*/ 6 w 146"/>
                <a:gd name="T7" fmla="*/ 2 h 213"/>
                <a:gd name="T8" fmla="*/ 1 w 146"/>
                <a:gd name="T9" fmla="*/ 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13">
                  <a:moveTo>
                    <a:pt x="1" y="4"/>
                  </a:moveTo>
                  <a:cubicBezTo>
                    <a:pt x="60" y="62"/>
                    <a:pt x="118" y="130"/>
                    <a:pt x="140" y="211"/>
                  </a:cubicBezTo>
                  <a:cubicBezTo>
                    <a:pt x="141" y="213"/>
                    <a:pt x="146" y="212"/>
                    <a:pt x="145" y="210"/>
                  </a:cubicBezTo>
                  <a:cubicBezTo>
                    <a:pt x="123" y="129"/>
                    <a:pt x="64" y="60"/>
                    <a:pt x="6" y="2"/>
                  </a:cubicBezTo>
                  <a:cubicBezTo>
                    <a:pt x="4" y="0"/>
                    <a:pt x="0" y="2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4" name="Freeform 344"/>
            <p:cNvSpPr/>
            <p:nvPr/>
          </p:nvSpPr>
          <p:spPr bwMode="auto">
            <a:xfrm>
              <a:off x="8401752" y="664344"/>
              <a:ext cx="157965" cy="194022"/>
            </a:xfrm>
            <a:custGeom>
              <a:avLst/>
              <a:gdLst>
                <a:gd name="T0" fmla="*/ 0 w 151"/>
                <a:gd name="T1" fmla="*/ 3 h 186"/>
                <a:gd name="T2" fmla="*/ 145 w 151"/>
                <a:gd name="T3" fmla="*/ 184 h 186"/>
                <a:gd name="T4" fmla="*/ 150 w 151"/>
                <a:gd name="T5" fmla="*/ 183 h 186"/>
                <a:gd name="T6" fmla="*/ 5 w 151"/>
                <a:gd name="T7" fmla="*/ 1 h 186"/>
                <a:gd name="T8" fmla="*/ 0 w 151"/>
                <a:gd name="T9" fmla="*/ 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86">
                  <a:moveTo>
                    <a:pt x="0" y="3"/>
                  </a:moveTo>
                  <a:cubicBezTo>
                    <a:pt x="56" y="53"/>
                    <a:pt x="122" y="110"/>
                    <a:pt x="145" y="184"/>
                  </a:cubicBezTo>
                  <a:cubicBezTo>
                    <a:pt x="146" y="186"/>
                    <a:pt x="151" y="184"/>
                    <a:pt x="150" y="183"/>
                  </a:cubicBezTo>
                  <a:cubicBezTo>
                    <a:pt x="127" y="109"/>
                    <a:pt x="61" y="51"/>
                    <a:pt x="5" y="1"/>
                  </a:cubicBezTo>
                  <a:cubicBezTo>
                    <a:pt x="4" y="0"/>
                    <a:pt x="0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146" name="图片 14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565" y="1391024"/>
            <a:ext cx="1324726" cy="132472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天空, 户外, 水&#10;&#10;已生成极高可信度的说明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352"/>
            <a:ext cx="12192000" cy="581964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3756" y="2251128"/>
            <a:ext cx="5334604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4444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一江春水，静静如澈地，缓缓流向那远方。</a:t>
            </a:r>
            <a:endParaRPr lang="zh-CN" altLang="en-US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46356" y="3575821"/>
            <a:ext cx="5334604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4444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一江春水，静静如澈地，缓缓流向那远方。</a:t>
            </a:r>
            <a:endParaRPr lang="zh-CN" altLang="en-US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362310" y="276350"/>
            <a:ext cx="1524003" cy="1524003"/>
            <a:chOff x="10398744" y="449977"/>
            <a:chExt cx="1524003" cy="1524003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134092">
              <a:off x="10398744" y="449977"/>
              <a:ext cx="1524003" cy="1524003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0882509" y="734924"/>
              <a:ext cx="4955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prstClr val="white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六月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2799" y="2562726"/>
            <a:ext cx="8970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253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第贰章节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253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398744" y="449977"/>
            <a:ext cx="1524003" cy="1524003"/>
            <a:chOff x="10398744" y="449977"/>
            <a:chExt cx="1524003" cy="1524003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134092">
              <a:off x="10398744" y="449977"/>
              <a:ext cx="1524003" cy="1524003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0882509" y="734924"/>
              <a:ext cx="4955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prstClr val="white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六月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742596" y="1885368"/>
            <a:ext cx="7665353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4444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一江春水，静静如澈地，缓缓流向那远方。一只乌篷船，摇啊摇，摇醒一江春水的梦。</a:t>
            </a:r>
            <a:endParaRPr lang="zh-CN" altLang="en-US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60" y="1769674"/>
            <a:ext cx="1283641" cy="106614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742596" y="3410925"/>
            <a:ext cx="7665353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4444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一江春水，静静如澈地，缓缓流向那远方。一只乌篷船，摇啊摇，摇醒一江春水的梦。</a:t>
            </a:r>
            <a:endParaRPr lang="zh-CN" altLang="en-US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</p:bldLst>
  </p:timing>
</p:sld>
</file>

<file path=ppt/tags/tag1.xml><?xml version="1.0" encoding="utf-8"?>
<p:tagLst xmlns:p="http://schemas.openxmlformats.org/presentationml/2006/main">
  <p:tag name="PA" val="v3.2.0"/>
</p:tagLst>
</file>

<file path=ppt/tags/tag10.xml><?xml version="1.0" encoding="utf-8"?>
<p:tagLst xmlns:p="http://schemas.openxmlformats.org/presentationml/2006/main">
  <p:tag name="PA" val="v3.2.0"/>
</p:tagLst>
</file>

<file path=ppt/tags/tag11.xml><?xml version="1.0" encoding="utf-8"?>
<p:tagLst xmlns:p="http://schemas.openxmlformats.org/presentationml/2006/main">
  <p:tag name="PA" val="v3.2.0"/>
</p:tagLst>
</file>

<file path=ppt/tags/tag12.xml><?xml version="1.0" encoding="utf-8"?>
<p:tagLst xmlns:p="http://schemas.openxmlformats.org/presentationml/2006/main">
  <p:tag name="PA" val="v3.2.0"/>
</p:tagLst>
</file>

<file path=ppt/tags/tag13.xml><?xml version="1.0" encoding="utf-8"?>
<p:tagLst xmlns:p="http://schemas.openxmlformats.org/presentationml/2006/main">
  <p:tag name="ISPRING_PRESENTATION_TITLE" val="PowerPoint 演示文稿"/>
</p:tagLst>
</file>

<file path=ppt/tags/tag2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PA" val="v3.2.0"/>
</p:tagLst>
</file>

<file path=ppt/tags/tag5.xml><?xml version="1.0" encoding="utf-8"?>
<p:tagLst xmlns:p="http://schemas.openxmlformats.org/presentationml/2006/main">
  <p:tag name="PA" val="v3.2.0"/>
</p:tagLst>
</file>

<file path=ppt/tags/tag6.xml><?xml version="1.0" encoding="utf-8"?>
<p:tagLst xmlns:p="http://schemas.openxmlformats.org/presentationml/2006/main">
  <p:tag name="PA" val="v3.2.0"/>
</p:tagLst>
</file>

<file path=ppt/tags/tag7.xml><?xml version="1.0" encoding="utf-8"?>
<p:tagLst xmlns:p="http://schemas.openxmlformats.org/presentationml/2006/main">
  <p:tag name="PA" val="v3.2.0"/>
</p:tagLst>
</file>

<file path=ppt/tags/tag8.xml><?xml version="1.0" encoding="utf-8"?>
<p:tagLst xmlns:p="http://schemas.openxmlformats.org/presentationml/2006/main">
  <p:tag name="PA" val="v3.2.0"/>
</p:tagLst>
</file>

<file path=ppt/tags/tag9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1079</Words>
  <Application>WPS 演示</Application>
  <PresentationFormat>宽屏</PresentationFormat>
  <Paragraphs>162</Paragraphs>
  <Slides>24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华文行楷</vt:lpstr>
      <vt:lpstr>等线</vt:lpstr>
      <vt:lpstr>方正清刻本悦宋简体</vt:lpstr>
      <vt:lpstr>微软雅黑</vt:lpstr>
      <vt:lpstr>Arial Unicode MS</vt:lpstr>
      <vt:lpstr>Meiryo</vt:lpstr>
      <vt:lpstr>Yu Gothic UI</vt:lpstr>
      <vt:lpstr>Arial Narrow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叶中菩提</cp:lastModifiedBy>
  <cp:revision>48</cp:revision>
  <dcterms:created xsi:type="dcterms:W3CDTF">2018-04-25T09:33:00Z</dcterms:created>
  <dcterms:modified xsi:type="dcterms:W3CDTF">2019-08-06T21:59:57Z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