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60" r:id="rId5"/>
    <p:sldId id="268" r:id="rId6"/>
    <p:sldId id="275" r:id="rId7"/>
    <p:sldId id="261" r:id="rId8"/>
    <p:sldId id="274" r:id="rId9"/>
    <p:sldId id="262" r:id="rId10"/>
    <p:sldId id="271" r:id="rId11"/>
    <p:sldId id="263" r:id="rId12"/>
    <p:sldId id="272" r:id="rId13"/>
    <p:sldId id="266" r:id="rId14"/>
    <p:sldId id="264" r:id="rId15"/>
    <p:sldId id="269" r:id="rId16"/>
    <p:sldId id="276" r:id="rId17"/>
    <p:sldId id="283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14" y="132"/>
      </p:cViewPr>
      <p:guideLst>
        <p:guide orient="horz" pos="215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4650B22F-B48F-44D2-A57E-1FE13374CCF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699A136A-A308-4FD2-AE30-BA76EB094D6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/>
              <a:t>特殊字体：李旭科毛笔行书</a:t>
            </a: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9C8B985-EA39-45D3-AEB9-9F06D9FE7159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/>
              <a:t>特殊字体：禹卫书法行书简体</a:t>
            </a:r>
            <a:endParaRPr lang="zh-CN" altLang="en-US"/>
          </a:p>
        </p:txBody>
      </p:sp>
      <p:sp>
        <p:nvSpPr>
          <p:cNvPr id="92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BC3CAD4-FED4-4A86-B114-F98C5767B6BF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/>
              <a:t>特殊字体：禹卫书法行书简体</a:t>
            </a: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B5719BC-C748-4B3E-94D9-8EAB66D108AC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/>
              <a:t>特殊字体：禹卫书法行书简体</a:t>
            </a: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77CF748-2C02-4093-AD0D-0FDB2A2E6F77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/>
              <a:t>特殊字体：李旭科毛笔行书</a:t>
            </a:r>
            <a:endParaRPr lang="zh-CN" altLang="en-US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D2B7744-D17E-4940-87E9-A2DE67DDC5FB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F0DF6-7BD1-4FA6-B140-5387586E23E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0F264-A241-4F6D-A389-E82C57236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8149D4-F815-412A-8C3A-1ABEB00F55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3C43-7F25-4743-9EB5-C489F612DC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E8A75-80CA-4248-A5FB-F729B39F38C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F5198-2001-4512-92C0-EAE038D2C4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ADB50-E338-413D-A0EC-668E917E89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4B55B-494F-4338-9984-288EDB6433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782802-6323-4803-9FA5-6458F25ABE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7DBA0-3A04-4412-9819-5757745B4B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AEC29-CC6A-4A28-AA7B-F254452F9AA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66BBA-41AB-4268-8B8B-C6F987F5F3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80860-CA1A-4B57-A5AF-B2353E24243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C5C3B-C0AD-494E-A942-6050D52805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3F63C-CC95-42FA-82DC-CB0DA509383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2EE35-E51F-479A-9BD4-D1FF16A0B4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46D495-4732-4ACD-9ED6-3E4826E7CD2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24B94-B5DE-45AB-830D-BE2A495F49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337D8B-208F-4589-B474-1EB9DDDB053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0EF05-0A57-4976-A7CD-BB500467EC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18E7A-F73D-48C7-8259-9D07D750151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67396-43BB-457B-913E-39C48D11CA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FC4C9CB-1243-453D-B7B5-C54C2A470A63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8F98DC0-1FBA-4662-BAC5-203EB2F31E6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7"/>
          <a:stretch>
            <a:fillRect/>
          </a:stretch>
        </p:blipFill>
        <p:spPr bwMode="auto">
          <a:xfrm>
            <a:off x="0" y="-28575"/>
            <a:ext cx="12199938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6"/>
          <p:cNvSpPr txBox="1">
            <a:spLocks noChangeArrowheads="1"/>
          </p:cNvSpPr>
          <p:nvPr/>
        </p:nvSpPr>
        <p:spPr bwMode="auto">
          <a:xfrm>
            <a:off x="3894138" y="5200650"/>
            <a:ext cx="2044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【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学段</a:t>
            </a:r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文本框 18"/>
          <p:cNvSpPr txBox="1">
            <a:spLocks noChangeArrowheads="1"/>
          </p:cNvSpPr>
          <p:nvPr/>
        </p:nvSpPr>
        <p:spPr bwMode="auto">
          <a:xfrm>
            <a:off x="7392988" y="5199063"/>
            <a:ext cx="2044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【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20"/>
          <p:cNvSpPr txBox="1">
            <a:spLocks noChangeArrowheads="1"/>
          </p:cNvSpPr>
          <p:nvPr/>
        </p:nvSpPr>
        <p:spPr bwMode="auto">
          <a:xfrm>
            <a:off x="5643563" y="5200650"/>
            <a:ext cx="2044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【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</a:t>
            </a:r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椭圆 21"/>
          <p:cNvSpPr>
            <a:spLocks noChangeArrowheads="1"/>
          </p:cNvSpPr>
          <p:nvPr/>
        </p:nvSpPr>
        <p:spPr bwMode="auto">
          <a:xfrm>
            <a:off x="5592763" y="5348288"/>
            <a:ext cx="101600" cy="101600"/>
          </a:xfrm>
          <a:prstGeom prst="ellips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9" name="椭圆 22"/>
          <p:cNvSpPr>
            <a:spLocks noChangeArrowheads="1"/>
          </p:cNvSpPr>
          <p:nvPr/>
        </p:nvSpPr>
        <p:spPr bwMode="auto">
          <a:xfrm>
            <a:off x="7319963" y="5348288"/>
            <a:ext cx="101600" cy="101600"/>
          </a:xfrm>
          <a:prstGeom prst="ellips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0" name="文本框 24"/>
          <p:cNvSpPr txBox="1">
            <a:spLocks noChangeArrowheads="1"/>
          </p:cNvSpPr>
          <p:nvPr/>
        </p:nvSpPr>
        <p:spPr bwMode="auto">
          <a:xfrm>
            <a:off x="4033838" y="4795838"/>
            <a:ext cx="491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封面和内页所有素材均可自由编辑替换</a:t>
            </a:r>
            <a:endParaRPr lang="zh-CN" altLang="en-US" sz="20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-190500"/>
            <a:ext cx="4776787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2703077" y="3322978"/>
            <a:ext cx="7266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李旭科毛笔行书" panose="02010600030101010101" pitchFamily="2" charset="-122"/>
                <a:ea typeface="李旭科毛笔行书" panose="02010600030101010101" pitchFamily="2" charset="-122"/>
              </a:rPr>
              <a:t>单击此处添加标题</a:t>
            </a:r>
            <a:endParaRPr lang="zh-CN" altLang="en-US" sz="6600" dirty="0">
              <a:latin typeface="李旭科毛笔行书" panose="02010600030101010101" pitchFamily="2" charset="-122"/>
              <a:ea typeface="李旭科毛笔行书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7239000" y="0"/>
            <a:ext cx="4953000" cy="6858000"/>
          </a:xfrm>
          <a:prstGeom prst="rect">
            <a:avLst/>
          </a:prstGeom>
          <a:solidFill>
            <a:srgbClr val="7C7C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150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矩形 3"/>
          <p:cNvSpPr>
            <a:spLocks noChangeArrowheads="1"/>
          </p:cNvSpPr>
          <p:nvPr/>
        </p:nvSpPr>
        <p:spPr bwMode="auto">
          <a:xfrm>
            <a:off x="7788275" y="2982913"/>
            <a:ext cx="38544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3"/>
          <p:cNvGrpSpPr/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2531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2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3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9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单击此处添加标题</a:t>
              </a:r>
              <a:endPara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22534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2545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组合 8"/>
          <p:cNvGrpSpPr/>
          <p:nvPr/>
        </p:nvGrpSpPr>
        <p:grpSpPr bwMode="auto">
          <a:xfrm>
            <a:off x="8710613" y="1878013"/>
            <a:ext cx="2220912" cy="4102100"/>
            <a:chOff x="0" y="0"/>
            <a:chExt cx="1854779" cy="4384774"/>
          </a:xfrm>
        </p:grpSpPr>
        <p:sp>
          <p:nvSpPr>
            <p:cNvPr id="22536" name="AutoShape 33"/>
            <p:cNvSpPr>
              <a:spLocks noChangeArrowheads="1"/>
            </p:cNvSpPr>
            <p:nvPr/>
          </p:nvSpPr>
          <p:spPr bwMode="auto">
            <a:xfrm rot="5400000">
              <a:off x="-1264997" y="1333807"/>
              <a:ext cx="4384774" cy="1717160"/>
            </a:xfrm>
            <a:prstGeom prst="roundRect">
              <a:avLst>
                <a:gd name="adj" fmla="val 13292"/>
              </a:avLst>
            </a:prstGeom>
            <a:noFill/>
            <a:ln w="57150" cmpd="dbl">
              <a:solidFill>
                <a:srgbClr val="C00000">
                  <a:alpha val="73999"/>
                </a:srgb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B7000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37" name="Rectangle 26"/>
            <p:cNvSpPr>
              <a:spLocks noChangeArrowheads="1"/>
            </p:cNvSpPr>
            <p:nvPr/>
          </p:nvSpPr>
          <p:spPr bwMode="auto">
            <a:xfrm>
              <a:off x="0" y="2616981"/>
              <a:ext cx="1854779" cy="1420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lnSpc>
                  <a:spcPct val="150000"/>
                </a:lnSpc>
              </a:pPr>
              <a:r>
                <a:rPr lang="en-US" sz="1400" b="1">
                  <a:solidFill>
                    <a:srgbClr val="B700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 sz="1400" b="1">
                  <a:solidFill>
                    <a:srgbClr val="B700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您需要的文字</a:t>
              </a:r>
              <a:r>
                <a:rPr lang="en-US" sz="1400" b="1">
                  <a:solidFill>
                    <a:srgbClr val="B700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en-US" sz="1400" b="1">
                <a:solidFill>
                  <a:srgbClr val="B7000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请输入您需要的文字</a:t>
              </a:r>
              <a:endParaRPr 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请输入您需要的文字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请输入您需要的文字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endParaRPr 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538" name="图片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1066800"/>
            <a:ext cx="1627187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63" y="2362200"/>
            <a:ext cx="2657475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40" name="组合 13"/>
          <p:cNvGrpSpPr/>
          <p:nvPr/>
        </p:nvGrpSpPr>
        <p:grpSpPr bwMode="auto">
          <a:xfrm>
            <a:off x="1543050" y="1866900"/>
            <a:ext cx="5076825" cy="2670175"/>
            <a:chOff x="0" y="0"/>
            <a:chExt cx="5077589" cy="2670246"/>
          </a:xfrm>
        </p:grpSpPr>
        <p:sp>
          <p:nvSpPr>
            <p:cNvPr id="22541" name="文本框 14"/>
            <p:cNvSpPr txBox="1">
              <a:spLocks noChangeArrowheads="1"/>
            </p:cNvSpPr>
            <p:nvPr/>
          </p:nvSpPr>
          <p:spPr bwMode="auto">
            <a:xfrm>
              <a:off x="1025322" y="731254"/>
              <a:ext cx="4052267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B700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博学笃志，切问近思</a:t>
              </a:r>
              <a:endParaRPr lang="en-US" sz="2400" b="1" dirty="0">
                <a:solidFill>
                  <a:srgbClr val="B7000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此八字，是收放心的工夫。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400" b="1" dirty="0">
                  <a:solidFill>
                    <a:srgbClr val="B700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神闲气静，智深勇沉</a:t>
              </a:r>
              <a:endParaRPr lang="en-US" sz="2400" b="1" dirty="0">
                <a:solidFill>
                  <a:srgbClr val="B7000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此八字，是干大事的本领。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542" name="图片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50" t="19131" r="26750" b="62997"/>
            <a:stretch>
              <a:fillRect/>
            </a:stretch>
          </p:blipFill>
          <p:spPr bwMode="auto">
            <a:xfrm>
              <a:off x="0" y="0"/>
              <a:ext cx="1008113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20"/>
          <p:cNvGrpSpPr/>
          <p:nvPr/>
        </p:nvGrpSpPr>
        <p:grpSpPr bwMode="auto">
          <a:xfrm>
            <a:off x="3641725" y="993775"/>
            <a:ext cx="4613275" cy="4665663"/>
            <a:chOff x="0" y="0"/>
            <a:chExt cx="4613650" cy="4664477"/>
          </a:xfrm>
        </p:grpSpPr>
        <p:pic>
          <p:nvPicPr>
            <p:cNvPr id="23555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13650" cy="466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6" name="文本框 9"/>
            <p:cNvSpPr txBox="1">
              <a:spLocks noChangeArrowheads="1"/>
            </p:cNvSpPr>
            <p:nvPr/>
          </p:nvSpPr>
          <p:spPr bwMode="auto">
            <a:xfrm>
              <a:off x="1855444" y="3157652"/>
              <a:ext cx="1334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财务计划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557" name="直接连接符 11"/>
            <p:cNvCxnSpPr>
              <a:cxnSpLocks noChangeShapeType="1"/>
            </p:cNvCxnSpPr>
            <p:nvPr/>
          </p:nvCxnSpPr>
          <p:spPr bwMode="auto">
            <a:xfrm>
              <a:off x="472649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58" name="直接连接符 13"/>
            <p:cNvCxnSpPr>
              <a:cxnSpLocks noChangeShapeType="1"/>
            </p:cNvCxnSpPr>
            <p:nvPr/>
          </p:nvCxnSpPr>
          <p:spPr bwMode="auto">
            <a:xfrm>
              <a:off x="3315250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355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8" t="13695" r="22060" b="26917"/>
          <a:stretch>
            <a:fillRect/>
          </a:stretch>
        </p:blipFill>
        <p:spPr bwMode="auto">
          <a:xfrm>
            <a:off x="5005388" y="1892300"/>
            <a:ext cx="21336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95275"/>
            <a:ext cx="56832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图片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2214563"/>
            <a:ext cx="12144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图片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63513"/>
            <a:ext cx="1874838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071688"/>
            <a:ext cx="4816475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2"/>
          <p:cNvSpPr>
            <a:spLocks noChangeArrowheads="1"/>
          </p:cNvSpPr>
          <p:nvPr/>
        </p:nvSpPr>
        <p:spPr bwMode="auto">
          <a:xfrm>
            <a:off x="5400675" y="4606925"/>
            <a:ext cx="5805488" cy="1498600"/>
          </a:xfrm>
          <a:prstGeom prst="rect">
            <a:avLst/>
          </a:prstGeom>
          <a:solidFill>
            <a:srgbClr val="404040">
              <a:alpha val="9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4580" name="矩形 9"/>
          <p:cNvSpPr>
            <a:spLocks noChangeArrowheads="1"/>
          </p:cNvSpPr>
          <p:nvPr/>
        </p:nvSpPr>
        <p:spPr bwMode="auto">
          <a:xfrm>
            <a:off x="7067550" y="4940300"/>
            <a:ext cx="4094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矩形 10"/>
          <p:cNvSpPr>
            <a:spLocks noChangeArrowheads="1"/>
          </p:cNvSpPr>
          <p:nvPr/>
        </p:nvSpPr>
        <p:spPr bwMode="auto">
          <a:xfrm>
            <a:off x="7389813" y="3321050"/>
            <a:ext cx="3771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82" name="TextBox 13"/>
          <p:cNvSpPr txBox="1">
            <a:spLocks noChangeArrowheads="1"/>
          </p:cNvSpPr>
          <p:nvPr/>
        </p:nvSpPr>
        <p:spPr bwMode="auto">
          <a:xfrm>
            <a:off x="7389813" y="2998788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583" name="组合 17"/>
          <p:cNvGrpSpPr/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4584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6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9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单击此处添加标题</a:t>
              </a:r>
              <a:endPara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7763"/>
            <a:ext cx="7551738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7124700" y="4918075"/>
            <a:ext cx="3695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4" name="组合 8"/>
          <p:cNvGrpSpPr/>
          <p:nvPr/>
        </p:nvGrpSpPr>
        <p:grpSpPr bwMode="auto">
          <a:xfrm>
            <a:off x="7031038" y="3911600"/>
            <a:ext cx="3789362" cy="955675"/>
            <a:chOff x="0" y="0"/>
            <a:chExt cx="3788756" cy="955148"/>
          </a:xfrm>
        </p:grpSpPr>
        <p:pic>
          <p:nvPicPr>
            <p:cNvPr id="25605" name="图片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6" name="文本框 10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7"/>
          <a:stretch>
            <a:fillRect/>
          </a:stretch>
        </p:blipFill>
        <p:spPr bwMode="auto">
          <a:xfrm>
            <a:off x="0" y="-28575"/>
            <a:ext cx="12199938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-190500"/>
            <a:ext cx="4776787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图片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30" y="3592830"/>
            <a:ext cx="554196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6"/>
          <p:cNvSpPr txBox="1">
            <a:spLocks noChangeArrowheads="1"/>
          </p:cNvSpPr>
          <p:nvPr/>
        </p:nvSpPr>
        <p:spPr bwMode="auto">
          <a:xfrm>
            <a:off x="3894138" y="5200650"/>
            <a:ext cx="2044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【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学段</a:t>
            </a:r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文本框 18"/>
          <p:cNvSpPr txBox="1">
            <a:spLocks noChangeArrowheads="1"/>
          </p:cNvSpPr>
          <p:nvPr/>
        </p:nvSpPr>
        <p:spPr bwMode="auto">
          <a:xfrm>
            <a:off x="7392988" y="5199063"/>
            <a:ext cx="2044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【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20"/>
          <p:cNvSpPr txBox="1">
            <a:spLocks noChangeArrowheads="1"/>
          </p:cNvSpPr>
          <p:nvPr/>
        </p:nvSpPr>
        <p:spPr bwMode="auto">
          <a:xfrm>
            <a:off x="5643563" y="5200650"/>
            <a:ext cx="2044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【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</a:t>
            </a:r>
            <a:r>
              <a:rPr 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椭圆 21"/>
          <p:cNvSpPr>
            <a:spLocks noChangeArrowheads="1"/>
          </p:cNvSpPr>
          <p:nvPr/>
        </p:nvSpPr>
        <p:spPr bwMode="auto">
          <a:xfrm>
            <a:off x="5592763" y="5348288"/>
            <a:ext cx="101600" cy="101600"/>
          </a:xfrm>
          <a:prstGeom prst="ellips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9" name="椭圆 22"/>
          <p:cNvSpPr>
            <a:spLocks noChangeArrowheads="1"/>
          </p:cNvSpPr>
          <p:nvPr/>
        </p:nvSpPr>
        <p:spPr bwMode="auto">
          <a:xfrm>
            <a:off x="7319963" y="5348288"/>
            <a:ext cx="101600" cy="101600"/>
          </a:xfrm>
          <a:prstGeom prst="ellips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0" name="文本框 24"/>
          <p:cNvSpPr txBox="1">
            <a:spLocks noChangeArrowheads="1"/>
          </p:cNvSpPr>
          <p:nvPr/>
        </p:nvSpPr>
        <p:spPr bwMode="auto">
          <a:xfrm>
            <a:off x="4096703" y="4657408"/>
            <a:ext cx="491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封面和内页所有素材均可自由编辑替换</a:t>
            </a:r>
            <a:endParaRPr lang="zh-CN" altLang="en-US" sz="20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0"/>
          <p:cNvGrpSpPr/>
          <p:nvPr/>
        </p:nvGrpSpPr>
        <p:grpSpPr bwMode="auto">
          <a:xfrm>
            <a:off x="3641725" y="993775"/>
            <a:ext cx="4613275" cy="4665663"/>
            <a:chOff x="0" y="0"/>
            <a:chExt cx="4613650" cy="4664477"/>
          </a:xfrm>
        </p:grpSpPr>
        <p:pic>
          <p:nvPicPr>
            <p:cNvPr id="8195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13650" cy="466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6" name="文本框 9"/>
            <p:cNvSpPr txBox="1">
              <a:spLocks noChangeArrowheads="1"/>
            </p:cNvSpPr>
            <p:nvPr/>
          </p:nvSpPr>
          <p:spPr bwMode="auto">
            <a:xfrm>
              <a:off x="1855444" y="3157652"/>
              <a:ext cx="1334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97" name="直接连接符 11"/>
            <p:cNvCxnSpPr>
              <a:cxnSpLocks noChangeShapeType="1"/>
            </p:cNvCxnSpPr>
            <p:nvPr/>
          </p:nvCxnSpPr>
          <p:spPr bwMode="auto">
            <a:xfrm>
              <a:off x="472649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8" name="直接连接符 13"/>
            <p:cNvCxnSpPr>
              <a:cxnSpLocks noChangeShapeType="1"/>
            </p:cNvCxnSpPr>
            <p:nvPr/>
          </p:nvCxnSpPr>
          <p:spPr bwMode="auto">
            <a:xfrm>
              <a:off x="3315250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19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t="13261" r="25813" b="25182"/>
          <a:stretch>
            <a:fillRect/>
          </a:stretch>
        </p:blipFill>
        <p:spPr bwMode="auto">
          <a:xfrm>
            <a:off x="5072063" y="1825625"/>
            <a:ext cx="1908175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95275"/>
            <a:ext cx="56832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图片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2214563"/>
            <a:ext cx="12144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图片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63513"/>
            <a:ext cx="1874838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3175"/>
            <a:ext cx="3900488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0725"/>
            <a:ext cx="284956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646238"/>
            <a:ext cx="1920875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组合 4"/>
          <p:cNvGrpSpPr/>
          <p:nvPr/>
        </p:nvGrpSpPr>
        <p:grpSpPr bwMode="auto">
          <a:xfrm>
            <a:off x="2338388" y="946150"/>
            <a:ext cx="4557712" cy="3978275"/>
            <a:chOff x="0" y="0"/>
            <a:chExt cx="4556769" cy="3977648"/>
          </a:xfrm>
        </p:grpSpPr>
        <p:pic>
          <p:nvPicPr>
            <p:cNvPr id="11270" name="图片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556769" cy="3977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文本框 14"/>
            <p:cNvSpPr txBox="1">
              <a:spLocks noChangeArrowheads="1"/>
            </p:cNvSpPr>
            <p:nvPr/>
          </p:nvSpPr>
          <p:spPr bwMode="auto">
            <a:xfrm>
              <a:off x="1717439" y="1509053"/>
              <a:ext cx="1103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2" name="矩形 19"/>
          <p:cNvSpPr>
            <a:spLocks noChangeArrowheads="1"/>
          </p:cNvSpPr>
          <p:nvPr/>
        </p:nvSpPr>
        <p:spPr bwMode="auto">
          <a:xfrm>
            <a:off x="7200900" y="5246688"/>
            <a:ext cx="31289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3" name="组合 20"/>
          <p:cNvGrpSpPr/>
          <p:nvPr/>
        </p:nvGrpSpPr>
        <p:grpSpPr bwMode="auto">
          <a:xfrm>
            <a:off x="7200900" y="4124325"/>
            <a:ext cx="3878263" cy="1065213"/>
            <a:chOff x="0" y="0"/>
            <a:chExt cx="3877973" cy="1065858"/>
          </a:xfrm>
        </p:grpSpPr>
        <p:pic>
          <p:nvPicPr>
            <p:cNvPr id="11274" name="图片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77973" cy="1065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5" name="文本框 22"/>
            <p:cNvSpPr txBox="1">
              <a:spLocks noChangeArrowheads="1"/>
            </p:cNvSpPr>
            <p:nvPr/>
          </p:nvSpPr>
          <p:spPr bwMode="auto">
            <a:xfrm>
              <a:off x="384578" y="29103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86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7"/>
          <p:cNvSpPr>
            <a:spLocks noChangeArrowheads="1"/>
          </p:cNvSpPr>
          <p:nvPr/>
        </p:nvSpPr>
        <p:spPr bwMode="auto">
          <a:xfrm>
            <a:off x="4879975" y="4760913"/>
            <a:ext cx="55657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8"/>
          <p:cNvSpPr>
            <a:spLocks noChangeArrowheads="1"/>
          </p:cNvSpPr>
          <p:nvPr/>
        </p:nvSpPr>
        <p:spPr bwMode="auto">
          <a:xfrm>
            <a:off x="4879975" y="3965575"/>
            <a:ext cx="5565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3" name="组合 9"/>
          <p:cNvGrpSpPr/>
          <p:nvPr/>
        </p:nvGrpSpPr>
        <p:grpSpPr bwMode="auto">
          <a:xfrm>
            <a:off x="4879975" y="2895600"/>
            <a:ext cx="3789363" cy="955675"/>
            <a:chOff x="0" y="0"/>
            <a:chExt cx="3788756" cy="955148"/>
          </a:xfrm>
        </p:grpSpPr>
        <p:pic>
          <p:nvPicPr>
            <p:cNvPr id="12294" name="图片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20"/>
          <p:cNvGrpSpPr/>
          <p:nvPr/>
        </p:nvGrpSpPr>
        <p:grpSpPr bwMode="auto">
          <a:xfrm>
            <a:off x="3641725" y="993775"/>
            <a:ext cx="4613275" cy="4665663"/>
            <a:chOff x="0" y="0"/>
            <a:chExt cx="4613650" cy="4664477"/>
          </a:xfrm>
        </p:grpSpPr>
        <p:pic>
          <p:nvPicPr>
            <p:cNvPr id="13315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13650" cy="466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6" name="文本框 9"/>
            <p:cNvSpPr txBox="1">
              <a:spLocks noChangeArrowheads="1"/>
            </p:cNvSpPr>
            <p:nvPr/>
          </p:nvSpPr>
          <p:spPr bwMode="auto">
            <a:xfrm>
              <a:off x="1855444" y="3157652"/>
              <a:ext cx="1334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317" name="直接连接符 11"/>
            <p:cNvCxnSpPr>
              <a:cxnSpLocks noChangeShapeType="1"/>
            </p:cNvCxnSpPr>
            <p:nvPr/>
          </p:nvCxnSpPr>
          <p:spPr bwMode="auto">
            <a:xfrm>
              <a:off x="472649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8" name="直接连接符 13"/>
            <p:cNvCxnSpPr>
              <a:cxnSpLocks noChangeShapeType="1"/>
            </p:cNvCxnSpPr>
            <p:nvPr/>
          </p:nvCxnSpPr>
          <p:spPr bwMode="auto">
            <a:xfrm>
              <a:off x="3315250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331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9" t="9360" r="25397" b="20848"/>
          <a:stretch>
            <a:fillRect/>
          </a:stretch>
        </p:blipFill>
        <p:spPr bwMode="auto">
          <a:xfrm>
            <a:off x="5143500" y="1720850"/>
            <a:ext cx="1797050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95275"/>
            <a:ext cx="56832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图片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2214563"/>
            <a:ext cx="12144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图片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63513"/>
            <a:ext cx="1874838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"/>
          <p:cNvGrpSpPr/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6387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9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9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单击此处添加标题</a:t>
              </a:r>
              <a:endParaRPr lang="zh-CN" altLang="en-US" sz="2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63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-296863"/>
            <a:ext cx="4857750" cy="706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矩形 7"/>
          <p:cNvSpPr>
            <a:spLocks noChangeArrowheads="1"/>
          </p:cNvSpPr>
          <p:nvPr/>
        </p:nvSpPr>
        <p:spPr bwMode="auto">
          <a:xfrm>
            <a:off x="1292225" y="4551363"/>
            <a:ext cx="55657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2" name="矩形 8"/>
          <p:cNvSpPr>
            <a:spLocks noChangeArrowheads="1"/>
          </p:cNvSpPr>
          <p:nvPr/>
        </p:nvSpPr>
        <p:spPr bwMode="auto">
          <a:xfrm>
            <a:off x="1292225" y="3756025"/>
            <a:ext cx="5565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93" name="组合 9"/>
          <p:cNvGrpSpPr/>
          <p:nvPr/>
        </p:nvGrpSpPr>
        <p:grpSpPr bwMode="auto">
          <a:xfrm>
            <a:off x="1292225" y="2686050"/>
            <a:ext cx="3789363" cy="955675"/>
            <a:chOff x="0" y="0"/>
            <a:chExt cx="3788756" cy="955148"/>
          </a:xfrm>
        </p:grpSpPr>
        <p:pic>
          <p:nvPicPr>
            <p:cNvPr id="16394" name="图片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5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0"/>
          <p:cNvGrpSpPr/>
          <p:nvPr/>
        </p:nvGrpSpPr>
        <p:grpSpPr bwMode="auto">
          <a:xfrm>
            <a:off x="3641725" y="993775"/>
            <a:ext cx="4613275" cy="4665663"/>
            <a:chOff x="0" y="0"/>
            <a:chExt cx="4613650" cy="4664477"/>
          </a:xfrm>
        </p:grpSpPr>
        <p:pic>
          <p:nvPicPr>
            <p:cNvPr id="17411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13650" cy="466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2" name="文本框 9"/>
            <p:cNvSpPr txBox="1">
              <a:spLocks noChangeArrowheads="1"/>
            </p:cNvSpPr>
            <p:nvPr/>
          </p:nvSpPr>
          <p:spPr bwMode="auto">
            <a:xfrm>
              <a:off x="1855444" y="3157652"/>
              <a:ext cx="1334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行业市场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13" name="直接连接符 11"/>
            <p:cNvCxnSpPr>
              <a:cxnSpLocks noChangeShapeType="1"/>
            </p:cNvCxnSpPr>
            <p:nvPr/>
          </p:nvCxnSpPr>
          <p:spPr bwMode="auto">
            <a:xfrm>
              <a:off x="472649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4" name="直接连接符 13"/>
            <p:cNvCxnSpPr>
              <a:cxnSpLocks noChangeShapeType="1"/>
            </p:cNvCxnSpPr>
            <p:nvPr/>
          </p:nvCxnSpPr>
          <p:spPr bwMode="auto">
            <a:xfrm>
              <a:off x="3315250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741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14128" r="24562" b="28217"/>
          <a:stretch>
            <a:fillRect/>
          </a:stretch>
        </p:blipFill>
        <p:spPr bwMode="auto">
          <a:xfrm>
            <a:off x="5021263" y="1909763"/>
            <a:ext cx="20208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95275"/>
            <a:ext cx="56832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图片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2214563"/>
            <a:ext cx="12144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图片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63513"/>
            <a:ext cx="1874838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7"/>
          <p:cNvSpPr>
            <a:spLocks noChangeArrowheads="1"/>
          </p:cNvSpPr>
          <p:nvPr/>
        </p:nvSpPr>
        <p:spPr bwMode="auto">
          <a:xfrm>
            <a:off x="0" y="0"/>
            <a:ext cx="4224338" cy="3876675"/>
          </a:xfrm>
          <a:prstGeom prst="rect">
            <a:avLst/>
          </a:prstGeom>
          <a:solidFill>
            <a:srgbClr val="7C7C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9459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350" y="84138"/>
            <a:ext cx="274002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矩形 12"/>
          <p:cNvSpPr>
            <a:spLocks noChangeArrowheads="1"/>
          </p:cNvSpPr>
          <p:nvPr/>
        </p:nvSpPr>
        <p:spPr bwMode="auto">
          <a:xfrm>
            <a:off x="7807325" y="4070350"/>
            <a:ext cx="35369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20"/>
          <p:cNvGrpSpPr/>
          <p:nvPr/>
        </p:nvGrpSpPr>
        <p:grpSpPr bwMode="auto">
          <a:xfrm>
            <a:off x="3641725" y="993775"/>
            <a:ext cx="4613275" cy="4665663"/>
            <a:chOff x="0" y="0"/>
            <a:chExt cx="4613650" cy="4664477"/>
          </a:xfrm>
        </p:grpSpPr>
        <p:pic>
          <p:nvPicPr>
            <p:cNvPr id="20483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13650" cy="466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4" name="文本框 9"/>
            <p:cNvSpPr txBox="1">
              <a:spLocks noChangeArrowheads="1"/>
            </p:cNvSpPr>
            <p:nvPr/>
          </p:nvSpPr>
          <p:spPr bwMode="auto">
            <a:xfrm>
              <a:off x="1855444" y="3157652"/>
              <a:ext cx="1334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项目特色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485" name="直接连接符 11"/>
            <p:cNvCxnSpPr>
              <a:cxnSpLocks noChangeShapeType="1"/>
            </p:cNvCxnSpPr>
            <p:nvPr/>
          </p:nvCxnSpPr>
          <p:spPr bwMode="auto">
            <a:xfrm>
              <a:off x="472649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6" name="直接连接符 13"/>
            <p:cNvCxnSpPr>
              <a:cxnSpLocks noChangeShapeType="1"/>
            </p:cNvCxnSpPr>
            <p:nvPr/>
          </p:nvCxnSpPr>
          <p:spPr bwMode="auto">
            <a:xfrm>
              <a:off x="3315250" y="3356115"/>
              <a:ext cx="1087849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048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5" t="14995" r="27481" b="24750"/>
          <a:stretch>
            <a:fillRect/>
          </a:stretch>
        </p:blipFill>
        <p:spPr bwMode="auto">
          <a:xfrm>
            <a:off x="5181600" y="1941513"/>
            <a:ext cx="1747838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95275"/>
            <a:ext cx="568325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2214563"/>
            <a:ext cx="12144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图片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63513"/>
            <a:ext cx="1874838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78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 Light</vt:lpstr>
      <vt:lpstr>Calibri</vt:lpstr>
      <vt:lpstr>微软雅黑</vt:lpstr>
      <vt:lpstr>李旭科毛笔行书</vt:lpstr>
      <vt:lpstr>楷体</vt:lpstr>
      <vt:lpstr>叶根友毛笔行书简体</vt:lpstr>
      <vt:lpstr>Meiryo</vt:lpstr>
      <vt:lpstr>Yu Gothic UI</vt:lpstr>
      <vt:lpstr>Arial Narrow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叶中菩提</cp:lastModifiedBy>
  <cp:revision>7</cp:revision>
  <dcterms:created xsi:type="dcterms:W3CDTF">2019-08-06T22:01:09Z</dcterms:created>
  <dcterms:modified xsi:type="dcterms:W3CDTF">2019-08-06T22:05:03Z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