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3" r:id="rId6"/>
    <p:sldId id="257" r:id="rId7"/>
    <p:sldId id="268" r:id="rId8"/>
    <p:sldId id="265" r:id="rId9"/>
    <p:sldId id="266" r:id="rId10"/>
    <p:sldId id="273" r:id="rId11"/>
    <p:sldId id="264" r:id="rId12"/>
    <p:sldId id="260" r:id="rId13"/>
    <p:sldId id="270" r:id="rId14"/>
    <p:sldId id="269" r:id="rId15"/>
    <p:sldId id="267" r:id="rId16"/>
    <p:sldId id="274" r:id="rId17"/>
    <p:sldId id="261" r:id="rId18"/>
    <p:sldId id="277" r:id="rId19"/>
    <p:sldId id="275" r:id="rId20"/>
    <p:sldId id="276" r:id="rId21"/>
    <p:sldId id="272" r:id="rId22"/>
    <p:sldId id="262" r:id="rId23"/>
    <p:sldId id="278" r:id="rId24"/>
    <p:sldId id="271" r:id="rId25"/>
    <p:sldId id="279" r:id="rId26"/>
    <p:sldId id="281" r:id="rId27"/>
    <p:sldId id="25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7D1B-BDD6-40C2-B844-1E83EBF422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60943" y="629920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ED1-95B7-44CE-A12E-9AE24D363B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EF5B-32AE-4564-9C2B-25E12F42EC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4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0.emf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24.emf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9.emf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image" Target="../media/image4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10.emf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9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6722" y="3517101"/>
            <a:ext cx="4745278" cy="33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b="63982"/>
          <a:stretch>
            <a:fillRect/>
          </a:stretch>
        </p:blipFill>
        <p:spPr>
          <a:xfrm>
            <a:off x="-895471" y="-296437"/>
            <a:ext cx="11867535" cy="759893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134424" y="2354006"/>
            <a:ext cx="1167765" cy="3233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中国风设计计划书总结工作汇报动态通用模板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358159" y="3456973"/>
            <a:ext cx="430887" cy="447894"/>
            <a:chOff x="7077476" y="2846291"/>
            <a:chExt cx="430887" cy="447894"/>
          </a:xfrm>
        </p:grpSpPr>
        <p:pic>
          <p:nvPicPr>
            <p:cNvPr id="29" name="图片 2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29"/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11938" y="1453442"/>
            <a:ext cx="923330" cy="2563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cs typeface="经典繁仿圆" panose="02010609000101010101" pitchFamily="49" charset="-122"/>
                <a:sym typeface="微软雅黑" panose="020B0503020204020204" pitchFamily="34" charset="-122"/>
              </a:rPr>
              <a:t>中国风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经典繁仿圆" panose="02010609000101010101" pitchFamily="49" charset="-122"/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贰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3091513" y="5089395"/>
            <a:ext cx="6112417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1"/>
          <p:cNvSpPr txBox="1">
            <a:spLocks noChangeArrowheads="1"/>
          </p:cNvSpPr>
          <p:nvPr/>
        </p:nvSpPr>
        <p:spPr bwMode="auto">
          <a:xfrm>
            <a:off x="2627526" y="1382303"/>
            <a:ext cx="320719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</a:t>
            </a:r>
            <a:r>
              <a:rPr lang="zh-CN" altLang="zh-CN" sz="33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33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26"/>
          <p:cNvSpPr txBox="1">
            <a:spLocks noChangeArrowheads="1"/>
          </p:cNvSpPr>
          <p:nvPr/>
        </p:nvSpPr>
        <p:spPr bwMode="auto">
          <a:xfrm>
            <a:off x="2627526" y="2156020"/>
            <a:ext cx="7852905" cy="36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6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en-US" altLang="zh-CN" sz="16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6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381230" y="1117523"/>
            <a:ext cx="9394621" cy="4917518"/>
            <a:chOff x="1043607" y="1131590"/>
            <a:chExt cx="7219504" cy="3493740"/>
          </a:xfrm>
        </p:grpSpPr>
        <p:cxnSp>
          <p:nvCxnSpPr>
            <p:cNvPr id="2" name="直接连接符 1"/>
            <p:cNvCxnSpPr/>
            <p:nvPr/>
          </p:nvCxnSpPr>
          <p:spPr>
            <a:xfrm flipV="1">
              <a:off x="5292080" y="1993886"/>
              <a:ext cx="679431" cy="577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5292080" y="2787774"/>
              <a:ext cx="67943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5292080" y="2978988"/>
              <a:ext cx="679431" cy="64807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347864" y="1948488"/>
              <a:ext cx="679431" cy="69527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347864" y="2859782"/>
              <a:ext cx="67943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347864" y="3075806"/>
              <a:ext cx="713927" cy="5760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4109610" y="2078360"/>
              <a:ext cx="1085850" cy="1600200"/>
              <a:chOff x="4109610" y="2294384"/>
              <a:chExt cx="1085850" cy="1600200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9610" y="2294384"/>
                <a:ext cx="1085850" cy="1600200"/>
              </a:xfrm>
              <a:prstGeom prst="rect">
                <a:avLst/>
              </a:prstGeom>
            </p:spPr>
          </p:pic>
          <p:sp>
            <p:nvSpPr>
              <p:cNvPr id="10" name="TextBox 16"/>
              <p:cNvSpPr txBox="1"/>
              <p:nvPr/>
            </p:nvSpPr>
            <p:spPr>
              <a:xfrm>
                <a:off x="4322048" y="2313291"/>
                <a:ext cx="648072" cy="1465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标题文字</a:t>
                </a:r>
                <a:endPara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043608" y="1131590"/>
              <a:ext cx="2466975" cy="1333500"/>
              <a:chOff x="1043608" y="1347614"/>
              <a:chExt cx="2466975" cy="1333500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08" y="1347614"/>
                <a:ext cx="2466975" cy="1333500"/>
              </a:xfrm>
              <a:prstGeom prst="rect">
                <a:avLst/>
              </a:prstGeom>
            </p:spPr>
          </p:pic>
          <p:sp>
            <p:nvSpPr>
              <p:cNvPr id="13" name="TextBox 19"/>
              <p:cNvSpPr txBox="1"/>
              <p:nvPr/>
            </p:nvSpPr>
            <p:spPr>
              <a:xfrm>
                <a:off x="1509887" y="1632348"/>
                <a:ext cx="1642434" cy="67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点击输入本栏的具体文字，简明扼要的说明分项内容。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796136" y="1131590"/>
              <a:ext cx="2466975" cy="1333500"/>
              <a:chOff x="5796136" y="1347614"/>
              <a:chExt cx="2466975" cy="13335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6136" y="1347614"/>
                <a:ext cx="2466975" cy="1333500"/>
              </a:xfrm>
              <a:prstGeom prst="rect">
                <a:avLst/>
              </a:prstGeom>
            </p:spPr>
          </p:pic>
          <p:sp>
            <p:nvSpPr>
              <p:cNvPr id="16" name="TextBox 22"/>
              <p:cNvSpPr txBox="1"/>
              <p:nvPr/>
            </p:nvSpPr>
            <p:spPr>
              <a:xfrm>
                <a:off x="6265629" y="1692318"/>
                <a:ext cx="1542482" cy="52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点击输入本栏的具体文字，简明扼要的说明分项内容。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043608" y="2211710"/>
              <a:ext cx="2466975" cy="1333500"/>
              <a:chOff x="1043608" y="2427734"/>
              <a:chExt cx="2466975" cy="133350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08" y="2427734"/>
                <a:ext cx="2466975" cy="1333500"/>
              </a:xfrm>
              <a:prstGeom prst="rect">
                <a:avLst/>
              </a:prstGeom>
            </p:spPr>
          </p:pic>
          <p:sp>
            <p:nvSpPr>
              <p:cNvPr id="19" name="TextBox 26"/>
              <p:cNvSpPr txBox="1"/>
              <p:nvPr/>
            </p:nvSpPr>
            <p:spPr>
              <a:xfrm>
                <a:off x="1509887" y="2752183"/>
                <a:ext cx="1642434" cy="52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点击输入本栏的具体文字，简明扼要的说明分项内容。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96136" y="2211710"/>
              <a:ext cx="2466975" cy="1333500"/>
              <a:chOff x="5796136" y="2427734"/>
              <a:chExt cx="2466975" cy="1333500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6136" y="2427734"/>
                <a:ext cx="2466975" cy="1333500"/>
              </a:xfrm>
              <a:prstGeom prst="rect">
                <a:avLst/>
              </a:prstGeom>
            </p:spPr>
          </p:pic>
          <p:sp>
            <p:nvSpPr>
              <p:cNvPr id="22" name="TextBox 29"/>
              <p:cNvSpPr txBox="1"/>
              <p:nvPr/>
            </p:nvSpPr>
            <p:spPr>
              <a:xfrm>
                <a:off x="6309928" y="2742188"/>
                <a:ext cx="1553293" cy="52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点击输入本栏的具体文字，简明扼要的说明分项内容。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43607" y="3291830"/>
              <a:ext cx="2466975" cy="1333500"/>
              <a:chOff x="1043607" y="3507854"/>
              <a:chExt cx="2466975" cy="1333500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07" y="3507854"/>
                <a:ext cx="2466975" cy="1333500"/>
              </a:xfrm>
              <a:prstGeom prst="rect">
                <a:avLst/>
              </a:prstGeom>
            </p:spPr>
          </p:pic>
          <p:sp>
            <p:nvSpPr>
              <p:cNvPr id="25" name="TextBox 32"/>
              <p:cNvSpPr txBox="1"/>
              <p:nvPr/>
            </p:nvSpPr>
            <p:spPr>
              <a:xfrm>
                <a:off x="1492435" y="3833034"/>
                <a:ext cx="1642434" cy="52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点击输入本栏的具体文字，简明扼要的说明分项内容。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796136" y="3291830"/>
              <a:ext cx="2466975" cy="1333500"/>
              <a:chOff x="5796136" y="3507854"/>
              <a:chExt cx="2466975" cy="1333500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6136" y="3507854"/>
                <a:ext cx="2466975" cy="1333500"/>
              </a:xfrm>
              <a:prstGeom prst="rect">
                <a:avLst/>
              </a:prstGeom>
            </p:spPr>
          </p:pic>
          <p:sp>
            <p:nvSpPr>
              <p:cNvPr id="28" name="TextBox 35"/>
              <p:cNvSpPr txBox="1"/>
              <p:nvPr/>
            </p:nvSpPr>
            <p:spPr>
              <a:xfrm>
                <a:off x="6366046" y="3822307"/>
                <a:ext cx="1589289" cy="52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kern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点击输入本栏的具体文字，简明扼要的说明分项内容。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59191" y="1800367"/>
            <a:ext cx="9540513" cy="2028265"/>
            <a:chOff x="577605" y="1214438"/>
            <a:chExt cx="8617213" cy="1831975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7605" y="1214438"/>
              <a:ext cx="1941513" cy="183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>
              <a:off x="968238" y="1792288"/>
              <a:ext cx="1143000" cy="69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DFPGuYinMedium-B5"/>
                  <a:sym typeface="微软雅黑" panose="020B0503020204020204" pitchFamily="34" charset="-122"/>
                </a:rPr>
                <a:t>77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DFPGuYinMedium-B5"/>
                  <a:sym typeface="微软雅黑" panose="020B0503020204020204" pitchFamily="34" charset="-122"/>
                </a:rPr>
                <a:t>%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FPGuYinMedium-B5"/>
                <a:sym typeface="微软雅黑" panose="020B0503020204020204" pitchFamily="34" charset="-122"/>
              </a:endParaRPr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65206" y="1214438"/>
              <a:ext cx="1941513" cy="183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4368754" y="1792288"/>
              <a:ext cx="1143000" cy="69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DFPGuYinMedium-B5"/>
                  <a:sym typeface="微软雅黑" panose="020B0503020204020204" pitchFamily="34" charset="-122"/>
                </a:rPr>
                <a:t>20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DFPGuYinMedium-B5"/>
                  <a:sym typeface="微软雅黑" panose="020B0503020204020204" pitchFamily="34" charset="-122"/>
                </a:rPr>
                <a:t>%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FPGuYinMedium-B5"/>
                <a:sym typeface="微软雅黑" panose="020B0503020204020204" pitchFamily="34" charset="-122"/>
              </a:endParaRP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53305" y="1214438"/>
              <a:ext cx="1941513" cy="183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6"/>
            <p:cNvSpPr txBox="1">
              <a:spLocks noChangeArrowheads="1"/>
            </p:cNvSpPr>
            <p:nvPr/>
          </p:nvSpPr>
          <p:spPr bwMode="auto">
            <a:xfrm>
              <a:off x="7568756" y="1792288"/>
              <a:ext cx="1143000" cy="69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DFPGuYinMedium-B5"/>
                  <a:sym typeface="微软雅黑" panose="020B0503020204020204" pitchFamily="34" charset="-122"/>
                </a:rPr>
                <a:t>29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DFPGuYinMedium-B5"/>
                  <a:sym typeface="微软雅黑" panose="020B0503020204020204" pitchFamily="34" charset="-122"/>
                </a:rPr>
                <a:t>%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FPGuYinMedium-B5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文本框 45"/>
          <p:cNvSpPr txBox="1">
            <a:spLocks noChangeArrowheads="1"/>
          </p:cNvSpPr>
          <p:nvPr/>
        </p:nvSpPr>
        <p:spPr bwMode="auto">
          <a:xfrm>
            <a:off x="1496163" y="4345105"/>
            <a:ext cx="1821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49"/>
          <p:cNvSpPr txBox="1">
            <a:spLocks noChangeArrowheads="1"/>
          </p:cNvSpPr>
          <p:nvPr/>
        </p:nvSpPr>
        <p:spPr bwMode="auto">
          <a:xfrm>
            <a:off x="958877" y="4786452"/>
            <a:ext cx="289559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45"/>
          <p:cNvSpPr txBox="1">
            <a:spLocks noChangeArrowheads="1"/>
          </p:cNvSpPr>
          <p:nvPr/>
        </p:nvSpPr>
        <p:spPr bwMode="auto">
          <a:xfrm>
            <a:off x="5229511" y="4362126"/>
            <a:ext cx="1821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49"/>
          <p:cNvSpPr txBox="1">
            <a:spLocks noChangeArrowheads="1"/>
          </p:cNvSpPr>
          <p:nvPr/>
        </p:nvSpPr>
        <p:spPr bwMode="auto">
          <a:xfrm>
            <a:off x="4692225" y="4803473"/>
            <a:ext cx="289559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45"/>
          <p:cNvSpPr txBox="1">
            <a:spLocks noChangeArrowheads="1"/>
          </p:cNvSpPr>
          <p:nvPr/>
        </p:nvSpPr>
        <p:spPr bwMode="auto">
          <a:xfrm>
            <a:off x="8857635" y="4382444"/>
            <a:ext cx="18210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49"/>
          <p:cNvSpPr txBox="1">
            <a:spLocks noChangeArrowheads="1"/>
          </p:cNvSpPr>
          <p:nvPr/>
        </p:nvSpPr>
        <p:spPr bwMode="auto">
          <a:xfrm>
            <a:off x="8320349" y="4823791"/>
            <a:ext cx="289559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88267" y="1268550"/>
            <a:ext cx="738664" cy="445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11378" y="1240678"/>
            <a:ext cx="615553" cy="42847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单击此处可添加标题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87977" y="1227426"/>
            <a:ext cx="1169551" cy="4693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9133" y="1227426"/>
            <a:ext cx="1169551" cy="4693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89149" y="1227426"/>
            <a:ext cx="1169551" cy="4693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2663" y="1322354"/>
            <a:ext cx="0" cy="3392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672066" y="1295058"/>
            <a:ext cx="0" cy="3392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10670" y="1227426"/>
            <a:ext cx="492443" cy="3260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259089" y="1322354"/>
            <a:ext cx="0" cy="3392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25309" y="1256098"/>
            <a:ext cx="492443" cy="3260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46681" y="1268550"/>
            <a:ext cx="492443" cy="3260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screen"/>
          <a:srcRect l="32701"/>
          <a:stretch>
            <a:fillRect/>
          </a:stretch>
        </p:blipFill>
        <p:spPr>
          <a:xfrm flipH="1">
            <a:off x="9589134" y="0"/>
            <a:ext cx="2702417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3091513" y="5089395"/>
            <a:ext cx="6112417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6722" y="3503033"/>
            <a:ext cx="4745278" cy="33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6"/>
          <p:cNvSpPr txBox="1">
            <a:spLocks noChangeArrowheads="1"/>
          </p:cNvSpPr>
          <p:nvPr/>
        </p:nvSpPr>
        <p:spPr bwMode="auto">
          <a:xfrm>
            <a:off x="1128996" y="3379428"/>
            <a:ext cx="8682506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en-US" altLang="zh-CN" sz="16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790210" y="1947233"/>
            <a:ext cx="3929062" cy="1400176"/>
            <a:chOff x="0" y="0"/>
            <a:chExt cx="3929090" cy="140018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</a:t>
              </a:r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857256" y="791984"/>
              <a:ext cx="2571768" cy="25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PLEASE ADD YOUR  TITLE  HERE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2516" y="1200258"/>
            <a:ext cx="1614070" cy="1589892"/>
            <a:chOff x="4596462" y="1085503"/>
            <a:chExt cx="1264785" cy="12051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596462" y="1085503"/>
              <a:ext cx="1264785" cy="1205126"/>
            </a:xfrm>
            <a:prstGeom prst="rect">
              <a:avLst/>
            </a:prstGeom>
          </p:spPr>
        </p:pic>
        <p:sp>
          <p:nvSpPr>
            <p:cNvPr id="4" name="TextBox 20"/>
            <p:cNvSpPr txBox="1"/>
            <p:nvPr/>
          </p:nvSpPr>
          <p:spPr>
            <a:xfrm>
              <a:off x="4788024" y="1310351"/>
              <a:ext cx="864096" cy="53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壹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32516" y="2675701"/>
            <a:ext cx="1614070" cy="1589892"/>
            <a:chOff x="4596462" y="2349926"/>
            <a:chExt cx="1264785" cy="12051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596462" y="2349926"/>
              <a:ext cx="1264785" cy="1205126"/>
            </a:xfrm>
            <a:prstGeom prst="rect">
              <a:avLst/>
            </a:prstGeom>
          </p:spPr>
        </p:pic>
        <p:sp>
          <p:nvSpPr>
            <p:cNvPr id="7" name="TextBox 24"/>
            <p:cNvSpPr txBox="1"/>
            <p:nvPr/>
          </p:nvSpPr>
          <p:spPr>
            <a:xfrm>
              <a:off x="4796806" y="2575878"/>
              <a:ext cx="864096" cy="53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贰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32515" y="4206007"/>
            <a:ext cx="1614070" cy="1589892"/>
            <a:chOff x="4596461" y="3598872"/>
            <a:chExt cx="1264785" cy="120512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596461" y="3598872"/>
              <a:ext cx="1264785" cy="1205126"/>
            </a:xfrm>
            <a:prstGeom prst="rect">
              <a:avLst/>
            </a:prstGeom>
          </p:spPr>
        </p:pic>
        <p:sp>
          <p:nvSpPr>
            <p:cNvPr id="10" name="TextBox 27"/>
            <p:cNvSpPr txBox="1"/>
            <p:nvPr/>
          </p:nvSpPr>
          <p:spPr>
            <a:xfrm>
              <a:off x="4788024" y="3856815"/>
              <a:ext cx="864096" cy="53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叁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TextBox 28"/>
          <p:cNvSpPr txBox="1"/>
          <p:nvPr/>
        </p:nvSpPr>
        <p:spPr>
          <a:xfrm>
            <a:off x="3702256" y="1654054"/>
            <a:ext cx="605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29"/>
          <p:cNvSpPr txBox="1"/>
          <p:nvPr/>
        </p:nvSpPr>
        <p:spPr>
          <a:xfrm>
            <a:off x="3702256" y="3083986"/>
            <a:ext cx="605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30"/>
          <p:cNvSpPr txBox="1"/>
          <p:nvPr/>
        </p:nvSpPr>
        <p:spPr>
          <a:xfrm>
            <a:off x="3702256" y="4659803"/>
            <a:ext cx="605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153551" y="2175381"/>
            <a:ext cx="8653967" cy="3023437"/>
            <a:chOff x="1153551" y="2175381"/>
            <a:chExt cx="8653967" cy="3023437"/>
          </a:xfrm>
        </p:grpSpPr>
        <p:pic>
          <p:nvPicPr>
            <p:cNvPr id="2" name="Picture 2" descr="C:\Users\Thinkpad\Desktop\PNG\1_0003_图层-20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7230228" y="2577670"/>
              <a:ext cx="2577290" cy="2621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3" descr="C:\Users\Thinkpad\Desktop\PNG\1_0000_图层-22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8998250" y="3888244"/>
              <a:ext cx="335383" cy="52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C:\Users\Thinkpad\Desktop\PNG\1_0001_图层-23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8388797" y="4066550"/>
              <a:ext cx="531453" cy="51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 descr="C:\Users\Thinkpad\Desktop\PNG\1_0002_图层-21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8179767" y="3335730"/>
              <a:ext cx="420519" cy="63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Thinkpad\Desktop\PNG\1_0000_渐变映射-2-副本-9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7444486" y="2418134"/>
              <a:ext cx="360040" cy="31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53"/>
            <p:cNvSpPr txBox="1">
              <a:spLocks noChangeArrowheads="1"/>
            </p:cNvSpPr>
            <p:nvPr/>
          </p:nvSpPr>
          <p:spPr bwMode="auto">
            <a:xfrm>
              <a:off x="2096085" y="2175381"/>
              <a:ext cx="5353112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defRPr sz="1600" b="0" kern="0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点击输入本栏的具体文字，简明扼要的说明分项内容，此为概念图解，请根据您的具体内容酌情修改。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8" name="Picture 4" descr="C:\Users\Thinkpad\Desktop\PNG\1_0000_渐变映射-2-副本-9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6700771" y="3467098"/>
              <a:ext cx="360040" cy="31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53"/>
            <p:cNvSpPr txBox="1">
              <a:spLocks noChangeArrowheads="1"/>
            </p:cNvSpPr>
            <p:nvPr/>
          </p:nvSpPr>
          <p:spPr bwMode="auto">
            <a:xfrm>
              <a:off x="1153551" y="3195051"/>
              <a:ext cx="540419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defRPr sz="1600" b="0" kern="0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点击输入本栏的具体文字，简明扼要的说明分项内容，此为概念图解，请根据您的具体内容酌情修改。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0" name="Picture 4" descr="C:\Users\Thinkpad\Desktop\PNG\1_0000_渐变映射-2-副本-9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7050208" y="4679438"/>
              <a:ext cx="360040" cy="31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53"/>
            <p:cNvSpPr txBox="1">
              <a:spLocks noChangeArrowheads="1"/>
            </p:cNvSpPr>
            <p:nvPr/>
          </p:nvSpPr>
          <p:spPr bwMode="auto">
            <a:xfrm>
              <a:off x="1477108" y="4436685"/>
              <a:ext cx="540428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defRPr sz="1600" b="0" kern="0" spc="-15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点击输入本栏的具体文字，简明扼要的说明分项内容，此为概念图解，请根据您的具体内容酌情修改。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08335" y="1324321"/>
            <a:ext cx="2741061" cy="4679328"/>
            <a:chOff x="3756025" y="1563688"/>
            <a:chExt cx="2741061" cy="4679328"/>
          </a:xfrm>
        </p:grpSpPr>
        <p:pic>
          <p:nvPicPr>
            <p:cNvPr id="3" name="图片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7638" y="3073400"/>
              <a:ext cx="1158875" cy="1160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81438" y="1704975"/>
              <a:ext cx="1160462" cy="1160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空心弧 2"/>
            <p:cNvSpPr/>
            <p:nvPr/>
          </p:nvSpPr>
          <p:spPr bwMode="auto">
            <a:xfrm rot="5400000">
              <a:off x="3756025" y="1563688"/>
              <a:ext cx="1393825" cy="1393825"/>
            </a:xfrm>
            <a:custGeom>
              <a:avLst/>
              <a:gdLst>
                <a:gd name="T0" fmla="*/ 628567 w 1858963"/>
                <a:gd name="T1" fmla="*/ 1808905 h 1858963"/>
                <a:gd name="T2" fmla="*/ 22184 w 1858963"/>
                <a:gd name="T3" fmla="*/ 727619 h 1858963"/>
                <a:gd name="T4" fmla="*/ 1029817 w 1858963"/>
                <a:gd name="T5" fmla="*/ 5430 h 1858963"/>
                <a:gd name="T6" fmla="*/ 1858961 w 1858963"/>
                <a:gd name="T7" fmla="*/ 927060 h 1858963"/>
                <a:gd name="T8" fmla="*/ 1858960 w 1858963"/>
                <a:gd name="T9" fmla="*/ 927061 h 1858963"/>
                <a:gd name="T10" fmla="*/ 1029816 w 1858963"/>
                <a:gd name="T11" fmla="*/ 5431 h 1858963"/>
                <a:gd name="T12" fmla="*/ 22183 w 1858963"/>
                <a:gd name="T13" fmla="*/ 727620 h 1858963"/>
                <a:gd name="T14" fmla="*/ 628566 w 1858963"/>
                <a:gd name="T15" fmla="*/ 1808906 h 1858963"/>
                <a:gd name="T16" fmla="*/ 628567 w 1858963"/>
                <a:gd name="T17" fmla="*/ 1808905 h 18589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58963"/>
                <a:gd name="T28" fmla="*/ 0 h 1858963"/>
                <a:gd name="T29" fmla="*/ 1858963 w 1858963"/>
                <a:gd name="T30" fmla="*/ 1858963 h 18589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58963" h="1858963">
                  <a:moveTo>
                    <a:pt x="628567" y="1808905"/>
                  </a:moveTo>
                  <a:cubicBezTo>
                    <a:pt x="180492" y="1655586"/>
                    <a:pt x="-80667" y="1189895"/>
                    <a:pt x="22184" y="727619"/>
                  </a:cubicBezTo>
                  <a:cubicBezTo>
                    <a:pt x="125034" y="265343"/>
                    <a:pt x="559005" y="-45692"/>
                    <a:pt x="1029817" y="5430"/>
                  </a:cubicBezTo>
                  <a:cubicBezTo>
                    <a:pt x="1500629" y="56552"/>
                    <a:pt x="1857727" y="453482"/>
                    <a:pt x="1858961" y="927060"/>
                  </a:cubicBezTo>
                  <a:lnTo>
                    <a:pt x="1858960" y="927061"/>
                  </a:lnTo>
                  <a:cubicBezTo>
                    <a:pt x="1857727" y="453483"/>
                    <a:pt x="1500629" y="56553"/>
                    <a:pt x="1029816" y="5431"/>
                  </a:cubicBezTo>
                  <a:cubicBezTo>
                    <a:pt x="559004" y="-45691"/>
                    <a:pt x="125034" y="265344"/>
                    <a:pt x="22183" y="727620"/>
                  </a:cubicBezTo>
                  <a:cubicBezTo>
                    <a:pt x="-80667" y="1189896"/>
                    <a:pt x="180492" y="1655588"/>
                    <a:pt x="628566" y="1808906"/>
                  </a:cubicBezTo>
                  <a:lnTo>
                    <a:pt x="628567" y="1808905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空心弧 47"/>
            <p:cNvSpPr/>
            <p:nvPr/>
          </p:nvSpPr>
          <p:spPr bwMode="auto">
            <a:xfrm rot="16200000" flipH="1">
              <a:off x="3779838" y="2957513"/>
              <a:ext cx="1393825" cy="1393825"/>
            </a:xfrm>
            <a:custGeom>
              <a:avLst/>
              <a:gdLst>
                <a:gd name="T0" fmla="*/ 0 w 1858963"/>
                <a:gd name="T1" fmla="*/ 929482 h 1858963"/>
                <a:gd name="T2" fmla="*/ 798445 w 1858963"/>
                <a:gd name="T3" fmla="*/ 9283 h 1858963"/>
                <a:gd name="T4" fmla="*/ 1822017 w 1858963"/>
                <a:gd name="T5" fmla="*/ 670026 h 1858963"/>
                <a:gd name="T6" fmla="*/ 1312175 w 1858963"/>
                <a:gd name="T7" fmla="*/ 1776526 h 1858963"/>
                <a:gd name="T8" fmla="*/ 1312174 w 1858963"/>
                <a:gd name="T9" fmla="*/ 1776525 h 1858963"/>
                <a:gd name="T10" fmla="*/ 1822016 w 1858963"/>
                <a:gd name="T11" fmla="*/ 670025 h 1858963"/>
                <a:gd name="T12" fmla="*/ 798444 w 1858963"/>
                <a:gd name="T13" fmla="*/ 9282 h 1858963"/>
                <a:gd name="T14" fmla="*/ -1 w 1858963"/>
                <a:gd name="T15" fmla="*/ 929481 h 1858963"/>
                <a:gd name="T16" fmla="*/ 0 w 1858963"/>
                <a:gd name="T17" fmla="*/ 929482 h 18589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58963"/>
                <a:gd name="T28" fmla="*/ 0 h 1858963"/>
                <a:gd name="T29" fmla="*/ 1858963 w 1858963"/>
                <a:gd name="T30" fmla="*/ 1858963 h 18589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58963" h="1858963">
                  <a:moveTo>
                    <a:pt x="0" y="929482"/>
                  </a:moveTo>
                  <a:cubicBezTo>
                    <a:pt x="0" y="466767"/>
                    <a:pt x="340351" y="74516"/>
                    <a:pt x="798445" y="9283"/>
                  </a:cubicBezTo>
                  <a:cubicBezTo>
                    <a:pt x="1256539" y="-55950"/>
                    <a:pt x="1692854" y="225703"/>
                    <a:pt x="1822017" y="670026"/>
                  </a:cubicBezTo>
                  <a:cubicBezTo>
                    <a:pt x="1951180" y="1114348"/>
                    <a:pt x="1733850" y="1586013"/>
                    <a:pt x="1312175" y="1776526"/>
                  </a:cubicBezTo>
                  <a:lnTo>
                    <a:pt x="1312174" y="1776525"/>
                  </a:lnTo>
                  <a:cubicBezTo>
                    <a:pt x="1733849" y="1586013"/>
                    <a:pt x="1951179" y="1114348"/>
                    <a:pt x="1822016" y="670025"/>
                  </a:cubicBezTo>
                  <a:cubicBezTo>
                    <a:pt x="1692853" y="225703"/>
                    <a:pt x="1256538" y="-55951"/>
                    <a:pt x="798444" y="9282"/>
                  </a:cubicBezTo>
                  <a:cubicBezTo>
                    <a:pt x="340350" y="74515"/>
                    <a:pt x="-1" y="466766"/>
                    <a:pt x="-1" y="929481"/>
                  </a:cubicBezTo>
                  <a:lnTo>
                    <a:pt x="0" y="929482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Freeform 67"/>
            <p:cNvSpPr>
              <a:spLocks noChangeAspect="1" noEditPoints="1"/>
            </p:cNvSpPr>
            <p:nvPr/>
          </p:nvSpPr>
          <p:spPr bwMode="auto">
            <a:xfrm>
              <a:off x="4179888" y="3346450"/>
              <a:ext cx="609600" cy="593725"/>
            </a:xfrm>
            <a:custGeom>
              <a:avLst/>
              <a:gdLst>
                <a:gd name="T0" fmla="*/ 30 w 67"/>
                <a:gd name="T1" fmla="*/ 44 h 65"/>
                <a:gd name="T2" fmla="*/ 18 w 67"/>
                <a:gd name="T3" fmla="*/ 56 h 65"/>
                <a:gd name="T4" fmla="*/ 14 w 67"/>
                <a:gd name="T5" fmla="*/ 56 h 65"/>
                <a:gd name="T6" fmla="*/ 14 w 67"/>
                <a:gd name="T7" fmla="*/ 56 h 65"/>
                <a:gd name="T8" fmla="*/ 13 w 67"/>
                <a:gd name="T9" fmla="*/ 51 h 65"/>
                <a:gd name="T10" fmla="*/ 26 w 67"/>
                <a:gd name="T11" fmla="*/ 39 h 65"/>
                <a:gd name="T12" fmla="*/ 22 w 67"/>
                <a:gd name="T13" fmla="*/ 34 h 65"/>
                <a:gd name="T14" fmla="*/ 9 w 67"/>
                <a:gd name="T15" fmla="*/ 47 h 65"/>
                <a:gd name="T16" fmla="*/ 6 w 67"/>
                <a:gd name="T17" fmla="*/ 48 h 65"/>
                <a:gd name="T18" fmla="*/ 8 w 67"/>
                <a:gd name="T19" fmla="*/ 61 h 65"/>
                <a:gd name="T20" fmla="*/ 8 w 67"/>
                <a:gd name="T21" fmla="*/ 61 h 65"/>
                <a:gd name="T22" fmla="*/ 21 w 67"/>
                <a:gd name="T23" fmla="*/ 62 h 65"/>
                <a:gd name="T24" fmla="*/ 22 w 67"/>
                <a:gd name="T25" fmla="*/ 60 h 65"/>
                <a:gd name="T26" fmla="*/ 34 w 67"/>
                <a:gd name="T27" fmla="*/ 48 h 65"/>
                <a:gd name="T28" fmla="*/ 30 w 67"/>
                <a:gd name="T29" fmla="*/ 44 h 65"/>
                <a:gd name="T30" fmla="*/ 28 w 67"/>
                <a:gd name="T31" fmla="*/ 22 h 65"/>
                <a:gd name="T32" fmla="*/ 58 w 67"/>
                <a:gd name="T33" fmla="*/ 50 h 65"/>
                <a:gd name="T34" fmla="*/ 58 w 67"/>
                <a:gd name="T35" fmla="*/ 61 h 65"/>
                <a:gd name="T36" fmla="*/ 58 w 67"/>
                <a:gd name="T37" fmla="*/ 61 h 65"/>
                <a:gd name="T38" fmla="*/ 48 w 67"/>
                <a:gd name="T39" fmla="*/ 61 h 65"/>
                <a:gd name="T40" fmla="*/ 21 w 67"/>
                <a:gd name="T41" fmla="*/ 29 h 65"/>
                <a:gd name="T42" fmla="*/ 11 w 67"/>
                <a:gd name="T43" fmla="*/ 31 h 65"/>
                <a:gd name="T44" fmla="*/ 0 w 67"/>
                <a:gd name="T45" fmla="*/ 16 h 65"/>
                <a:gd name="T46" fmla="*/ 3 w 67"/>
                <a:gd name="T47" fmla="*/ 13 h 65"/>
                <a:gd name="T48" fmla="*/ 11 w 67"/>
                <a:gd name="T49" fmla="*/ 21 h 65"/>
                <a:gd name="T50" fmla="*/ 17 w 67"/>
                <a:gd name="T51" fmla="*/ 18 h 65"/>
                <a:gd name="T52" fmla="*/ 20 w 67"/>
                <a:gd name="T53" fmla="*/ 12 h 65"/>
                <a:gd name="T54" fmla="*/ 13 w 67"/>
                <a:gd name="T55" fmla="*/ 3 h 65"/>
                <a:gd name="T56" fmla="*/ 15 w 67"/>
                <a:gd name="T57" fmla="*/ 0 h 65"/>
                <a:gd name="T58" fmla="*/ 30 w 67"/>
                <a:gd name="T59" fmla="*/ 12 h 65"/>
                <a:gd name="T60" fmla="*/ 28 w 67"/>
                <a:gd name="T61" fmla="*/ 22 h 65"/>
                <a:gd name="T62" fmla="*/ 60 w 67"/>
                <a:gd name="T63" fmla="*/ 3 h 65"/>
                <a:gd name="T64" fmla="*/ 51 w 67"/>
                <a:gd name="T65" fmla="*/ 8 h 65"/>
                <a:gd name="T66" fmla="*/ 52 w 67"/>
                <a:gd name="T67" fmla="*/ 12 h 65"/>
                <a:gd name="T68" fmla="*/ 38 w 67"/>
                <a:gd name="T69" fmla="*/ 27 h 65"/>
                <a:gd name="T70" fmla="*/ 42 w 67"/>
                <a:gd name="T71" fmla="*/ 31 h 65"/>
                <a:gd name="T72" fmla="*/ 57 w 67"/>
                <a:gd name="T73" fmla="*/ 17 h 65"/>
                <a:gd name="T74" fmla="*/ 61 w 67"/>
                <a:gd name="T75" fmla="*/ 18 h 65"/>
                <a:gd name="T76" fmla="*/ 67 w 67"/>
                <a:gd name="T77" fmla="*/ 9 h 65"/>
                <a:gd name="T78" fmla="*/ 63 w 67"/>
                <a:gd name="T79" fmla="*/ 6 h 65"/>
                <a:gd name="T80" fmla="*/ 60 w 67"/>
                <a:gd name="T81" fmla="*/ 3 h 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7"/>
                <a:gd name="T124" fmla="*/ 0 h 65"/>
                <a:gd name="T125" fmla="*/ 67 w 67"/>
                <a:gd name="T126" fmla="*/ 65 h 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7" h="65">
                  <a:moveTo>
                    <a:pt x="30" y="44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7" y="57"/>
                    <a:pt x="15" y="57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8" y="48"/>
                    <a:pt x="7" y="48"/>
                    <a:pt x="6" y="48"/>
                  </a:cubicBezTo>
                  <a:cubicBezTo>
                    <a:pt x="3" y="51"/>
                    <a:pt x="4" y="57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2" y="65"/>
                    <a:pt x="18" y="65"/>
                    <a:pt x="21" y="62"/>
                  </a:cubicBezTo>
                  <a:cubicBezTo>
                    <a:pt x="21" y="61"/>
                    <a:pt x="21" y="60"/>
                    <a:pt x="22" y="6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4"/>
                    <a:pt x="30" y="44"/>
                    <a:pt x="30" y="44"/>
                  </a:cubicBezTo>
                  <a:close/>
                  <a:moveTo>
                    <a:pt x="28" y="22"/>
                  </a:moveTo>
                  <a:cubicBezTo>
                    <a:pt x="58" y="50"/>
                    <a:pt x="58" y="50"/>
                    <a:pt x="58" y="50"/>
                  </a:cubicBezTo>
                  <a:cubicBezTo>
                    <a:pt x="61" y="53"/>
                    <a:pt x="61" y="58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6" y="63"/>
                    <a:pt x="51" y="64"/>
                    <a:pt x="48" y="6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8" y="31"/>
                    <a:pt x="15" y="32"/>
                    <a:pt x="11" y="3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6"/>
                    <a:pt x="30" y="19"/>
                    <a:pt x="28" y="22"/>
                  </a:cubicBezTo>
                  <a:close/>
                  <a:moveTo>
                    <a:pt x="60" y="3"/>
                  </a:moveTo>
                  <a:cubicBezTo>
                    <a:pt x="51" y="8"/>
                    <a:pt x="51" y="8"/>
                    <a:pt x="51" y="8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3" y="6"/>
                    <a:pt x="63" y="6"/>
                    <a:pt x="63" y="6"/>
                  </a:cubicBezTo>
                  <a:lnTo>
                    <a:pt x="60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Freeform 58"/>
            <p:cNvSpPr>
              <a:spLocks noChangeAspect="1" noEditPoints="1"/>
            </p:cNvSpPr>
            <p:nvPr/>
          </p:nvSpPr>
          <p:spPr bwMode="auto">
            <a:xfrm>
              <a:off x="4029075" y="1982788"/>
              <a:ext cx="739775" cy="593725"/>
            </a:xfrm>
            <a:custGeom>
              <a:avLst/>
              <a:gdLst>
                <a:gd name="T0" fmla="*/ 72 w 81"/>
                <a:gd name="T1" fmla="*/ 5 h 65"/>
                <a:gd name="T2" fmla="*/ 81 w 81"/>
                <a:gd name="T3" fmla="*/ 41 h 65"/>
                <a:gd name="T4" fmla="*/ 34 w 81"/>
                <a:gd name="T5" fmla="*/ 50 h 65"/>
                <a:gd name="T6" fmla="*/ 34 w 81"/>
                <a:gd name="T7" fmla="*/ 5 h 65"/>
                <a:gd name="T8" fmla="*/ 10 w 81"/>
                <a:gd name="T9" fmla="*/ 60 h 65"/>
                <a:gd name="T10" fmla="*/ 23 w 81"/>
                <a:gd name="T11" fmla="*/ 60 h 65"/>
                <a:gd name="T12" fmla="*/ 22 w 81"/>
                <a:gd name="T13" fmla="*/ 56 h 65"/>
                <a:gd name="T14" fmla="*/ 22 w 81"/>
                <a:gd name="T15" fmla="*/ 53 h 65"/>
                <a:gd name="T16" fmla="*/ 15 w 81"/>
                <a:gd name="T17" fmla="*/ 49 h 65"/>
                <a:gd name="T18" fmla="*/ 19 w 81"/>
                <a:gd name="T19" fmla="*/ 0 h 65"/>
                <a:gd name="T20" fmla="*/ 31 w 81"/>
                <a:gd name="T21" fmla="*/ 4 h 65"/>
                <a:gd name="T22" fmla="*/ 27 w 81"/>
                <a:gd name="T23" fmla="*/ 53 h 65"/>
                <a:gd name="T24" fmla="*/ 25 w 81"/>
                <a:gd name="T25" fmla="*/ 55 h 65"/>
                <a:gd name="T26" fmla="*/ 17 w 81"/>
                <a:gd name="T27" fmla="*/ 65 h 65"/>
                <a:gd name="T28" fmla="*/ 10 w 81"/>
                <a:gd name="T29" fmla="*/ 35 h 65"/>
                <a:gd name="T30" fmla="*/ 41 w 81"/>
                <a:gd name="T31" fmla="*/ 12 h 65"/>
                <a:gd name="T32" fmla="*/ 68 w 81"/>
                <a:gd name="T33" fmla="*/ 20 h 65"/>
                <a:gd name="T34" fmla="*/ 41 w 81"/>
                <a:gd name="T35" fmla="*/ 12 h 65"/>
                <a:gd name="T36" fmla="*/ 70 w 81"/>
                <a:gd name="T37" fmla="*/ 42 h 65"/>
                <a:gd name="T38" fmla="*/ 76 w 81"/>
                <a:gd name="T39" fmla="*/ 35 h 65"/>
                <a:gd name="T40" fmla="*/ 72 w 81"/>
                <a:gd name="T41" fmla="*/ 30 h 65"/>
                <a:gd name="T42" fmla="*/ 75 w 81"/>
                <a:gd name="T43" fmla="*/ 32 h 65"/>
                <a:gd name="T44" fmla="*/ 72 w 81"/>
                <a:gd name="T45" fmla="*/ 30 h 65"/>
                <a:gd name="T46" fmla="*/ 72 w 81"/>
                <a:gd name="T47" fmla="*/ 26 h 65"/>
                <a:gd name="T48" fmla="*/ 75 w 81"/>
                <a:gd name="T49" fmla="*/ 25 h 65"/>
                <a:gd name="T50" fmla="*/ 72 w 81"/>
                <a:gd name="T51" fmla="*/ 19 h 65"/>
                <a:gd name="T52" fmla="*/ 75 w 81"/>
                <a:gd name="T53" fmla="*/ 21 h 65"/>
                <a:gd name="T54" fmla="*/ 72 w 81"/>
                <a:gd name="T55" fmla="*/ 19 h 65"/>
                <a:gd name="T56" fmla="*/ 72 w 81"/>
                <a:gd name="T57" fmla="*/ 15 h 65"/>
                <a:gd name="T58" fmla="*/ 75 w 81"/>
                <a:gd name="T59" fmla="*/ 14 h 65"/>
                <a:gd name="T60" fmla="*/ 63 w 81"/>
                <a:gd name="T61" fmla="*/ 38 h 65"/>
                <a:gd name="T62" fmla="*/ 67 w 81"/>
                <a:gd name="T63" fmla="*/ 40 h 65"/>
                <a:gd name="T64" fmla="*/ 63 w 81"/>
                <a:gd name="T65" fmla="*/ 38 h 65"/>
                <a:gd name="T66" fmla="*/ 63 w 81"/>
                <a:gd name="T67" fmla="*/ 33 h 65"/>
                <a:gd name="T68" fmla="*/ 67 w 81"/>
                <a:gd name="T69" fmla="*/ 31 h 65"/>
                <a:gd name="T70" fmla="*/ 63 w 81"/>
                <a:gd name="T71" fmla="*/ 24 h 65"/>
                <a:gd name="T72" fmla="*/ 67 w 81"/>
                <a:gd name="T73" fmla="*/ 26 h 65"/>
                <a:gd name="T74" fmla="*/ 63 w 81"/>
                <a:gd name="T75" fmla="*/ 24 h 65"/>
                <a:gd name="T76" fmla="*/ 56 w 81"/>
                <a:gd name="T77" fmla="*/ 39 h 65"/>
                <a:gd name="T78" fmla="*/ 61 w 81"/>
                <a:gd name="T79" fmla="*/ 39 h 65"/>
                <a:gd name="T80" fmla="*/ 51 w 81"/>
                <a:gd name="T81" fmla="*/ 37 h 65"/>
                <a:gd name="T82" fmla="*/ 51 w 81"/>
                <a:gd name="T83" fmla="*/ 41 h 65"/>
                <a:gd name="T84" fmla="*/ 51 w 81"/>
                <a:gd name="T85" fmla="*/ 37 h 65"/>
                <a:gd name="T86" fmla="*/ 42 w 81"/>
                <a:gd name="T87" fmla="*/ 39 h 65"/>
                <a:gd name="T88" fmla="*/ 46 w 81"/>
                <a:gd name="T89" fmla="*/ 39 h 65"/>
                <a:gd name="T90" fmla="*/ 58 w 81"/>
                <a:gd name="T91" fmla="*/ 30 h 65"/>
                <a:gd name="T92" fmla="*/ 58 w 81"/>
                <a:gd name="T93" fmla="*/ 34 h 65"/>
                <a:gd name="T94" fmla="*/ 58 w 81"/>
                <a:gd name="T95" fmla="*/ 30 h 65"/>
                <a:gd name="T96" fmla="*/ 49 w 81"/>
                <a:gd name="T97" fmla="*/ 32 h 65"/>
                <a:gd name="T98" fmla="*/ 53 w 81"/>
                <a:gd name="T99" fmla="*/ 32 h 65"/>
                <a:gd name="T100" fmla="*/ 44 w 81"/>
                <a:gd name="T101" fmla="*/ 30 h 65"/>
                <a:gd name="T102" fmla="*/ 44 w 81"/>
                <a:gd name="T103" fmla="*/ 34 h 65"/>
                <a:gd name="T104" fmla="*/ 44 w 81"/>
                <a:gd name="T105" fmla="*/ 30 h 65"/>
                <a:gd name="T106" fmla="*/ 56 w 81"/>
                <a:gd name="T107" fmla="*/ 25 h 65"/>
                <a:gd name="T108" fmla="*/ 61 w 81"/>
                <a:gd name="T109" fmla="*/ 25 h 65"/>
                <a:gd name="T110" fmla="*/ 51 w 81"/>
                <a:gd name="T111" fmla="*/ 23 h 65"/>
                <a:gd name="T112" fmla="*/ 51 w 81"/>
                <a:gd name="T113" fmla="*/ 27 h 65"/>
                <a:gd name="T114" fmla="*/ 51 w 81"/>
                <a:gd name="T115" fmla="*/ 23 h 65"/>
                <a:gd name="T116" fmla="*/ 42 w 81"/>
                <a:gd name="T117" fmla="*/ 25 h 65"/>
                <a:gd name="T118" fmla="*/ 46 w 81"/>
                <a:gd name="T119" fmla="*/ 25 h 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1"/>
                <a:gd name="T181" fmla="*/ 0 h 65"/>
                <a:gd name="T182" fmla="*/ 81 w 81"/>
                <a:gd name="T183" fmla="*/ 65 h 6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1" h="65">
                  <a:moveTo>
                    <a:pt x="34" y="5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77" y="5"/>
                    <a:pt x="81" y="9"/>
                    <a:pt x="81" y="14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6"/>
                    <a:pt x="77" y="50"/>
                    <a:pt x="72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34" y="49"/>
                    <a:pt x="34" y="49"/>
                  </a:cubicBezTo>
                  <a:cubicBezTo>
                    <a:pt x="34" y="5"/>
                    <a:pt x="34" y="5"/>
                    <a:pt x="34" y="5"/>
                  </a:cubicBezTo>
                  <a:close/>
                  <a:moveTo>
                    <a:pt x="13" y="37"/>
                  </a:moveTo>
                  <a:cubicBezTo>
                    <a:pt x="4" y="50"/>
                    <a:pt x="6" y="57"/>
                    <a:pt x="10" y="60"/>
                  </a:cubicBezTo>
                  <a:cubicBezTo>
                    <a:pt x="12" y="61"/>
                    <a:pt x="15" y="62"/>
                    <a:pt x="17" y="62"/>
                  </a:cubicBezTo>
                  <a:cubicBezTo>
                    <a:pt x="19" y="62"/>
                    <a:pt x="22" y="61"/>
                    <a:pt x="23" y="60"/>
                  </a:cubicBezTo>
                  <a:cubicBezTo>
                    <a:pt x="23" y="59"/>
                    <a:pt x="23" y="58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5" y="51"/>
                    <a:pt x="15" y="4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7" y="0"/>
                    <a:pt x="1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1"/>
                    <a:pt x="29" y="53"/>
                    <a:pt x="27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8" y="57"/>
                    <a:pt x="27" y="60"/>
                    <a:pt x="25" y="62"/>
                  </a:cubicBezTo>
                  <a:cubicBezTo>
                    <a:pt x="24" y="64"/>
                    <a:pt x="21" y="65"/>
                    <a:pt x="17" y="65"/>
                  </a:cubicBezTo>
                  <a:cubicBezTo>
                    <a:pt x="14" y="65"/>
                    <a:pt x="11" y="65"/>
                    <a:pt x="8" y="63"/>
                  </a:cubicBezTo>
                  <a:cubicBezTo>
                    <a:pt x="2" y="59"/>
                    <a:pt x="0" y="51"/>
                    <a:pt x="10" y="35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41" y="12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41" y="12"/>
                    <a:pt x="41" y="12"/>
                    <a:pt x="41" y="12"/>
                  </a:cubicBezTo>
                  <a:close/>
                  <a:moveTo>
                    <a:pt x="70" y="35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0" y="35"/>
                    <a:pt x="70" y="35"/>
                    <a:pt x="70" y="35"/>
                  </a:cubicBezTo>
                  <a:close/>
                  <a:moveTo>
                    <a:pt x="72" y="30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2" y="30"/>
                    <a:pt x="72" y="30"/>
                    <a:pt x="72" y="30"/>
                  </a:cubicBezTo>
                  <a:close/>
                  <a:moveTo>
                    <a:pt x="72" y="25"/>
                  </a:moveTo>
                  <a:cubicBezTo>
                    <a:pt x="72" y="26"/>
                    <a:pt x="72" y="26"/>
                    <a:pt x="72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19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2" y="19"/>
                    <a:pt x="72" y="19"/>
                    <a:pt x="72" y="19"/>
                  </a:cubicBezTo>
                  <a:close/>
                  <a:moveTo>
                    <a:pt x="72" y="14"/>
                  </a:moveTo>
                  <a:cubicBezTo>
                    <a:pt x="72" y="15"/>
                    <a:pt x="72" y="15"/>
                    <a:pt x="72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2" y="14"/>
                    <a:pt x="72" y="14"/>
                    <a:pt x="72" y="14"/>
                  </a:cubicBezTo>
                  <a:close/>
                  <a:moveTo>
                    <a:pt x="63" y="38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63" y="31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3" y="31"/>
                    <a:pt x="63" y="31"/>
                    <a:pt x="63" y="31"/>
                  </a:cubicBezTo>
                  <a:close/>
                  <a:moveTo>
                    <a:pt x="63" y="24"/>
                  </a:moveTo>
                  <a:cubicBezTo>
                    <a:pt x="63" y="26"/>
                    <a:pt x="63" y="26"/>
                    <a:pt x="63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3" y="24"/>
                    <a:pt x="63" y="24"/>
                    <a:pt x="63" y="24"/>
                  </a:cubicBezTo>
                  <a:close/>
                  <a:moveTo>
                    <a:pt x="58" y="37"/>
                  </a:moveTo>
                  <a:cubicBezTo>
                    <a:pt x="57" y="37"/>
                    <a:pt x="56" y="38"/>
                    <a:pt x="56" y="39"/>
                  </a:cubicBezTo>
                  <a:cubicBezTo>
                    <a:pt x="56" y="40"/>
                    <a:pt x="57" y="41"/>
                    <a:pt x="58" y="41"/>
                  </a:cubicBezTo>
                  <a:cubicBezTo>
                    <a:pt x="60" y="41"/>
                    <a:pt x="61" y="40"/>
                    <a:pt x="61" y="39"/>
                  </a:cubicBezTo>
                  <a:cubicBezTo>
                    <a:pt x="61" y="38"/>
                    <a:pt x="60" y="37"/>
                    <a:pt x="58" y="37"/>
                  </a:cubicBezTo>
                  <a:close/>
                  <a:moveTo>
                    <a:pt x="51" y="37"/>
                  </a:moveTo>
                  <a:cubicBezTo>
                    <a:pt x="50" y="37"/>
                    <a:pt x="49" y="38"/>
                    <a:pt x="49" y="39"/>
                  </a:cubicBezTo>
                  <a:cubicBezTo>
                    <a:pt x="49" y="40"/>
                    <a:pt x="50" y="41"/>
                    <a:pt x="51" y="41"/>
                  </a:cubicBezTo>
                  <a:cubicBezTo>
                    <a:pt x="52" y="41"/>
                    <a:pt x="53" y="40"/>
                    <a:pt x="53" y="39"/>
                  </a:cubicBezTo>
                  <a:cubicBezTo>
                    <a:pt x="53" y="38"/>
                    <a:pt x="52" y="37"/>
                    <a:pt x="51" y="37"/>
                  </a:cubicBezTo>
                  <a:close/>
                  <a:moveTo>
                    <a:pt x="44" y="37"/>
                  </a:moveTo>
                  <a:cubicBezTo>
                    <a:pt x="43" y="37"/>
                    <a:pt x="42" y="38"/>
                    <a:pt x="42" y="39"/>
                  </a:cubicBezTo>
                  <a:cubicBezTo>
                    <a:pt x="42" y="40"/>
                    <a:pt x="43" y="41"/>
                    <a:pt x="44" y="41"/>
                  </a:cubicBezTo>
                  <a:cubicBezTo>
                    <a:pt x="45" y="41"/>
                    <a:pt x="46" y="40"/>
                    <a:pt x="46" y="39"/>
                  </a:cubicBezTo>
                  <a:cubicBezTo>
                    <a:pt x="46" y="38"/>
                    <a:pt x="45" y="37"/>
                    <a:pt x="44" y="37"/>
                  </a:cubicBezTo>
                  <a:close/>
                  <a:moveTo>
                    <a:pt x="58" y="30"/>
                  </a:moveTo>
                  <a:cubicBezTo>
                    <a:pt x="57" y="30"/>
                    <a:pt x="56" y="31"/>
                    <a:pt x="56" y="32"/>
                  </a:cubicBezTo>
                  <a:cubicBezTo>
                    <a:pt x="56" y="33"/>
                    <a:pt x="57" y="34"/>
                    <a:pt x="58" y="34"/>
                  </a:cubicBezTo>
                  <a:cubicBezTo>
                    <a:pt x="60" y="34"/>
                    <a:pt x="61" y="33"/>
                    <a:pt x="61" y="32"/>
                  </a:cubicBezTo>
                  <a:cubicBezTo>
                    <a:pt x="61" y="31"/>
                    <a:pt x="60" y="30"/>
                    <a:pt x="58" y="30"/>
                  </a:cubicBezTo>
                  <a:close/>
                  <a:moveTo>
                    <a:pt x="51" y="30"/>
                  </a:moveTo>
                  <a:cubicBezTo>
                    <a:pt x="50" y="30"/>
                    <a:pt x="49" y="31"/>
                    <a:pt x="49" y="32"/>
                  </a:cubicBezTo>
                  <a:cubicBezTo>
                    <a:pt x="49" y="33"/>
                    <a:pt x="50" y="34"/>
                    <a:pt x="51" y="34"/>
                  </a:cubicBezTo>
                  <a:cubicBezTo>
                    <a:pt x="52" y="34"/>
                    <a:pt x="53" y="33"/>
                    <a:pt x="53" y="32"/>
                  </a:cubicBezTo>
                  <a:cubicBezTo>
                    <a:pt x="53" y="31"/>
                    <a:pt x="52" y="30"/>
                    <a:pt x="51" y="30"/>
                  </a:cubicBezTo>
                  <a:close/>
                  <a:moveTo>
                    <a:pt x="44" y="30"/>
                  </a:moveTo>
                  <a:cubicBezTo>
                    <a:pt x="43" y="30"/>
                    <a:pt x="42" y="31"/>
                    <a:pt x="42" y="32"/>
                  </a:cubicBezTo>
                  <a:cubicBezTo>
                    <a:pt x="42" y="33"/>
                    <a:pt x="43" y="34"/>
                    <a:pt x="44" y="34"/>
                  </a:cubicBezTo>
                  <a:cubicBezTo>
                    <a:pt x="45" y="34"/>
                    <a:pt x="46" y="33"/>
                    <a:pt x="46" y="32"/>
                  </a:cubicBezTo>
                  <a:cubicBezTo>
                    <a:pt x="46" y="31"/>
                    <a:pt x="45" y="30"/>
                    <a:pt x="44" y="30"/>
                  </a:cubicBezTo>
                  <a:close/>
                  <a:moveTo>
                    <a:pt x="58" y="23"/>
                  </a:moveTo>
                  <a:cubicBezTo>
                    <a:pt x="57" y="23"/>
                    <a:pt x="56" y="24"/>
                    <a:pt x="56" y="25"/>
                  </a:cubicBezTo>
                  <a:cubicBezTo>
                    <a:pt x="56" y="26"/>
                    <a:pt x="57" y="27"/>
                    <a:pt x="58" y="27"/>
                  </a:cubicBezTo>
                  <a:cubicBezTo>
                    <a:pt x="60" y="27"/>
                    <a:pt x="61" y="26"/>
                    <a:pt x="61" y="25"/>
                  </a:cubicBezTo>
                  <a:cubicBezTo>
                    <a:pt x="61" y="24"/>
                    <a:pt x="60" y="23"/>
                    <a:pt x="58" y="23"/>
                  </a:cubicBezTo>
                  <a:close/>
                  <a:moveTo>
                    <a:pt x="51" y="23"/>
                  </a:moveTo>
                  <a:cubicBezTo>
                    <a:pt x="50" y="23"/>
                    <a:pt x="49" y="24"/>
                    <a:pt x="49" y="25"/>
                  </a:cubicBezTo>
                  <a:cubicBezTo>
                    <a:pt x="49" y="26"/>
                    <a:pt x="50" y="27"/>
                    <a:pt x="51" y="27"/>
                  </a:cubicBezTo>
                  <a:cubicBezTo>
                    <a:pt x="52" y="27"/>
                    <a:pt x="53" y="26"/>
                    <a:pt x="53" y="25"/>
                  </a:cubicBezTo>
                  <a:cubicBezTo>
                    <a:pt x="53" y="24"/>
                    <a:pt x="52" y="23"/>
                    <a:pt x="51" y="23"/>
                  </a:cubicBezTo>
                  <a:close/>
                  <a:moveTo>
                    <a:pt x="44" y="23"/>
                  </a:moveTo>
                  <a:cubicBezTo>
                    <a:pt x="43" y="23"/>
                    <a:pt x="42" y="24"/>
                    <a:pt x="42" y="25"/>
                  </a:cubicBezTo>
                  <a:cubicBezTo>
                    <a:pt x="42" y="26"/>
                    <a:pt x="43" y="27"/>
                    <a:pt x="44" y="27"/>
                  </a:cubicBezTo>
                  <a:cubicBezTo>
                    <a:pt x="45" y="27"/>
                    <a:pt x="46" y="26"/>
                    <a:pt x="46" y="25"/>
                  </a:cubicBezTo>
                  <a:cubicBezTo>
                    <a:pt x="46" y="24"/>
                    <a:pt x="45" y="23"/>
                    <a:pt x="44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9" name="图片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1061" y="4965078"/>
              <a:ext cx="1158875" cy="1160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04861" y="3596653"/>
              <a:ext cx="1160462" cy="1160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空心弧 2"/>
            <p:cNvSpPr/>
            <p:nvPr/>
          </p:nvSpPr>
          <p:spPr bwMode="auto">
            <a:xfrm rot="5400000">
              <a:off x="5079448" y="3455366"/>
              <a:ext cx="1393825" cy="1393825"/>
            </a:xfrm>
            <a:custGeom>
              <a:avLst/>
              <a:gdLst>
                <a:gd name="T0" fmla="*/ 628567 w 1858963"/>
                <a:gd name="T1" fmla="*/ 1808905 h 1858963"/>
                <a:gd name="T2" fmla="*/ 22184 w 1858963"/>
                <a:gd name="T3" fmla="*/ 727619 h 1858963"/>
                <a:gd name="T4" fmla="*/ 1029817 w 1858963"/>
                <a:gd name="T5" fmla="*/ 5430 h 1858963"/>
                <a:gd name="T6" fmla="*/ 1858961 w 1858963"/>
                <a:gd name="T7" fmla="*/ 927060 h 1858963"/>
                <a:gd name="T8" fmla="*/ 1858960 w 1858963"/>
                <a:gd name="T9" fmla="*/ 927061 h 1858963"/>
                <a:gd name="T10" fmla="*/ 1029816 w 1858963"/>
                <a:gd name="T11" fmla="*/ 5431 h 1858963"/>
                <a:gd name="T12" fmla="*/ 22183 w 1858963"/>
                <a:gd name="T13" fmla="*/ 727620 h 1858963"/>
                <a:gd name="T14" fmla="*/ 628566 w 1858963"/>
                <a:gd name="T15" fmla="*/ 1808906 h 1858963"/>
                <a:gd name="T16" fmla="*/ 628567 w 1858963"/>
                <a:gd name="T17" fmla="*/ 1808905 h 18589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58963"/>
                <a:gd name="T28" fmla="*/ 0 h 1858963"/>
                <a:gd name="T29" fmla="*/ 1858963 w 1858963"/>
                <a:gd name="T30" fmla="*/ 1858963 h 18589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58963" h="1858963">
                  <a:moveTo>
                    <a:pt x="628567" y="1808905"/>
                  </a:moveTo>
                  <a:cubicBezTo>
                    <a:pt x="180492" y="1655586"/>
                    <a:pt x="-80667" y="1189895"/>
                    <a:pt x="22184" y="727619"/>
                  </a:cubicBezTo>
                  <a:cubicBezTo>
                    <a:pt x="125034" y="265343"/>
                    <a:pt x="559005" y="-45692"/>
                    <a:pt x="1029817" y="5430"/>
                  </a:cubicBezTo>
                  <a:cubicBezTo>
                    <a:pt x="1500629" y="56552"/>
                    <a:pt x="1857727" y="453482"/>
                    <a:pt x="1858961" y="927060"/>
                  </a:cubicBezTo>
                  <a:lnTo>
                    <a:pt x="1858960" y="927061"/>
                  </a:lnTo>
                  <a:cubicBezTo>
                    <a:pt x="1857727" y="453483"/>
                    <a:pt x="1500629" y="56553"/>
                    <a:pt x="1029816" y="5431"/>
                  </a:cubicBezTo>
                  <a:cubicBezTo>
                    <a:pt x="559004" y="-45691"/>
                    <a:pt x="125034" y="265344"/>
                    <a:pt x="22183" y="727620"/>
                  </a:cubicBezTo>
                  <a:cubicBezTo>
                    <a:pt x="-80667" y="1189896"/>
                    <a:pt x="180492" y="1655588"/>
                    <a:pt x="628566" y="1808906"/>
                  </a:cubicBezTo>
                  <a:lnTo>
                    <a:pt x="628567" y="1808905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空心弧 47"/>
            <p:cNvSpPr/>
            <p:nvPr/>
          </p:nvSpPr>
          <p:spPr bwMode="auto">
            <a:xfrm rot="16200000" flipH="1">
              <a:off x="5103261" y="4849191"/>
              <a:ext cx="1393825" cy="1393825"/>
            </a:xfrm>
            <a:custGeom>
              <a:avLst/>
              <a:gdLst>
                <a:gd name="T0" fmla="*/ 0 w 1858963"/>
                <a:gd name="T1" fmla="*/ 929482 h 1858963"/>
                <a:gd name="T2" fmla="*/ 798445 w 1858963"/>
                <a:gd name="T3" fmla="*/ 9283 h 1858963"/>
                <a:gd name="T4" fmla="*/ 1822017 w 1858963"/>
                <a:gd name="T5" fmla="*/ 670026 h 1858963"/>
                <a:gd name="T6" fmla="*/ 1312175 w 1858963"/>
                <a:gd name="T7" fmla="*/ 1776526 h 1858963"/>
                <a:gd name="T8" fmla="*/ 1312174 w 1858963"/>
                <a:gd name="T9" fmla="*/ 1776525 h 1858963"/>
                <a:gd name="T10" fmla="*/ 1822016 w 1858963"/>
                <a:gd name="T11" fmla="*/ 670025 h 1858963"/>
                <a:gd name="T12" fmla="*/ 798444 w 1858963"/>
                <a:gd name="T13" fmla="*/ 9282 h 1858963"/>
                <a:gd name="T14" fmla="*/ -1 w 1858963"/>
                <a:gd name="T15" fmla="*/ 929481 h 1858963"/>
                <a:gd name="T16" fmla="*/ 0 w 1858963"/>
                <a:gd name="T17" fmla="*/ 929482 h 18589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58963"/>
                <a:gd name="T28" fmla="*/ 0 h 1858963"/>
                <a:gd name="T29" fmla="*/ 1858963 w 1858963"/>
                <a:gd name="T30" fmla="*/ 1858963 h 18589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58963" h="1858963">
                  <a:moveTo>
                    <a:pt x="0" y="929482"/>
                  </a:moveTo>
                  <a:cubicBezTo>
                    <a:pt x="0" y="466767"/>
                    <a:pt x="340351" y="74516"/>
                    <a:pt x="798445" y="9283"/>
                  </a:cubicBezTo>
                  <a:cubicBezTo>
                    <a:pt x="1256539" y="-55950"/>
                    <a:pt x="1692854" y="225703"/>
                    <a:pt x="1822017" y="670026"/>
                  </a:cubicBezTo>
                  <a:cubicBezTo>
                    <a:pt x="1951180" y="1114348"/>
                    <a:pt x="1733850" y="1586013"/>
                    <a:pt x="1312175" y="1776526"/>
                  </a:cubicBezTo>
                  <a:lnTo>
                    <a:pt x="1312174" y="1776525"/>
                  </a:lnTo>
                  <a:cubicBezTo>
                    <a:pt x="1733849" y="1586013"/>
                    <a:pt x="1951179" y="1114348"/>
                    <a:pt x="1822016" y="670025"/>
                  </a:cubicBezTo>
                  <a:cubicBezTo>
                    <a:pt x="1692853" y="225703"/>
                    <a:pt x="1256538" y="-55951"/>
                    <a:pt x="798444" y="9282"/>
                  </a:cubicBezTo>
                  <a:cubicBezTo>
                    <a:pt x="340350" y="74515"/>
                    <a:pt x="-1" y="466766"/>
                    <a:pt x="-1" y="929481"/>
                  </a:cubicBezTo>
                  <a:lnTo>
                    <a:pt x="0" y="929482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Freeform 67"/>
            <p:cNvSpPr>
              <a:spLocks noChangeAspect="1" noEditPoints="1"/>
            </p:cNvSpPr>
            <p:nvPr/>
          </p:nvSpPr>
          <p:spPr bwMode="auto">
            <a:xfrm>
              <a:off x="5503311" y="5238128"/>
              <a:ext cx="609600" cy="593725"/>
            </a:xfrm>
            <a:custGeom>
              <a:avLst/>
              <a:gdLst>
                <a:gd name="T0" fmla="*/ 30 w 67"/>
                <a:gd name="T1" fmla="*/ 44 h 65"/>
                <a:gd name="T2" fmla="*/ 18 w 67"/>
                <a:gd name="T3" fmla="*/ 56 h 65"/>
                <a:gd name="T4" fmla="*/ 14 w 67"/>
                <a:gd name="T5" fmla="*/ 56 h 65"/>
                <a:gd name="T6" fmla="*/ 14 w 67"/>
                <a:gd name="T7" fmla="*/ 56 h 65"/>
                <a:gd name="T8" fmla="*/ 13 w 67"/>
                <a:gd name="T9" fmla="*/ 51 h 65"/>
                <a:gd name="T10" fmla="*/ 26 w 67"/>
                <a:gd name="T11" fmla="*/ 39 h 65"/>
                <a:gd name="T12" fmla="*/ 22 w 67"/>
                <a:gd name="T13" fmla="*/ 34 h 65"/>
                <a:gd name="T14" fmla="*/ 9 w 67"/>
                <a:gd name="T15" fmla="*/ 47 h 65"/>
                <a:gd name="T16" fmla="*/ 6 w 67"/>
                <a:gd name="T17" fmla="*/ 48 h 65"/>
                <a:gd name="T18" fmla="*/ 8 w 67"/>
                <a:gd name="T19" fmla="*/ 61 h 65"/>
                <a:gd name="T20" fmla="*/ 8 w 67"/>
                <a:gd name="T21" fmla="*/ 61 h 65"/>
                <a:gd name="T22" fmla="*/ 21 w 67"/>
                <a:gd name="T23" fmla="*/ 62 h 65"/>
                <a:gd name="T24" fmla="*/ 22 w 67"/>
                <a:gd name="T25" fmla="*/ 60 h 65"/>
                <a:gd name="T26" fmla="*/ 34 w 67"/>
                <a:gd name="T27" fmla="*/ 48 h 65"/>
                <a:gd name="T28" fmla="*/ 30 w 67"/>
                <a:gd name="T29" fmla="*/ 44 h 65"/>
                <a:gd name="T30" fmla="*/ 28 w 67"/>
                <a:gd name="T31" fmla="*/ 22 h 65"/>
                <a:gd name="T32" fmla="*/ 58 w 67"/>
                <a:gd name="T33" fmla="*/ 50 h 65"/>
                <a:gd name="T34" fmla="*/ 58 w 67"/>
                <a:gd name="T35" fmla="*/ 61 h 65"/>
                <a:gd name="T36" fmla="*/ 58 w 67"/>
                <a:gd name="T37" fmla="*/ 61 h 65"/>
                <a:gd name="T38" fmla="*/ 48 w 67"/>
                <a:gd name="T39" fmla="*/ 61 h 65"/>
                <a:gd name="T40" fmla="*/ 21 w 67"/>
                <a:gd name="T41" fmla="*/ 29 h 65"/>
                <a:gd name="T42" fmla="*/ 11 w 67"/>
                <a:gd name="T43" fmla="*/ 31 h 65"/>
                <a:gd name="T44" fmla="*/ 0 w 67"/>
                <a:gd name="T45" fmla="*/ 16 h 65"/>
                <a:gd name="T46" fmla="*/ 3 w 67"/>
                <a:gd name="T47" fmla="*/ 13 h 65"/>
                <a:gd name="T48" fmla="*/ 11 w 67"/>
                <a:gd name="T49" fmla="*/ 21 h 65"/>
                <a:gd name="T50" fmla="*/ 17 w 67"/>
                <a:gd name="T51" fmla="*/ 18 h 65"/>
                <a:gd name="T52" fmla="*/ 20 w 67"/>
                <a:gd name="T53" fmla="*/ 12 h 65"/>
                <a:gd name="T54" fmla="*/ 13 w 67"/>
                <a:gd name="T55" fmla="*/ 3 h 65"/>
                <a:gd name="T56" fmla="*/ 15 w 67"/>
                <a:gd name="T57" fmla="*/ 0 h 65"/>
                <a:gd name="T58" fmla="*/ 30 w 67"/>
                <a:gd name="T59" fmla="*/ 12 h 65"/>
                <a:gd name="T60" fmla="*/ 28 w 67"/>
                <a:gd name="T61" fmla="*/ 22 h 65"/>
                <a:gd name="T62" fmla="*/ 60 w 67"/>
                <a:gd name="T63" fmla="*/ 3 h 65"/>
                <a:gd name="T64" fmla="*/ 51 w 67"/>
                <a:gd name="T65" fmla="*/ 8 h 65"/>
                <a:gd name="T66" fmla="*/ 52 w 67"/>
                <a:gd name="T67" fmla="*/ 12 h 65"/>
                <a:gd name="T68" fmla="*/ 38 w 67"/>
                <a:gd name="T69" fmla="*/ 27 h 65"/>
                <a:gd name="T70" fmla="*/ 42 w 67"/>
                <a:gd name="T71" fmla="*/ 31 h 65"/>
                <a:gd name="T72" fmla="*/ 57 w 67"/>
                <a:gd name="T73" fmla="*/ 17 h 65"/>
                <a:gd name="T74" fmla="*/ 61 w 67"/>
                <a:gd name="T75" fmla="*/ 18 h 65"/>
                <a:gd name="T76" fmla="*/ 67 w 67"/>
                <a:gd name="T77" fmla="*/ 9 h 65"/>
                <a:gd name="T78" fmla="*/ 63 w 67"/>
                <a:gd name="T79" fmla="*/ 6 h 65"/>
                <a:gd name="T80" fmla="*/ 60 w 67"/>
                <a:gd name="T81" fmla="*/ 3 h 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7"/>
                <a:gd name="T124" fmla="*/ 0 h 65"/>
                <a:gd name="T125" fmla="*/ 67 w 67"/>
                <a:gd name="T126" fmla="*/ 65 h 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7" h="65">
                  <a:moveTo>
                    <a:pt x="30" y="44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7" y="57"/>
                    <a:pt x="15" y="57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8" y="48"/>
                    <a:pt x="7" y="48"/>
                    <a:pt x="6" y="48"/>
                  </a:cubicBezTo>
                  <a:cubicBezTo>
                    <a:pt x="3" y="51"/>
                    <a:pt x="4" y="57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2" y="65"/>
                    <a:pt x="18" y="65"/>
                    <a:pt x="21" y="62"/>
                  </a:cubicBezTo>
                  <a:cubicBezTo>
                    <a:pt x="21" y="61"/>
                    <a:pt x="21" y="60"/>
                    <a:pt x="22" y="6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4"/>
                    <a:pt x="30" y="44"/>
                    <a:pt x="30" y="44"/>
                  </a:cubicBezTo>
                  <a:close/>
                  <a:moveTo>
                    <a:pt x="28" y="22"/>
                  </a:moveTo>
                  <a:cubicBezTo>
                    <a:pt x="58" y="50"/>
                    <a:pt x="58" y="50"/>
                    <a:pt x="58" y="50"/>
                  </a:cubicBezTo>
                  <a:cubicBezTo>
                    <a:pt x="61" y="53"/>
                    <a:pt x="61" y="58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6" y="63"/>
                    <a:pt x="51" y="64"/>
                    <a:pt x="48" y="6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8" y="31"/>
                    <a:pt x="15" y="32"/>
                    <a:pt x="11" y="3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6"/>
                    <a:pt x="30" y="19"/>
                    <a:pt x="28" y="22"/>
                  </a:cubicBezTo>
                  <a:close/>
                  <a:moveTo>
                    <a:pt x="60" y="3"/>
                  </a:moveTo>
                  <a:cubicBezTo>
                    <a:pt x="51" y="8"/>
                    <a:pt x="51" y="8"/>
                    <a:pt x="51" y="8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3" y="6"/>
                    <a:pt x="63" y="6"/>
                    <a:pt x="63" y="6"/>
                  </a:cubicBezTo>
                  <a:lnTo>
                    <a:pt x="60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58"/>
            <p:cNvSpPr>
              <a:spLocks noChangeAspect="1" noEditPoints="1"/>
            </p:cNvSpPr>
            <p:nvPr/>
          </p:nvSpPr>
          <p:spPr bwMode="auto">
            <a:xfrm>
              <a:off x="5352498" y="3874466"/>
              <a:ext cx="739775" cy="593725"/>
            </a:xfrm>
            <a:custGeom>
              <a:avLst/>
              <a:gdLst>
                <a:gd name="T0" fmla="*/ 72 w 81"/>
                <a:gd name="T1" fmla="*/ 5 h 65"/>
                <a:gd name="T2" fmla="*/ 81 w 81"/>
                <a:gd name="T3" fmla="*/ 41 h 65"/>
                <a:gd name="T4" fmla="*/ 34 w 81"/>
                <a:gd name="T5" fmla="*/ 50 h 65"/>
                <a:gd name="T6" fmla="*/ 34 w 81"/>
                <a:gd name="T7" fmla="*/ 5 h 65"/>
                <a:gd name="T8" fmla="*/ 10 w 81"/>
                <a:gd name="T9" fmla="*/ 60 h 65"/>
                <a:gd name="T10" fmla="*/ 23 w 81"/>
                <a:gd name="T11" fmla="*/ 60 h 65"/>
                <a:gd name="T12" fmla="*/ 22 w 81"/>
                <a:gd name="T13" fmla="*/ 56 h 65"/>
                <a:gd name="T14" fmla="*/ 22 w 81"/>
                <a:gd name="T15" fmla="*/ 53 h 65"/>
                <a:gd name="T16" fmla="*/ 15 w 81"/>
                <a:gd name="T17" fmla="*/ 49 h 65"/>
                <a:gd name="T18" fmla="*/ 19 w 81"/>
                <a:gd name="T19" fmla="*/ 0 h 65"/>
                <a:gd name="T20" fmla="*/ 31 w 81"/>
                <a:gd name="T21" fmla="*/ 4 h 65"/>
                <a:gd name="T22" fmla="*/ 27 w 81"/>
                <a:gd name="T23" fmla="*/ 53 h 65"/>
                <a:gd name="T24" fmla="*/ 25 w 81"/>
                <a:gd name="T25" fmla="*/ 55 h 65"/>
                <a:gd name="T26" fmla="*/ 17 w 81"/>
                <a:gd name="T27" fmla="*/ 65 h 65"/>
                <a:gd name="T28" fmla="*/ 10 w 81"/>
                <a:gd name="T29" fmla="*/ 35 h 65"/>
                <a:gd name="T30" fmla="*/ 41 w 81"/>
                <a:gd name="T31" fmla="*/ 12 h 65"/>
                <a:gd name="T32" fmla="*/ 68 w 81"/>
                <a:gd name="T33" fmla="*/ 20 h 65"/>
                <a:gd name="T34" fmla="*/ 41 w 81"/>
                <a:gd name="T35" fmla="*/ 12 h 65"/>
                <a:gd name="T36" fmla="*/ 70 w 81"/>
                <a:gd name="T37" fmla="*/ 42 h 65"/>
                <a:gd name="T38" fmla="*/ 76 w 81"/>
                <a:gd name="T39" fmla="*/ 35 h 65"/>
                <a:gd name="T40" fmla="*/ 72 w 81"/>
                <a:gd name="T41" fmla="*/ 30 h 65"/>
                <a:gd name="T42" fmla="*/ 75 w 81"/>
                <a:gd name="T43" fmla="*/ 32 h 65"/>
                <a:gd name="T44" fmla="*/ 72 w 81"/>
                <a:gd name="T45" fmla="*/ 30 h 65"/>
                <a:gd name="T46" fmla="*/ 72 w 81"/>
                <a:gd name="T47" fmla="*/ 26 h 65"/>
                <a:gd name="T48" fmla="*/ 75 w 81"/>
                <a:gd name="T49" fmla="*/ 25 h 65"/>
                <a:gd name="T50" fmla="*/ 72 w 81"/>
                <a:gd name="T51" fmla="*/ 19 h 65"/>
                <a:gd name="T52" fmla="*/ 75 w 81"/>
                <a:gd name="T53" fmla="*/ 21 h 65"/>
                <a:gd name="T54" fmla="*/ 72 w 81"/>
                <a:gd name="T55" fmla="*/ 19 h 65"/>
                <a:gd name="T56" fmla="*/ 72 w 81"/>
                <a:gd name="T57" fmla="*/ 15 h 65"/>
                <a:gd name="T58" fmla="*/ 75 w 81"/>
                <a:gd name="T59" fmla="*/ 14 h 65"/>
                <a:gd name="T60" fmla="*/ 63 w 81"/>
                <a:gd name="T61" fmla="*/ 38 h 65"/>
                <a:gd name="T62" fmla="*/ 67 w 81"/>
                <a:gd name="T63" fmla="*/ 40 h 65"/>
                <a:gd name="T64" fmla="*/ 63 w 81"/>
                <a:gd name="T65" fmla="*/ 38 h 65"/>
                <a:gd name="T66" fmla="*/ 63 w 81"/>
                <a:gd name="T67" fmla="*/ 33 h 65"/>
                <a:gd name="T68" fmla="*/ 67 w 81"/>
                <a:gd name="T69" fmla="*/ 31 h 65"/>
                <a:gd name="T70" fmla="*/ 63 w 81"/>
                <a:gd name="T71" fmla="*/ 24 h 65"/>
                <a:gd name="T72" fmla="*/ 67 w 81"/>
                <a:gd name="T73" fmla="*/ 26 h 65"/>
                <a:gd name="T74" fmla="*/ 63 w 81"/>
                <a:gd name="T75" fmla="*/ 24 h 65"/>
                <a:gd name="T76" fmla="*/ 56 w 81"/>
                <a:gd name="T77" fmla="*/ 39 h 65"/>
                <a:gd name="T78" fmla="*/ 61 w 81"/>
                <a:gd name="T79" fmla="*/ 39 h 65"/>
                <a:gd name="T80" fmla="*/ 51 w 81"/>
                <a:gd name="T81" fmla="*/ 37 h 65"/>
                <a:gd name="T82" fmla="*/ 51 w 81"/>
                <a:gd name="T83" fmla="*/ 41 h 65"/>
                <a:gd name="T84" fmla="*/ 51 w 81"/>
                <a:gd name="T85" fmla="*/ 37 h 65"/>
                <a:gd name="T86" fmla="*/ 42 w 81"/>
                <a:gd name="T87" fmla="*/ 39 h 65"/>
                <a:gd name="T88" fmla="*/ 46 w 81"/>
                <a:gd name="T89" fmla="*/ 39 h 65"/>
                <a:gd name="T90" fmla="*/ 58 w 81"/>
                <a:gd name="T91" fmla="*/ 30 h 65"/>
                <a:gd name="T92" fmla="*/ 58 w 81"/>
                <a:gd name="T93" fmla="*/ 34 h 65"/>
                <a:gd name="T94" fmla="*/ 58 w 81"/>
                <a:gd name="T95" fmla="*/ 30 h 65"/>
                <a:gd name="T96" fmla="*/ 49 w 81"/>
                <a:gd name="T97" fmla="*/ 32 h 65"/>
                <a:gd name="T98" fmla="*/ 53 w 81"/>
                <a:gd name="T99" fmla="*/ 32 h 65"/>
                <a:gd name="T100" fmla="*/ 44 w 81"/>
                <a:gd name="T101" fmla="*/ 30 h 65"/>
                <a:gd name="T102" fmla="*/ 44 w 81"/>
                <a:gd name="T103" fmla="*/ 34 h 65"/>
                <a:gd name="T104" fmla="*/ 44 w 81"/>
                <a:gd name="T105" fmla="*/ 30 h 65"/>
                <a:gd name="T106" fmla="*/ 56 w 81"/>
                <a:gd name="T107" fmla="*/ 25 h 65"/>
                <a:gd name="T108" fmla="*/ 61 w 81"/>
                <a:gd name="T109" fmla="*/ 25 h 65"/>
                <a:gd name="T110" fmla="*/ 51 w 81"/>
                <a:gd name="T111" fmla="*/ 23 h 65"/>
                <a:gd name="T112" fmla="*/ 51 w 81"/>
                <a:gd name="T113" fmla="*/ 27 h 65"/>
                <a:gd name="T114" fmla="*/ 51 w 81"/>
                <a:gd name="T115" fmla="*/ 23 h 65"/>
                <a:gd name="T116" fmla="*/ 42 w 81"/>
                <a:gd name="T117" fmla="*/ 25 h 65"/>
                <a:gd name="T118" fmla="*/ 46 w 81"/>
                <a:gd name="T119" fmla="*/ 25 h 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1"/>
                <a:gd name="T181" fmla="*/ 0 h 65"/>
                <a:gd name="T182" fmla="*/ 81 w 81"/>
                <a:gd name="T183" fmla="*/ 65 h 6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1" h="65">
                  <a:moveTo>
                    <a:pt x="34" y="5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77" y="5"/>
                    <a:pt x="81" y="9"/>
                    <a:pt x="81" y="14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6"/>
                    <a:pt x="77" y="50"/>
                    <a:pt x="72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34" y="49"/>
                    <a:pt x="34" y="49"/>
                  </a:cubicBezTo>
                  <a:cubicBezTo>
                    <a:pt x="34" y="5"/>
                    <a:pt x="34" y="5"/>
                    <a:pt x="34" y="5"/>
                  </a:cubicBezTo>
                  <a:close/>
                  <a:moveTo>
                    <a:pt x="13" y="37"/>
                  </a:moveTo>
                  <a:cubicBezTo>
                    <a:pt x="4" y="50"/>
                    <a:pt x="6" y="57"/>
                    <a:pt x="10" y="60"/>
                  </a:cubicBezTo>
                  <a:cubicBezTo>
                    <a:pt x="12" y="61"/>
                    <a:pt x="15" y="62"/>
                    <a:pt x="17" y="62"/>
                  </a:cubicBezTo>
                  <a:cubicBezTo>
                    <a:pt x="19" y="62"/>
                    <a:pt x="22" y="61"/>
                    <a:pt x="23" y="60"/>
                  </a:cubicBezTo>
                  <a:cubicBezTo>
                    <a:pt x="23" y="59"/>
                    <a:pt x="23" y="58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5" y="51"/>
                    <a:pt x="15" y="4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7" y="0"/>
                    <a:pt x="1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1"/>
                    <a:pt x="29" y="53"/>
                    <a:pt x="27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8" y="57"/>
                    <a:pt x="27" y="60"/>
                    <a:pt x="25" y="62"/>
                  </a:cubicBezTo>
                  <a:cubicBezTo>
                    <a:pt x="24" y="64"/>
                    <a:pt x="21" y="65"/>
                    <a:pt x="17" y="65"/>
                  </a:cubicBezTo>
                  <a:cubicBezTo>
                    <a:pt x="14" y="65"/>
                    <a:pt x="11" y="65"/>
                    <a:pt x="8" y="63"/>
                  </a:cubicBezTo>
                  <a:cubicBezTo>
                    <a:pt x="2" y="59"/>
                    <a:pt x="0" y="51"/>
                    <a:pt x="10" y="35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41" y="12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41" y="12"/>
                    <a:pt x="41" y="12"/>
                    <a:pt x="41" y="12"/>
                  </a:cubicBezTo>
                  <a:close/>
                  <a:moveTo>
                    <a:pt x="70" y="35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0" y="35"/>
                    <a:pt x="70" y="35"/>
                    <a:pt x="70" y="35"/>
                  </a:cubicBezTo>
                  <a:close/>
                  <a:moveTo>
                    <a:pt x="72" y="30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2" y="30"/>
                    <a:pt x="72" y="30"/>
                    <a:pt x="72" y="30"/>
                  </a:cubicBezTo>
                  <a:close/>
                  <a:moveTo>
                    <a:pt x="72" y="25"/>
                  </a:moveTo>
                  <a:cubicBezTo>
                    <a:pt x="72" y="26"/>
                    <a:pt x="72" y="26"/>
                    <a:pt x="72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19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2" y="19"/>
                    <a:pt x="72" y="19"/>
                    <a:pt x="72" y="19"/>
                  </a:cubicBezTo>
                  <a:close/>
                  <a:moveTo>
                    <a:pt x="72" y="14"/>
                  </a:moveTo>
                  <a:cubicBezTo>
                    <a:pt x="72" y="15"/>
                    <a:pt x="72" y="15"/>
                    <a:pt x="72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2" y="14"/>
                    <a:pt x="72" y="14"/>
                    <a:pt x="72" y="14"/>
                  </a:cubicBezTo>
                  <a:close/>
                  <a:moveTo>
                    <a:pt x="63" y="38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63" y="31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3" y="31"/>
                    <a:pt x="63" y="31"/>
                    <a:pt x="63" y="31"/>
                  </a:cubicBezTo>
                  <a:close/>
                  <a:moveTo>
                    <a:pt x="63" y="24"/>
                  </a:moveTo>
                  <a:cubicBezTo>
                    <a:pt x="63" y="26"/>
                    <a:pt x="63" y="26"/>
                    <a:pt x="63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3" y="24"/>
                    <a:pt x="63" y="24"/>
                    <a:pt x="63" y="24"/>
                  </a:cubicBezTo>
                  <a:close/>
                  <a:moveTo>
                    <a:pt x="58" y="37"/>
                  </a:moveTo>
                  <a:cubicBezTo>
                    <a:pt x="57" y="37"/>
                    <a:pt x="56" y="38"/>
                    <a:pt x="56" y="39"/>
                  </a:cubicBezTo>
                  <a:cubicBezTo>
                    <a:pt x="56" y="40"/>
                    <a:pt x="57" y="41"/>
                    <a:pt x="58" y="41"/>
                  </a:cubicBezTo>
                  <a:cubicBezTo>
                    <a:pt x="60" y="41"/>
                    <a:pt x="61" y="40"/>
                    <a:pt x="61" y="39"/>
                  </a:cubicBezTo>
                  <a:cubicBezTo>
                    <a:pt x="61" y="38"/>
                    <a:pt x="60" y="37"/>
                    <a:pt x="58" y="37"/>
                  </a:cubicBezTo>
                  <a:close/>
                  <a:moveTo>
                    <a:pt x="51" y="37"/>
                  </a:moveTo>
                  <a:cubicBezTo>
                    <a:pt x="50" y="37"/>
                    <a:pt x="49" y="38"/>
                    <a:pt x="49" y="39"/>
                  </a:cubicBezTo>
                  <a:cubicBezTo>
                    <a:pt x="49" y="40"/>
                    <a:pt x="50" y="41"/>
                    <a:pt x="51" y="41"/>
                  </a:cubicBezTo>
                  <a:cubicBezTo>
                    <a:pt x="52" y="41"/>
                    <a:pt x="53" y="40"/>
                    <a:pt x="53" y="39"/>
                  </a:cubicBezTo>
                  <a:cubicBezTo>
                    <a:pt x="53" y="38"/>
                    <a:pt x="52" y="37"/>
                    <a:pt x="51" y="37"/>
                  </a:cubicBezTo>
                  <a:close/>
                  <a:moveTo>
                    <a:pt x="44" y="37"/>
                  </a:moveTo>
                  <a:cubicBezTo>
                    <a:pt x="43" y="37"/>
                    <a:pt x="42" y="38"/>
                    <a:pt x="42" y="39"/>
                  </a:cubicBezTo>
                  <a:cubicBezTo>
                    <a:pt x="42" y="40"/>
                    <a:pt x="43" y="41"/>
                    <a:pt x="44" y="41"/>
                  </a:cubicBezTo>
                  <a:cubicBezTo>
                    <a:pt x="45" y="41"/>
                    <a:pt x="46" y="40"/>
                    <a:pt x="46" y="39"/>
                  </a:cubicBezTo>
                  <a:cubicBezTo>
                    <a:pt x="46" y="38"/>
                    <a:pt x="45" y="37"/>
                    <a:pt x="44" y="37"/>
                  </a:cubicBezTo>
                  <a:close/>
                  <a:moveTo>
                    <a:pt x="58" y="30"/>
                  </a:moveTo>
                  <a:cubicBezTo>
                    <a:pt x="57" y="30"/>
                    <a:pt x="56" y="31"/>
                    <a:pt x="56" y="32"/>
                  </a:cubicBezTo>
                  <a:cubicBezTo>
                    <a:pt x="56" y="33"/>
                    <a:pt x="57" y="34"/>
                    <a:pt x="58" y="34"/>
                  </a:cubicBezTo>
                  <a:cubicBezTo>
                    <a:pt x="60" y="34"/>
                    <a:pt x="61" y="33"/>
                    <a:pt x="61" y="32"/>
                  </a:cubicBezTo>
                  <a:cubicBezTo>
                    <a:pt x="61" y="31"/>
                    <a:pt x="60" y="30"/>
                    <a:pt x="58" y="30"/>
                  </a:cubicBezTo>
                  <a:close/>
                  <a:moveTo>
                    <a:pt x="51" y="30"/>
                  </a:moveTo>
                  <a:cubicBezTo>
                    <a:pt x="50" y="30"/>
                    <a:pt x="49" y="31"/>
                    <a:pt x="49" y="32"/>
                  </a:cubicBezTo>
                  <a:cubicBezTo>
                    <a:pt x="49" y="33"/>
                    <a:pt x="50" y="34"/>
                    <a:pt x="51" y="34"/>
                  </a:cubicBezTo>
                  <a:cubicBezTo>
                    <a:pt x="52" y="34"/>
                    <a:pt x="53" y="33"/>
                    <a:pt x="53" y="32"/>
                  </a:cubicBezTo>
                  <a:cubicBezTo>
                    <a:pt x="53" y="31"/>
                    <a:pt x="52" y="30"/>
                    <a:pt x="51" y="30"/>
                  </a:cubicBezTo>
                  <a:close/>
                  <a:moveTo>
                    <a:pt x="44" y="30"/>
                  </a:moveTo>
                  <a:cubicBezTo>
                    <a:pt x="43" y="30"/>
                    <a:pt x="42" y="31"/>
                    <a:pt x="42" y="32"/>
                  </a:cubicBezTo>
                  <a:cubicBezTo>
                    <a:pt x="42" y="33"/>
                    <a:pt x="43" y="34"/>
                    <a:pt x="44" y="34"/>
                  </a:cubicBezTo>
                  <a:cubicBezTo>
                    <a:pt x="45" y="34"/>
                    <a:pt x="46" y="33"/>
                    <a:pt x="46" y="32"/>
                  </a:cubicBezTo>
                  <a:cubicBezTo>
                    <a:pt x="46" y="31"/>
                    <a:pt x="45" y="30"/>
                    <a:pt x="44" y="30"/>
                  </a:cubicBezTo>
                  <a:close/>
                  <a:moveTo>
                    <a:pt x="58" y="23"/>
                  </a:moveTo>
                  <a:cubicBezTo>
                    <a:pt x="57" y="23"/>
                    <a:pt x="56" y="24"/>
                    <a:pt x="56" y="25"/>
                  </a:cubicBezTo>
                  <a:cubicBezTo>
                    <a:pt x="56" y="26"/>
                    <a:pt x="57" y="27"/>
                    <a:pt x="58" y="27"/>
                  </a:cubicBezTo>
                  <a:cubicBezTo>
                    <a:pt x="60" y="27"/>
                    <a:pt x="61" y="26"/>
                    <a:pt x="61" y="25"/>
                  </a:cubicBezTo>
                  <a:cubicBezTo>
                    <a:pt x="61" y="24"/>
                    <a:pt x="60" y="23"/>
                    <a:pt x="58" y="23"/>
                  </a:cubicBezTo>
                  <a:close/>
                  <a:moveTo>
                    <a:pt x="51" y="23"/>
                  </a:moveTo>
                  <a:cubicBezTo>
                    <a:pt x="50" y="23"/>
                    <a:pt x="49" y="24"/>
                    <a:pt x="49" y="25"/>
                  </a:cubicBezTo>
                  <a:cubicBezTo>
                    <a:pt x="49" y="26"/>
                    <a:pt x="50" y="27"/>
                    <a:pt x="51" y="27"/>
                  </a:cubicBezTo>
                  <a:cubicBezTo>
                    <a:pt x="52" y="27"/>
                    <a:pt x="53" y="26"/>
                    <a:pt x="53" y="25"/>
                  </a:cubicBezTo>
                  <a:cubicBezTo>
                    <a:pt x="53" y="24"/>
                    <a:pt x="52" y="23"/>
                    <a:pt x="51" y="23"/>
                  </a:cubicBezTo>
                  <a:close/>
                  <a:moveTo>
                    <a:pt x="44" y="23"/>
                  </a:moveTo>
                  <a:cubicBezTo>
                    <a:pt x="43" y="23"/>
                    <a:pt x="42" y="24"/>
                    <a:pt x="42" y="25"/>
                  </a:cubicBezTo>
                  <a:cubicBezTo>
                    <a:pt x="42" y="26"/>
                    <a:pt x="43" y="27"/>
                    <a:pt x="44" y="27"/>
                  </a:cubicBezTo>
                  <a:cubicBezTo>
                    <a:pt x="45" y="27"/>
                    <a:pt x="46" y="26"/>
                    <a:pt x="46" y="25"/>
                  </a:cubicBezTo>
                  <a:cubicBezTo>
                    <a:pt x="46" y="24"/>
                    <a:pt x="45" y="23"/>
                    <a:pt x="44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文本框 45"/>
          <p:cNvSpPr txBox="1">
            <a:spLocks noChangeArrowheads="1"/>
          </p:cNvSpPr>
          <p:nvPr/>
        </p:nvSpPr>
        <p:spPr bwMode="auto">
          <a:xfrm>
            <a:off x="2936782" y="1466138"/>
            <a:ext cx="1556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49"/>
          <p:cNvSpPr txBox="1">
            <a:spLocks noChangeArrowheads="1"/>
          </p:cNvSpPr>
          <p:nvPr/>
        </p:nvSpPr>
        <p:spPr bwMode="auto">
          <a:xfrm>
            <a:off x="1563770" y="1927803"/>
            <a:ext cx="292927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45"/>
          <p:cNvSpPr txBox="1">
            <a:spLocks noChangeArrowheads="1"/>
          </p:cNvSpPr>
          <p:nvPr/>
        </p:nvSpPr>
        <p:spPr bwMode="auto">
          <a:xfrm>
            <a:off x="2978434" y="2924430"/>
            <a:ext cx="1556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49"/>
          <p:cNvSpPr txBox="1">
            <a:spLocks noChangeArrowheads="1"/>
          </p:cNvSpPr>
          <p:nvPr/>
        </p:nvSpPr>
        <p:spPr bwMode="auto">
          <a:xfrm>
            <a:off x="1467786" y="3386095"/>
            <a:ext cx="3066913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45"/>
          <p:cNvSpPr txBox="1">
            <a:spLocks noChangeArrowheads="1"/>
          </p:cNvSpPr>
          <p:nvPr/>
        </p:nvSpPr>
        <p:spPr bwMode="auto">
          <a:xfrm>
            <a:off x="7740668" y="3239143"/>
            <a:ext cx="1556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49"/>
          <p:cNvSpPr txBox="1">
            <a:spLocks noChangeArrowheads="1"/>
          </p:cNvSpPr>
          <p:nvPr/>
        </p:nvSpPr>
        <p:spPr bwMode="auto">
          <a:xfrm>
            <a:off x="7712777" y="3633422"/>
            <a:ext cx="292927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45"/>
          <p:cNvSpPr txBox="1">
            <a:spLocks noChangeArrowheads="1"/>
          </p:cNvSpPr>
          <p:nvPr/>
        </p:nvSpPr>
        <p:spPr bwMode="auto">
          <a:xfrm>
            <a:off x="7712777" y="4767928"/>
            <a:ext cx="1556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49"/>
          <p:cNvSpPr txBox="1">
            <a:spLocks noChangeArrowheads="1"/>
          </p:cNvSpPr>
          <p:nvPr/>
        </p:nvSpPr>
        <p:spPr bwMode="auto">
          <a:xfrm>
            <a:off x="7684886" y="5162207"/>
            <a:ext cx="292927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569388" y="0"/>
            <a:ext cx="3356830" cy="44453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40813" y="2412484"/>
            <a:ext cx="1015663" cy="2449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前言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796302" y="3086069"/>
            <a:ext cx="8032968" cy="177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肆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3091513" y="5089395"/>
            <a:ext cx="6112417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9444" y="2783886"/>
            <a:ext cx="7769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9444" y="3841455"/>
            <a:ext cx="7769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9444" y="4899024"/>
            <a:ext cx="7769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9"/>
          <p:cNvGrpSpPr/>
          <p:nvPr/>
        </p:nvGrpSpPr>
        <p:grpSpPr bwMode="auto">
          <a:xfrm>
            <a:off x="930887" y="878088"/>
            <a:ext cx="3929062" cy="1400176"/>
            <a:chOff x="0" y="0"/>
            <a:chExt cx="3929090" cy="140018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</a:t>
              </a:r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矩形 12"/>
            <p:cNvSpPr>
              <a:spLocks noChangeArrowheads="1"/>
            </p:cNvSpPr>
            <p:nvPr/>
          </p:nvSpPr>
          <p:spPr bwMode="auto">
            <a:xfrm>
              <a:off x="857256" y="791984"/>
              <a:ext cx="2571768" cy="25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PLEASE ADD YOUR  TITLE  HERE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hinkpad\Desktop\PNG\1_0008_图层-16-副本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5595923" y="2766886"/>
            <a:ext cx="13102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hinkpad\Desktop\PNG\1_0008_图层-16-副本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9688029">
            <a:off x="6373629" y="1718479"/>
            <a:ext cx="13102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hinkpad\Desktop\PNG\1_0008_图层-16-副本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2734486">
            <a:off x="5002173" y="1571610"/>
            <a:ext cx="13102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/>
          <p:cNvSpPr txBox="1"/>
          <p:nvPr/>
        </p:nvSpPr>
        <p:spPr>
          <a:xfrm>
            <a:off x="1176077" y="2477012"/>
            <a:ext cx="358612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kern="0" spc="-15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3832053" y="4983060"/>
            <a:ext cx="4838007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b="1" kern="0" spc="-15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7929582" y="2477012"/>
            <a:ext cx="36778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kern="0" spc="-15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9728366" y="3837604"/>
            <a:ext cx="2463634" cy="302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561406" y="1993563"/>
            <a:ext cx="9255489" cy="3459771"/>
            <a:chOff x="1561406" y="1993563"/>
            <a:chExt cx="9255489" cy="3459771"/>
          </a:xfrm>
        </p:grpSpPr>
        <p:grpSp>
          <p:nvGrpSpPr>
            <p:cNvPr id="2" name="组合 1"/>
            <p:cNvGrpSpPr/>
            <p:nvPr/>
          </p:nvGrpSpPr>
          <p:grpSpPr>
            <a:xfrm>
              <a:off x="1786489" y="2001716"/>
              <a:ext cx="2383532" cy="2257425"/>
              <a:chOff x="1269157" y="1347614"/>
              <a:chExt cx="2383532" cy="225742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7664" y="1347614"/>
                <a:ext cx="2105025" cy="2257425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1269157" y="1561605"/>
                <a:ext cx="1057275" cy="1028700"/>
              </a:xfrm>
              <a:prstGeom prst="rect">
                <a:avLst/>
              </a:prstGeom>
            </p:spPr>
          </p:pic>
          <p:sp>
            <p:nvSpPr>
              <p:cNvPr id="5" name="TextBox 27"/>
              <p:cNvSpPr txBox="1"/>
              <p:nvPr/>
            </p:nvSpPr>
            <p:spPr>
              <a:xfrm>
                <a:off x="1509762" y="1814345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779443" y="1993564"/>
              <a:ext cx="2383532" cy="2257425"/>
              <a:chOff x="3779523" y="1339462"/>
              <a:chExt cx="2383532" cy="225742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58030" y="1339462"/>
                <a:ext cx="2105025" cy="225742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3779523" y="1553453"/>
                <a:ext cx="1057275" cy="1028700"/>
              </a:xfrm>
              <a:prstGeom prst="rect">
                <a:avLst/>
              </a:prstGeom>
            </p:spPr>
          </p:pic>
          <p:sp>
            <p:nvSpPr>
              <p:cNvPr id="9" name="TextBox 31"/>
              <p:cNvSpPr txBox="1"/>
              <p:nvPr/>
            </p:nvSpPr>
            <p:spPr>
              <a:xfrm>
                <a:off x="4020128" y="1806193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830971" y="1993563"/>
              <a:ext cx="2383532" cy="2257425"/>
              <a:chOff x="6184234" y="1339461"/>
              <a:chExt cx="2383532" cy="2257425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62741" y="1339461"/>
                <a:ext cx="2105025" cy="22574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6184234" y="1553452"/>
                <a:ext cx="1057275" cy="1028700"/>
              </a:xfrm>
              <a:prstGeom prst="rect">
                <a:avLst/>
              </a:prstGeom>
            </p:spPr>
          </p:pic>
          <p:sp>
            <p:nvSpPr>
              <p:cNvPr id="13" name="TextBox 35"/>
              <p:cNvSpPr txBox="1"/>
              <p:nvPr/>
            </p:nvSpPr>
            <p:spPr>
              <a:xfrm>
                <a:off x="6424839" y="1806192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4" name="TextBox 36"/>
            <p:cNvSpPr txBox="1"/>
            <p:nvPr/>
          </p:nvSpPr>
          <p:spPr>
            <a:xfrm>
              <a:off x="2589090" y="2638449"/>
              <a:ext cx="11275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TextBox 37"/>
            <p:cNvSpPr txBox="1"/>
            <p:nvPr/>
          </p:nvSpPr>
          <p:spPr>
            <a:xfrm>
              <a:off x="5582044" y="2638449"/>
              <a:ext cx="11275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extBox 38"/>
            <p:cNvSpPr txBox="1"/>
            <p:nvPr/>
          </p:nvSpPr>
          <p:spPr>
            <a:xfrm>
              <a:off x="8661416" y="2638448"/>
              <a:ext cx="11275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extBox 39"/>
            <p:cNvSpPr txBox="1"/>
            <p:nvPr/>
          </p:nvSpPr>
          <p:spPr>
            <a:xfrm>
              <a:off x="1561406" y="4376116"/>
              <a:ext cx="29475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点击输入本栏的具体文字，简明扼要的说明分项内容，此为概念图解，请根据您的具体内容酌情修改。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4747448" y="4376116"/>
              <a:ext cx="29475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点击输入本栏的具体文字，简明扼要的说明分项内容，此为概念图解，请根据您的具体内容酌情修改。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extBox 41"/>
            <p:cNvSpPr txBox="1"/>
            <p:nvPr/>
          </p:nvSpPr>
          <p:spPr>
            <a:xfrm>
              <a:off x="7869316" y="4373634"/>
              <a:ext cx="29475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点击输入本栏的具体文字，简明扼要的说明分项内容，此为概念图解，请根据您的具体内容酌情修改。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6722" y="3503033"/>
            <a:ext cx="4745278" cy="33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200136" y="1357407"/>
            <a:ext cx="1015663" cy="37773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结束语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796302" y="3086069"/>
            <a:ext cx="8032968" cy="177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597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 l="27444" t="9632" r="23378" b="21559"/>
          <a:stretch>
            <a:fillRect/>
          </a:stretch>
        </p:blipFill>
        <p:spPr>
          <a:xfrm>
            <a:off x="4075588" y="1362168"/>
            <a:ext cx="1514210" cy="31755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/>
          <a:srcRect l="4689" t="46192" r="71105" b="-1"/>
          <a:stretch>
            <a:fillRect/>
          </a:stretch>
        </p:blipFill>
        <p:spPr>
          <a:xfrm flipH="1">
            <a:off x="5253021" y="-98477"/>
            <a:ext cx="4499354" cy="666808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539143" y="4713028"/>
            <a:ext cx="430887" cy="447894"/>
            <a:chOff x="7077476" y="2846291"/>
            <a:chExt cx="430887" cy="447894"/>
          </a:xfrm>
        </p:grpSpPr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13"/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7114" y="2044778"/>
            <a:ext cx="10818055" cy="410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dir="60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625686" y="11945"/>
            <a:ext cx="4436468" cy="307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23982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35156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录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64892" y="309378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91093" y="2686223"/>
            <a:ext cx="677108" cy="31064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66596" y="3091595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92797" y="2684034"/>
            <a:ext cx="677108" cy="31064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0985" y="309378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67186" y="2686223"/>
            <a:ext cx="677108" cy="31064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42689" y="3091595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968890" y="2684034"/>
            <a:ext cx="677108" cy="31064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5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壹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3091513" y="5089395"/>
            <a:ext cx="6112417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340948" y="3333481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en-US" altLang="zh-CN" sz="16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324782" y="1342322"/>
            <a:ext cx="3929062" cy="1400176"/>
            <a:chOff x="0" y="0"/>
            <a:chExt cx="3929090" cy="1400182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857256" y="338139"/>
              <a:ext cx="3071834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</a:t>
              </a:r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添加标题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857256" y="791984"/>
              <a:ext cx="2571768" cy="25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PLEASE ADD YOUR  TITLE  HERE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" name="文本框 26"/>
          <p:cNvSpPr txBox="1">
            <a:spLocks noChangeArrowheads="1"/>
          </p:cNvSpPr>
          <p:nvPr/>
        </p:nvSpPr>
        <p:spPr bwMode="auto">
          <a:xfrm>
            <a:off x="1613892" y="4061808"/>
            <a:ext cx="7516041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en-US" altLang="zh-CN" sz="16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4"/>
          <p:cNvCxnSpPr>
            <a:cxnSpLocks noChangeShapeType="1"/>
          </p:cNvCxnSpPr>
          <p:nvPr/>
        </p:nvCxnSpPr>
        <p:spPr bwMode="auto">
          <a:xfrm flipH="1" flipV="1">
            <a:off x="3760014" y="3651910"/>
            <a:ext cx="4296216" cy="1069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15"/>
          <p:cNvCxnSpPr>
            <a:cxnSpLocks noChangeShapeType="1"/>
          </p:cNvCxnSpPr>
          <p:nvPr/>
        </p:nvCxnSpPr>
        <p:spPr bwMode="auto">
          <a:xfrm>
            <a:off x="5957010" y="1957387"/>
            <a:ext cx="0" cy="3568769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图片 2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349408" y="2315576"/>
            <a:ext cx="1129324" cy="106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559692" y="2428612"/>
            <a:ext cx="8047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壹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2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43703" y="2315576"/>
            <a:ext cx="1129324" cy="106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53987" y="2428612"/>
            <a:ext cx="8047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贰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2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516218" y="4073077"/>
            <a:ext cx="1129324" cy="106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726502" y="4186113"/>
            <a:ext cx="8047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叁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2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405466" y="4073077"/>
            <a:ext cx="1129324" cy="106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615750" y="4186113"/>
            <a:ext cx="8047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肆</a:t>
            </a:r>
            <a:endParaRPr lang="zh-CN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45"/>
          <p:cNvSpPr txBox="1">
            <a:spLocks noChangeArrowheads="1"/>
          </p:cNvSpPr>
          <p:nvPr/>
        </p:nvSpPr>
        <p:spPr bwMode="auto">
          <a:xfrm>
            <a:off x="7783311" y="2112151"/>
            <a:ext cx="2880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49"/>
          <p:cNvSpPr txBox="1">
            <a:spLocks noChangeArrowheads="1"/>
          </p:cNvSpPr>
          <p:nvPr/>
        </p:nvSpPr>
        <p:spPr bwMode="auto">
          <a:xfrm>
            <a:off x="7804226" y="2548269"/>
            <a:ext cx="372516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45"/>
          <p:cNvSpPr txBox="1">
            <a:spLocks noChangeArrowheads="1"/>
          </p:cNvSpPr>
          <p:nvPr/>
        </p:nvSpPr>
        <p:spPr bwMode="auto">
          <a:xfrm>
            <a:off x="7804226" y="3927487"/>
            <a:ext cx="2880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49"/>
          <p:cNvSpPr txBox="1">
            <a:spLocks noChangeArrowheads="1"/>
          </p:cNvSpPr>
          <p:nvPr/>
        </p:nvSpPr>
        <p:spPr bwMode="auto">
          <a:xfrm>
            <a:off x="7825141" y="4363605"/>
            <a:ext cx="372516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45"/>
          <p:cNvSpPr txBox="1">
            <a:spLocks noChangeArrowheads="1"/>
          </p:cNvSpPr>
          <p:nvPr/>
        </p:nvSpPr>
        <p:spPr bwMode="auto">
          <a:xfrm>
            <a:off x="1071637" y="2153363"/>
            <a:ext cx="2880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49"/>
          <p:cNvSpPr txBox="1">
            <a:spLocks noChangeArrowheads="1"/>
          </p:cNvSpPr>
          <p:nvPr/>
        </p:nvSpPr>
        <p:spPr bwMode="auto">
          <a:xfrm>
            <a:off x="285843" y="2589481"/>
            <a:ext cx="372516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45"/>
          <p:cNvSpPr txBox="1">
            <a:spLocks noChangeArrowheads="1"/>
          </p:cNvSpPr>
          <p:nvPr/>
        </p:nvSpPr>
        <p:spPr bwMode="auto">
          <a:xfrm>
            <a:off x="1033486" y="3875206"/>
            <a:ext cx="2880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49"/>
          <p:cNvSpPr txBox="1">
            <a:spLocks noChangeArrowheads="1"/>
          </p:cNvSpPr>
          <p:nvPr/>
        </p:nvSpPr>
        <p:spPr bwMode="auto">
          <a:xfrm>
            <a:off x="247692" y="4311324"/>
            <a:ext cx="372516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screen"/>
          <a:srcRect b="63982"/>
          <a:stretch>
            <a:fillRect/>
          </a:stretch>
        </p:blipFill>
        <p:spPr>
          <a:xfrm>
            <a:off x="324464" y="-740939"/>
            <a:ext cx="11867535" cy="75989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42536" y="1111347"/>
            <a:ext cx="8046719" cy="2250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3736" y="3584916"/>
            <a:ext cx="8046719" cy="2250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26"/>
          <p:cNvSpPr txBox="1">
            <a:spLocks noChangeArrowheads="1"/>
          </p:cNvSpPr>
          <p:nvPr/>
        </p:nvSpPr>
        <p:spPr bwMode="auto">
          <a:xfrm>
            <a:off x="1650859" y="1567348"/>
            <a:ext cx="663007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点击输入本栏的具体文字，简明扼要的说明分项内容，此为概念图解，请根据您的具体内容酌情修改。点击输入本栏的具体文字，简明扼要的说明分项内容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26"/>
          <p:cNvSpPr txBox="1">
            <a:spLocks noChangeArrowheads="1"/>
          </p:cNvSpPr>
          <p:nvPr/>
        </p:nvSpPr>
        <p:spPr bwMode="auto">
          <a:xfrm>
            <a:off x="3632059" y="4040917"/>
            <a:ext cx="663007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点击输入本栏的具体文字，简明扼要的说明分项内容，此为概念图解，请根据您的具体内容酌情修改。点击输入本栏的具体文字，简明扼要的说明分项内容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01165" y="1875507"/>
            <a:ext cx="9316890" cy="3718495"/>
            <a:chOff x="1501165" y="1875507"/>
            <a:chExt cx="9316890" cy="371849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3293" y="3434956"/>
              <a:ext cx="507678" cy="524055"/>
            </a:xfrm>
            <a:prstGeom prst="rect">
              <a:avLst/>
            </a:prstGeom>
          </p:spPr>
        </p:pic>
        <p:cxnSp>
          <p:nvCxnSpPr>
            <p:cNvPr id="3" name="直接连接符 2"/>
            <p:cNvCxnSpPr/>
            <p:nvPr/>
          </p:nvCxnSpPr>
          <p:spPr>
            <a:xfrm flipV="1">
              <a:off x="4374588" y="2831088"/>
              <a:ext cx="679431" cy="5778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4374588" y="3696984"/>
              <a:ext cx="67943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374588" y="3985016"/>
              <a:ext cx="679431" cy="64807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1501165" y="3048912"/>
              <a:ext cx="1152127" cy="1296144"/>
              <a:chOff x="1187624" y="2258908"/>
              <a:chExt cx="1152127" cy="129614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624" y="2258908"/>
                <a:ext cx="1152127" cy="1296144"/>
              </a:xfrm>
              <a:prstGeom prst="rect">
                <a:avLst/>
              </a:prstGeom>
            </p:spPr>
          </p:pic>
          <p:sp>
            <p:nvSpPr>
              <p:cNvPr id="8" name="TextBox 14"/>
              <p:cNvSpPr txBox="1"/>
              <p:nvPr/>
            </p:nvSpPr>
            <p:spPr>
              <a:xfrm>
                <a:off x="1440521" y="2583814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标题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文字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229357" y="3048912"/>
              <a:ext cx="1152127" cy="1296144"/>
              <a:chOff x="2846201" y="2258908"/>
              <a:chExt cx="1152127" cy="1296144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6201" y="2258908"/>
                <a:ext cx="1152127" cy="1296144"/>
              </a:xfrm>
              <a:prstGeom prst="rect">
                <a:avLst/>
              </a:prstGeom>
            </p:spPr>
          </p:pic>
          <p:sp>
            <p:nvSpPr>
              <p:cNvPr id="11" name="TextBox 17"/>
              <p:cNvSpPr txBox="1"/>
              <p:nvPr/>
            </p:nvSpPr>
            <p:spPr>
              <a:xfrm>
                <a:off x="3131840" y="2583813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标题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文字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054019" y="1875507"/>
              <a:ext cx="1264785" cy="1205126"/>
              <a:chOff x="4596462" y="1085503"/>
              <a:chExt cx="1264785" cy="1205126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 cstate="screen"/>
              <a:stretch>
                <a:fillRect/>
              </a:stretch>
            </p:blipFill>
            <p:spPr>
              <a:xfrm>
                <a:off x="4596462" y="1085503"/>
                <a:ext cx="1264785" cy="1205126"/>
              </a:xfrm>
              <a:prstGeom prst="rect">
                <a:avLst/>
              </a:prstGeom>
            </p:spPr>
          </p:pic>
          <p:sp>
            <p:nvSpPr>
              <p:cNvPr id="14" name="TextBox 20"/>
              <p:cNvSpPr txBox="1"/>
              <p:nvPr/>
            </p:nvSpPr>
            <p:spPr>
              <a:xfrm>
                <a:off x="4788024" y="1463494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标题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054019" y="3139930"/>
              <a:ext cx="1264785" cy="1205126"/>
              <a:chOff x="4596462" y="2349926"/>
              <a:chExt cx="1264785" cy="1205126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 cstate="screen"/>
              <a:stretch>
                <a:fillRect/>
              </a:stretch>
            </p:blipFill>
            <p:spPr>
              <a:xfrm>
                <a:off x="4596462" y="2349926"/>
                <a:ext cx="1264785" cy="1205126"/>
              </a:xfrm>
              <a:prstGeom prst="rect">
                <a:avLst/>
              </a:prstGeom>
            </p:spPr>
          </p:pic>
          <p:sp>
            <p:nvSpPr>
              <p:cNvPr id="17" name="TextBox 24"/>
              <p:cNvSpPr txBox="1"/>
              <p:nvPr/>
            </p:nvSpPr>
            <p:spPr>
              <a:xfrm>
                <a:off x="4782738" y="2725619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标题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054018" y="4388876"/>
              <a:ext cx="1264785" cy="1205126"/>
              <a:chOff x="4596461" y="3598872"/>
              <a:chExt cx="1264785" cy="1205126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screen"/>
              <a:stretch>
                <a:fillRect/>
              </a:stretch>
            </p:blipFill>
            <p:spPr>
              <a:xfrm>
                <a:off x="4596461" y="3598872"/>
                <a:ext cx="1264785" cy="1205126"/>
              </a:xfrm>
              <a:prstGeom prst="rect">
                <a:avLst/>
              </a:prstGeom>
            </p:spPr>
          </p:pic>
          <p:sp>
            <p:nvSpPr>
              <p:cNvPr id="20" name="TextBox 27"/>
              <p:cNvSpPr txBox="1"/>
              <p:nvPr/>
            </p:nvSpPr>
            <p:spPr>
              <a:xfrm>
                <a:off x="4788024" y="3974565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标题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8"/>
            <p:cNvSpPr txBox="1"/>
            <p:nvPr/>
          </p:nvSpPr>
          <p:spPr>
            <a:xfrm>
              <a:off x="6407224" y="2034435"/>
              <a:ext cx="44108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点击输入本栏的具体文字，简明扼要的说明分项内容，此为概念图解，请根据您的具体内容酌情修改。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TextBox 29"/>
            <p:cNvSpPr txBox="1"/>
            <p:nvPr/>
          </p:nvSpPr>
          <p:spPr>
            <a:xfrm>
              <a:off x="6407224" y="3253347"/>
              <a:ext cx="44108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点击输入本栏的具体文字，简明扼要的说明分项内容，此为概念图解，请根据您的具体内容酌情修改。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TextBox 30"/>
            <p:cNvSpPr txBox="1"/>
            <p:nvPr/>
          </p:nvSpPr>
          <p:spPr>
            <a:xfrm>
              <a:off x="6407224" y="4547804"/>
              <a:ext cx="44108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点击输入本栏的具体文字，简明扼要的说明分项内容，此为概念图解，请根据您的具体内容酌情修改。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50992" y="1354169"/>
            <a:ext cx="3048000" cy="424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9375" y="1645716"/>
            <a:ext cx="1846659" cy="28819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7609" y="1645715"/>
            <a:ext cx="1846659" cy="28819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2381" y="1645714"/>
            <a:ext cx="1846659" cy="28819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40103" y="4746726"/>
            <a:ext cx="1669774" cy="55659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26033" y="4746725"/>
            <a:ext cx="1669774" cy="55659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46920" y="4746724"/>
            <a:ext cx="1669774" cy="55659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tags/tag1.xml><?xml version="1.0" encoding="utf-8"?>
<p:tagLst xmlns:p="http://schemas.openxmlformats.org/presentationml/2006/main">
  <p:tag name="ISPRING_SLIDE_ID_2" val="{FDDDD1CA-C686-4F16-A5FB-150E20BF87C1}"/>
  <p:tag name="GENSWF_ADVANCE_TIME" val="5"/>
  <p:tag name="ISPRING_CUSTOM_TIMING_USED" val="1"/>
</p:tagLst>
</file>

<file path=ppt/tags/tag10.xml><?xml version="1.0" encoding="utf-8"?>
<p:tagLst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11.xml><?xml version="1.0" encoding="utf-8"?>
<p:tagLst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12.xml><?xml version="1.0" encoding="utf-8"?>
<p:tagLst xmlns:p="http://schemas.openxmlformats.org/presentationml/2006/main">
  <p:tag name="ISPRING_SLIDE_ID_2" val="{C992C905-97BC-463F-A6F9-2AD5FD723EF7}"/>
  <p:tag name="GENSWF_ADVANCE_TIME" val="5"/>
  <p:tag name="ISPRING_CUSTOM_TIMING_USED" val="1"/>
</p:tagLst>
</file>

<file path=ppt/tags/tag13.xml><?xml version="1.0" encoding="utf-8"?>
<p:tagLst xmlns:p="http://schemas.openxmlformats.org/presentationml/2006/main">
  <p:tag name="ISPRING_SLIDE_ID_2" val="{7A192625-746D-4976-B0F8-16B9B300D28F}"/>
  <p:tag name="GENSWF_ADVANCE_TIME" val="7.25"/>
  <p:tag name="ISPRING_CUSTOM_TIMING_USED" val="1"/>
</p:tagLst>
</file>

<file path=ppt/tags/tag14.xml><?xml version="1.0" encoding="utf-8"?>
<p:tagLst xmlns:p="http://schemas.openxmlformats.org/presentationml/2006/main">
  <p:tag name="ISPRING_SLIDE_ID_2" val="{8D570BB7-9FDB-448D-8DE5-4A2EF8A9ADD8}"/>
  <p:tag name="GENSWF_ADVANCE_TIME" val="5"/>
  <p:tag name="ISPRING_CUSTOM_TIMING_USED" val="1"/>
</p:tagLst>
</file>

<file path=ppt/tags/tag15.xml><?xml version="1.0" encoding="utf-8"?>
<p:tagLst xmlns:p="http://schemas.openxmlformats.org/presentationml/2006/main">
  <p:tag name="ISPRING_SLIDE_ID_2" val="{2726AF30-7A27-4AA9-8F00-FD2351137675}"/>
  <p:tag name="GENSWF_ADVANCE_TIME" val="5"/>
  <p:tag name="ISPRING_CUSTOM_TIMING_USED" val="1"/>
</p:tagLst>
</file>

<file path=ppt/tags/tag16.xml><?xml version="1.0" encoding="utf-8"?>
<p:tagLst xmlns:p="http://schemas.openxmlformats.org/presentationml/2006/main">
  <p:tag name="ISPRING_SLIDE_ID_2" val="{C410F5D7-5EFE-4E9E-B11C-B9B2C4D78078}"/>
  <p:tag name="GENSWF_ADVANCE_TIME" val="5"/>
  <p:tag name="ISPRING_CUSTOM_TIMING_USED" val="1"/>
</p:tagLst>
</file>

<file path=ppt/tags/tag17.xml><?xml version="1.0" encoding="utf-8"?>
<p:tagLst xmlns:p="http://schemas.openxmlformats.org/presentationml/2006/main">
  <p:tag name="ISPRING_SLIDE_ID_2" val="{D1822590-820F-491C-BA8B-667E1EB3642E}"/>
  <p:tag name="GENSWF_ADVANCE_TIME" val="5"/>
  <p:tag name="ISPRING_CUSTOM_TIMING_USED" val="1"/>
</p:tagLst>
</file>

<file path=ppt/tags/tag18.xml><?xml version="1.0" encoding="utf-8"?>
<p:tagLst xmlns:p="http://schemas.openxmlformats.org/presentationml/2006/main">
  <p:tag name="ISPRING_SLIDE_ID_2" val="{98373076-2998-40D8-8A9E-6DA4F1D20ACF}"/>
  <p:tag name="GENSWF_ADVANCE_TIME" val="5"/>
  <p:tag name="ISPRING_CUSTOM_TIMING_USED" val="1"/>
</p:tagLst>
</file>

<file path=ppt/tags/tag19.xml><?xml version="1.0" encoding="utf-8"?>
<p:tagLst xmlns:p="http://schemas.openxmlformats.org/presentationml/2006/main">
  <p:tag name="ISPRING_SLIDE_ID_2" val="{F7B73FC6-3D84-47CC-8C32-436BB8FDCD85}"/>
  <p:tag name="GENSWF_ADVANCE_TIME" val="5.25"/>
  <p:tag name="ISPRING_CUSTOM_TIMING_USED" val="1"/>
</p:tagLst>
</file>

<file path=ppt/tags/tag2.xml><?xml version="1.0" encoding="utf-8"?>
<p:tagLst xmlns:p="http://schemas.openxmlformats.org/presentationml/2006/main">
  <p:tag name="ISPRING_SLIDE_ID_2" val="{1CA094BE-B88A-4BA9-B456-AF7DD6297AE9}"/>
  <p:tag name="GENSWF_ADVANCE_TIME" val="5"/>
  <p:tag name="ISPRING_CUSTOM_TIMING_USED" val="1"/>
</p:tagLst>
</file>

<file path=ppt/tags/tag20.xml><?xml version="1.0" encoding="utf-8"?>
<p:tagLst xmlns:p="http://schemas.openxmlformats.org/presentationml/2006/main">
  <p:tag name="ISPRING_SLIDE_ID_2" val="{8B575D73-43BA-49FF-ACC9-1756AE467765}"/>
  <p:tag name="GENSWF_ADVANCE_TIME" val="5"/>
  <p:tag name="ISPRING_CUSTOM_TIMING_USED" val="1"/>
</p:tagLst>
</file>

<file path=ppt/tags/tag21.xml><?xml version="1.0" encoding="utf-8"?>
<p:tagLst xmlns:p="http://schemas.openxmlformats.org/presentationml/2006/main">
  <p:tag name="ISPRING_SLIDE_ID_2" val="{D2AAE129-B0F5-4602-861D-6DAFFA9383D3}"/>
  <p:tag name="GENSWF_ADVANCE_TIME" val="5"/>
  <p:tag name="ISPRING_CUSTOM_TIMING_USED" val="1"/>
</p:tagLst>
</file>

<file path=ppt/tags/tag22.xml><?xml version="1.0" encoding="utf-8"?>
<p:tagLst xmlns:p="http://schemas.openxmlformats.org/presentationml/2006/main">
  <p:tag name="ISPRING_SLIDE_ID_2" val="{9CAC6EE6-A56A-4D48-BEFF-CA4AC0CACF42}"/>
  <p:tag name="GENSWF_ADVANCE_TIME" val="5"/>
  <p:tag name="ISPRING_CUSTOM_TIMING_USED" val="1"/>
</p:tagLst>
</file>

<file path=ppt/tags/tag23.xml><?xml version="1.0" encoding="utf-8"?>
<p:tagLst xmlns:p="http://schemas.openxmlformats.org/presentationml/2006/main">
  <p:tag name="ISPRING_SLIDE_ID_2" val="{6EFA38D2-BEBC-4CFE-824D-51015BF33F1C}"/>
  <p:tag name="GENSWF_ADVANCE_TIME" val="5"/>
  <p:tag name="ISPRING_CUSTOM_TIMING_USED" val="1"/>
</p:tagLst>
</file>

<file path=ppt/tags/tag24.xml><?xml version="1.0" encoding="utf-8"?>
<p:tagLst xmlns:p="http://schemas.openxmlformats.org/presentationml/2006/main">
  <p:tag name="ISPRING_SLIDE_ID_2" val="{7867B293-6DEA-4730-AE96-0A0EE27C0307}"/>
  <p:tag name="GENSWF_ADVANCE_TIME" val="5"/>
  <p:tag name="ISPRING_CUSTOM_TIMING_USED" val="1"/>
</p:tagLst>
</file>

<file path=ppt/tags/tag25.xml><?xml version="1.0" encoding="utf-8"?>
<p:tagLst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3.xml><?xml version="1.0" encoding="utf-8"?>
<p:tagLst xmlns:p="http://schemas.openxmlformats.org/presentationml/2006/main">
  <p:tag name="ISPRING_SLIDE_ID_2" val="{20EA45A2-1464-4165-B831-0111A52574D1}"/>
  <p:tag name="GENSWF_ADVANCE_TIME" val="8.5"/>
  <p:tag name="ISPRING_CUSTOM_TIMING_USED" val="1"/>
</p:tagLst>
</file>

<file path=ppt/tags/tag4.xml><?xml version="1.0" encoding="utf-8"?>
<p:tagLst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5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6.xml><?xml version="1.0" encoding="utf-8"?>
<p:tagLst xmlns:p="http://schemas.openxmlformats.org/presentationml/2006/main">
  <p:tag name="ISPRING_SLIDE_ID_2" val="{9079452E-208B-4C89-B010-AA436793DD51}"/>
  <p:tag name="GENSWF_ADVANCE_TIME" val="5"/>
  <p:tag name="ISPRING_CUSTOM_TIMING_USED" val="1"/>
</p:tagLst>
</file>

<file path=ppt/tags/tag7.xml><?xml version="1.0" encoding="utf-8"?>
<p:tagLst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8.xml><?xml version="1.0" encoding="utf-8"?>
<p:tagLst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9.xml><?xml version="1.0" encoding="utf-8"?>
<p:tagLst xmlns:p="http://schemas.openxmlformats.org/presentationml/2006/main">
  <p:tag name="ISPRING_SLIDE_ID_2" val="{70409F5A-D13E-4CB2-AC83-68165D8ACB76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2956</Words>
  <Application>WPS 演示</Application>
  <PresentationFormat>自定义</PresentationFormat>
  <Paragraphs>265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Calibri</vt:lpstr>
      <vt:lpstr>经典繁仿圆</vt:lpstr>
      <vt:lpstr>Arial Unicode MS</vt:lpstr>
      <vt:lpstr>等线</vt:lpstr>
      <vt:lpstr>DFPGuYinMedium-B5</vt:lpstr>
      <vt:lpstr>Segoe Print</vt:lpstr>
      <vt:lpstr>楷体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淡雅中国风</dc:title>
  <dc:creator>第一PPT</dc:creator>
  <cp:keywords>www.1ppt.com</cp:keywords>
  <dc:description>www.1ppt.com</dc:description>
  <cp:lastModifiedBy>叶中菩提</cp:lastModifiedBy>
  <cp:revision>32</cp:revision>
  <dcterms:created xsi:type="dcterms:W3CDTF">2017-05-03T23:55:00Z</dcterms:created>
  <dcterms:modified xsi:type="dcterms:W3CDTF">2019-08-07T21:22:18Z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