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54E31-0225-4351-A821-7FE36F02D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A5F983-A41A-4D18-BF31-B6690A9FF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DC3AD9-66BE-4952-88CE-BE530BC8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93A8-2512-47D6-9187-E4748E88F84E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C94035-C37C-4543-B7DF-0C6CB108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C22199-87B7-4C0E-98CA-9C78376D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9105-117A-4E80-A8A2-96383DB7A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257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01EF1D-2396-46EF-8772-D9B125E8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4EDF3F6-046B-4EFA-B7BE-BF92B86C2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5BF2C5-1044-42EE-9575-60364FAE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93A8-2512-47D6-9187-E4748E88F84E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F31DE0-EEAE-496C-A161-11BA8614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12903A-5385-4937-9BF6-8D78C978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9105-117A-4E80-A8A2-96383DB7A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833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C30D7B3-802D-4276-A285-DE16465B5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DB9F20F-E61C-428A-B3DC-F6215562B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8E4A03-0615-41A0-BB39-38FC6082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93A8-2512-47D6-9187-E4748E88F84E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E08DD91-C223-46F4-918E-A32EAF04D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36E4F1-0661-4EC7-B243-D12B45AD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9105-117A-4E80-A8A2-96383DB7A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847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0CCFF0-2D14-4591-B8E4-102A1751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9F21F2-9B14-402B-B02F-732BCA8CE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BE9947-30E0-453B-AC07-132DF97F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93A8-2512-47D6-9187-E4748E88F84E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B1C646-1D47-431F-B1C4-4388AF89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EA4E4C-8FDF-48F4-8149-772D2F30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9105-117A-4E80-A8A2-96383DB7A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211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13F63A-D56F-44DA-A9D2-AF5D40D5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1A9C00-28C3-447E-B166-1863D143D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9C18D2-19EA-407C-8BAE-5DCE9B4F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93A8-2512-47D6-9187-E4748E88F84E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4DE5D2-041A-4A4D-B6E6-C0DE47B5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A2113F-6BE4-42FC-9143-89AAB8AF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9105-117A-4E80-A8A2-96383DB7A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68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ED02D4-3C38-47D2-A1A5-6F60F65D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DF4D12-8FBB-4A5B-AB7B-F9A3FCD74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B4AD34-8B65-45C9-B5DC-9EB2DA47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4B7D89-CB2E-435B-BA1D-4432740E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93A8-2512-47D6-9187-E4748E88F84E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BB163E-7053-4FAB-9CBE-A82930E3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B9C2EA-E549-4562-B170-3259D27C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9105-117A-4E80-A8A2-96383DB7A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82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C67C24-0CE1-41D3-9EFC-2E316F53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7C7935-D754-4E3A-B70B-713461633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0F111D-784A-4EC0-8DF2-309FC339F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3D1F6D2-232E-4685-B21D-78222D6C4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8B833C9-0EB6-439D-8042-490913D09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9E7B41-1E71-4816-A367-F4B4B8CC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93A8-2512-47D6-9187-E4748E88F84E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3E1D891-E039-4C1B-8F08-E2FD6E42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699CC0-E1AB-4ABF-8222-452CDFEC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9105-117A-4E80-A8A2-96383DB7A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750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D1845-B8B8-401E-969A-6F611A42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0C429A-A586-4C7D-AD72-E730E78A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93A8-2512-47D6-9187-E4748E88F84E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FA01163-1D5A-4AF1-94EF-C1148CDE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2EA1A7-C3AC-4BFC-BA8D-9C0A8D84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9105-117A-4E80-A8A2-96383DB7A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22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F00BE1C-564A-42E6-8B52-BAC307EB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93A8-2512-47D6-9187-E4748E88F84E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68C659F-5919-489C-9396-3D5BE62B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4F1F97-B4DD-4052-B08C-482496A0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9105-117A-4E80-A8A2-96383DB7A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546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70F940-EBD9-4C38-A637-8EDCA09A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5E02CB-EFBB-4C0D-A040-070203C3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E25A7C-2851-44E1-B1D0-B7C85BEB6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3DB52F-27DC-422B-BFCB-92436484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93A8-2512-47D6-9187-E4748E88F84E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5F0985-75D2-4EE0-9183-8796EBAC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33F9B4-5D75-4AF1-B44C-8537231F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9105-117A-4E80-A8A2-96383DB7A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742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DE42F1-47B7-4ABF-B197-B95F53D3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26C7469-8283-4C5E-98AD-7D3ECB091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EA5CBE-C7F4-4521-A21B-06F66B8D9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29B91B-5331-4E7D-B73A-7911AEAA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393A8-2512-47D6-9187-E4748E88F84E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282070-F7CE-4FA6-8B21-227A5EDD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F84132-9EF4-4846-82A4-E720F92A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9105-117A-4E80-A8A2-96383DB7A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708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3DDF859-C9BF-4BC5-8899-336A22CB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4D22B1-99E5-4182-A9AA-08D24C0DF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1596D4-A173-4A15-9BE5-6D1C2F731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393A8-2512-47D6-9187-E4748E88F84E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DBA954-8772-4549-BB5E-8BAEB6272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9C0662-C3DF-46FB-B205-45843CCB4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9105-117A-4E80-A8A2-96383DB7A4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32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9E6C3828-6794-4157-BE35-8B3B94476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A420401-BFA2-45B6-AD46-FB471E8DF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0775" y="383698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it-IT" sz="2400" dirty="0">
                <a:highlight>
                  <a:srgbClr val="C0C0C0"/>
                </a:highlight>
              </a:rPr>
              <a:t>http://127.0.0.1:5500/ecommerce-layout/mhw.html#</a:t>
            </a:r>
          </a:p>
        </p:txBody>
      </p:sp>
    </p:spTree>
    <p:extLst>
      <p:ext uri="{BB962C8B-B14F-4D97-AF65-F5344CB8AC3E}">
        <p14:creationId xmlns:p14="http://schemas.microsoft.com/office/powerpoint/2010/main" val="2334895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http://127.0.0.1:5500/ecommerce-layout/mhw.html#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http://127.0.0.1:5500/ecommerce-layout/mhw.html#</dc:title>
  <dc:creator>GAETANO VIOLA</dc:creator>
  <cp:lastModifiedBy>GAETANO VIOLA</cp:lastModifiedBy>
  <cp:revision>3</cp:revision>
  <dcterms:created xsi:type="dcterms:W3CDTF">2025-03-27T18:37:36Z</dcterms:created>
  <dcterms:modified xsi:type="dcterms:W3CDTF">2025-03-27T19:04:45Z</dcterms:modified>
</cp:coreProperties>
</file>