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77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11E3A15-E826-4EDF-9FBA-9595FC510246}" type="datetimeFigureOut">
              <a:rPr lang="he-IL" smtClean="0"/>
              <a:t>כ"ב/אב/תשע"ז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0CEFE66-CBD6-4243-B107-84B1FD7A1A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8671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2131-EB8D-4506-AC5D-53F9B303D06F}" type="datetimeFigureOut">
              <a:rPr lang="he-IL" smtClean="0"/>
              <a:t>כ"ב/אב/תשע"ז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613A-7AFD-46B2-9968-24D0A753E245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09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2131-EB8D-4506-AC5D-53F9B303D06F}" type="datetimeFigureOut">
              <a:rPr lang="he-IL" smtClean="0"/>
              <a:t>כ"ב/אב/תשע"ז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613A-7AFD-46B2-9968-24D0A753E2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421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2131-EB8D-4506-AC5D-53F9B303D06F}" type="datetimeFigureOut">
              <a:rPr lang="he-IL" smtClean="0"/>
              <a:t>כ"ב/אב/תשע"ז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613A-7AFD-46B2-9968-24D0A753E2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685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2131-EB8D-4506-AC5D-53F9B303D06F}" type="datetimeFigureOut">
              <a:rPr lang="he-IL" smtClean="0"/>
              <a:t>כ"ב/אב/תשע"ז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613A-7AFD-46B2-9968-24D0A753E2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085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2131-EB8D-4506-AC5D-53F9B303D06F}" type="datetimeFigureOut">
              <a:rPr lang="he-IL" smtClean="0"/>
              <a:t>כ"ב/אב/תשע"ז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613A-7AFD-46B2-9968-24D0A753E245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06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2131-EB8D-4506-AC5D-53F9B303D06F}" type="datetimeFigureOut">
              <a:rPr lang="he-IL" smtClean="0"/>
              <a:t>כ"ב/אב/תשע"ז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613A-7AFD-46B2-9968-24D0A753E2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468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2131-EB8D-4506-AC5D-53F9B303D06F}" type="datetimeFigureOut">
              <a:rPr lang="he-IL" smtClean="0"/>
              <a:t>כ"ב/אב/תשע"ז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613A-7AFD-46B2-9968-24D0A753E2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289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2131-EB8D-4506-AC5D-53F9B303D06F}" type="datetimeFigureOut">
              <a:rPr lang="he-IL" smtClean="0"/>
              <a:t>כ"ב/אב/תשע"ז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613A-7AFD-46B2-9968-24D0A753E2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558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2131-EB8D-4506-AC5D-53F9B303D06F}" type="datetimeFigureOut">
              <a:rPr lang="he-IL" smtClean="0"/>
              <a:t>כ"ב/אב/תשע"ז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613A-7AFD-46B2-9968-24D0A753E2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651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EEB2131-EB8D-4506-AC5D-53F9B303D06F}" type="datetimeFigureOut">
              <a:rPr lang="he-IL" smtClean="0"/>
              <a:t>כ"ב/אב/תשע"ז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33613A-7AFD-46B2-9968-24D0A753E2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152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2131-EB8D-4506-AC5D-53F9B303D06F}" type="datetimeFigureOut">
              <a:rPr lang="he-IL" smtClean="0"/>
              <a:t>כ"ב/אב/תשע"ז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613A-7AFD-46B2-9968-24D0A753E2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503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EEB2131-EB8D-4506-AC5D-53F9B303D06F}" type="datetimeFigureOut">
              <a:rPr lang="he-IL" smtClean="0"/>
              <a:t>כ"ב/אב/תשע"ז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33613A-7AFD-46B2-9968-24D0A753E245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22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he.wikipedia.org/wiki/%D7%9E%D7%95%D7%A1%D7%9C%D7%9E%D7%99%D7%9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003636" y="567185"/>
            <a:ext cx="5251554" cy="1691921"/>
          </a:xfrm>
        </p:spPr>
        <p:txBody>
          <a:bodyPr/>
          <a:lstStyle/>
          <a:p>
            <a:r>
              <a:rPr lang="he-IL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מלקולם אקס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02" y="1753496"/>
            <a:ext cx="2786230" cy="3899591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he-IL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EEBD1DA9-9887-4C67-A6DD-BA7B14659644}"/>
              </a:ext>
            </a:extLst>
          </p:cNvPr>
          <p:cNvSpPr/>
          <p:nvPr/>
        </p:nvSpPr>
        <p:spPr>
          <a:xfrm>
            <a:off x="6331454" y="4671274"/>
            <a:ext cx="39613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מאת: אסקדר איג'יגו ופרנג' עלמו</a:t>
            </a:r>
            <a:endParaRPr lang="he-IL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240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888" y="2487519"/>
            <a:ext cx="6056415" cy="3266333"/>
          </a:xfrm>
          <a:prstGeom prst="rect">
            <a:avLst/>
          </a:prstGeom>
        </p:spPr>
      </p:pic>
      <p:sp>
        <p:nvSpPr>
          <p:cNvPr id="4" name="מלבן 3"/>
          <p:cNvSpPr/>
          <p:nvPr/>
        </p:nvSpPr>
        <p:spPr>
          <a:xfrm>
            <a:off x="2618508" y="1144113"/>
            <a:ext cx="62107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מלקולם ואלייג'ה מוחמד בחילוקי דעות</a:t>
            </a:r>
          </a:p>
        </p:txBody>
      </p:sp>
    </p:spTree>
    <p:extLst>
      <p:ext uri="{BB962C8B-B14F-4D97-AF65-F5344CB8AC3E}">
        <p14:creationId xmlns:p14="http://schemas.microsoft.com/office/powerpoint/2010/main" val="3133911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3777967" y="229643"/>
            <a:ext cx="480131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מלקולם נואם את נאום התרנגולות</a:t>
            </a:r>
          </a:p>
          <a:p>
            <a:pPr algn="ctr"/>
            <a:r>
              <a:rPr lang="he-IL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בתגובה </a:t>
            </a:r>
            <a:r>
              <a:rPr lang="he-I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לרצח הנשיא קנדי</a:t>
            </a:r>
            <a:endParaRPr lang="he-IL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375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23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1723608" y="630478"/>
            <a:ext cx="908293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08.03.1964 מלקולם מכריז על פרישתו מאומת האסלאם</a:t>
            </a:r>
            <a:endParaRPr lang="he-IL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832" y="1731733"/>
            <a:ext cx="8716489" cy="445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82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66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4313861" y="853528"/>
            <a:ext cx="39917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מלקולם בסיבוב עולמי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58" y="3276464"/>
            <a:ext cx="3295713" cy="2686866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575" y="2467098"/>
            <a:ext cx="3531160" cy="257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38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971" y="3316235"/>
            <a:ext cx="5853911" cy="2448977"/>
          </a:xfrm>
          <a:prstGeom prst="rect">
            <a:avLst/>
          </a:prstGeom>
        </p:spPr>
      </p:pic>
      <p:sp>
        <p:nvSpPr>
          <p:cNvPr id="3" name="מלבן 2"/>
          <p:cNvSpPr/>
          <p:nvPr/>
        </p:nvSpPr>
        <p:spPr>
          <a:xfrm>
            <a:off x="1885578" y="864713"/>
            <a:ext cx="932338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המקום שהשפיעה על מלקולם יותר</a:t>
            </a:r>
          </a:p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מכל: </a:t>
            </a:r>
            <a:r>
              <a:rPr lang="he-IL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מכה</a:t>
            </a:r>
            <a:r>
              <a:rPr lang="he-I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5144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24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17" y="1831413"/>
            <a:ext cx="8360229" cy="4281797"/>
          </a:xfrm>
          <a:prstGeom prst="rect">
            <a:avLst/>
          </a:prstGeom>
        </p:spPr>
      </p:pic>
      <p:sp>
        <p:nvSpPr>
          <p:cNvPr id="4" name="מלבן 3"/>
          <p:cNvSpPr/>
          <p:nvPr/>
        </p:nvSpPr>
        <p:spPr>
          <a:xfrm>
            <a:off x="1039541" y="488834"/>
            <a:ext cx="95349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הנאום באובודן מנהטן יוצא משליטה</a:t>
            </a:r>
          </a:p>
        </p:txBody>
      </p:sp>
    </p:spTree>
    <p:extLst>
      <p:ext uri="{BB962C8B-B14F-4D97-AF65-F5344CB8AC3E}">
        <p14:creationId xmlns:p14="http://schemas.microsoft.com/office/powerpoint/2010/main" val="1244826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462" y="1575352"/>
            <a:ext cx="6388924" cy="4381500"/>
          </a:xfrm>
          <a:prstGeom prst="rect">
            <a:avLst/>
          </a:prstGeom>
        </p:spPr>
      </p:pic>
      <p:sp>
        <p:nvSpPr>
          <p:cNvPr id="3" name="מלבן 2"/>
          <p:cNvSpPr/>
          <p:nvPr/>
        </p:nvSpPr>
        <p:spPr>
          <a:xfrm>
            <a:off x="2007757" y="289707"/>
            <a:ext cx="87623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21.02.1965 מלקולם אקס נרצח</a:t>
            </a:r>
          </a:p>
        </p:txBody>
      </p:sp>
    </p:spTree>
    <p:extLst>
      <p:ext uri="{BB962C8B-B14F-4D97-AF65-F5344CB8AC3E}">
        <p14:creationId xmlns:p14="http://schemas.microsoft.com/office/powerpoint/2010/main" val="2983647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4782120" y="426015"/>
            <a:ext cx="6000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השפעותיו של מלקולם</a:t>
            </a:r>
          </a:p>
        </p:txBody>
      </p:sp>
      <p:sp>
        <p:nvSpPr>
          <p:cNvPr id="4" name="מלבן 3"/>
          <p:cNvSpPr/>
          <p:nvPr/>
        </p:nvSpPr>
        <p:spPr>
          <a:xfrm>
            <a:off x="4273167" y="2444820"/>
            <a:ext cx="701826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מגדיל את מספר החברים </a:t>
            </a:r>
          </a:p>
          <a:p>
            <a:pPr algn="ctr"/>
            <a:r>
              <a:rPr lang="he-I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מ-1500 איש</a:t>
            </a:r>
          </a:p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ל-75,000 איש בפרישתו</a:t>
            </a:r>
          </a:p>
        </p:txBody>
      </p:sp>
    </p:spTree>
    <p:extLst>
      <p:ext uri="{BB962C8B-B14F-4D97-AF65-F5344CB8AC3E}">
        <p14:creationId xmlns:p14="http://schemas.microsoft.com/office/powerpoint/2010/main" val="287173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704216" y="259682"/>
            <a:ext cx="84877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על מה נדבר ?</a:t>
            </a:r>
          </a:p>
        </p:txBody>
      </p:sp>
      <p:sp>
        <p:nvSpPr>
          <p:cNvPr id="5" name="מלבן 4"/>
          <p:cNvSpPr/>
          <p:nvPr/>
        </p:nvSpPr>
        <p:spPr>
          <a:xfrm>
            <a:off x="6382634" y="1822571"/>
            <a:ext cx="56605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e-IL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תחילת חייו של מלקולם אקס </a:t>
            </a:r>
          </a:p>
        </p:txBody>
      </p:sp>
      <p:sp>
        <p:nvSpPr>
          <p:cNvPr id="7" name="מלבן 6"/>
          <p:cNvSpPr/>
          <p:nvPr/>
        </p:nvSpPr>
        <p:spPr>
          <a:xfrm>
            <a:off x="4194515" y="2732562"/>
            <a:ext cx="74430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he-IL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המפנה בחייו</a:t>
            </a:r>
            <a:r>
              <a:rPr lang="he-IL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התפתחותו כפעיל זכויות אדם</a:t>
            </a:r>
          </a:p>
        </p:txBody>
      </p:sp>
      <p:sp>
        <p:nvSpPr>
          <p:cNvPr id="8" name="מלבן 7"/>
          <p:cNvSpPr/>
          <p:nvPr/>
        </p:nvSpPr>
        <p:spPr>
          <a:xfrm>
            <a:off x="2958599" y="3633652"/>
            <a:ext cx="867897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he-IL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חייו בתור הדובר הרשמי, מלחמה על זכויות האזרח </a:t>
            </a:r>
          </a:p>
        </p:txBody>
      </p:sp>
      <p:sp>
        <p:nvSpPr>
          <p:cNvPr id="9" name="מלבן 8"/>
          <p:cNvSpPr/>
          <p:nvPr/>
        </p:nvSpPr>
        <p:spPr>
          <a:xfrm>
            <a:off x="4731522" y="4414589"/>
            <a:ext cx="69060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he-IL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פרישה מאומת האסלאם, מותו והשפעתו</a:t>
            </a:r>
          </a:p>
        </p:txBody>
      </p:sp>
    </p:spTree>
    <p:extLst>
      <p:ext uri="{BB962C8B-B14F-4D97-AF65-F5344CB8AC3E}">
        <p14:creationId xmlns:p14="http://schemas.microsoft.com/office/powerpoint/2010/main" val="2628929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2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07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87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548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02" y="1753496"/>
            <a:ext cx="2786230" cy="3899591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5400" b="0" i="0" u="none" strike="noStrike" kern="1200" cap="none" spc="0" normalizeH="0" baseline="0" noProof="0" dirty="0">
              <a:ln w="0"/>
              <a:solidFill>
                <a:srgbClr val="E4831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EEBD1DA9-9887-4C67-A6DD-BA7B14659644}"/>
              </a:ext>
            </a:extLst>
          </p:cNvPr>
          <p:cNvSpPr/>
          <p:nvPr/>
        </p:nvSpPr>
        <p:spPr>
          <a:xfrm>
            <a:off x="6331454" y="4671274"/>
            <a:ext cx="39613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מאת: אסקדר איג'יגו ופרנג' עלמו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724718AA-54A8-48E7-AA5A-ABA6EB6C7091}"/>
              </a:ext>
            </a:extLst>
          </p:cNvPr>
          <p:cNvSpPr/>
          <p:nvPr/>
        </p:nvSpPr>
        <p:spPr>
          <a:xfrm>
            <a:off x="4595897" y="1291831"/>
            <a:ext cx="61251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תודה רבה  :)</a:t>
            </a:r>
          </a:p>
        </p:txBody>
      </p:sp>
    </p:spTree>
    <p:extLst>
      <p:ext uri="{BB962C8B-B14F-4D97-AF65-F5344CB8AC3E}">
        <p14:creationId xmlns:p14="http://schemas.microsoft.com/office/powerpoint/2010/main" val="35477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9E0521DD-D30C-43B0-B2AB-4406CC8DA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06" y="3580006"/>
            <a:ext cx="1790700" cy="2543175"/>
          </a:xfrm>
          <a:prstGeom prst="rect">
            <a:avLst/>
          </a:prstGeom>
        </p:spPr>
      </p:pic>
      <p:sp>
        <p:nvSpPr>
          <p:cNvPr id="11" name="מלבן 10">
            <a:extLst>
              <a:ext uri="{FF2B5EF4-FFF2-40B4-BE49-F238E27FC236}">
                <a16:creationId xmlns:a16="http://schemas.microsoft.com/office/drawing/2014/main" id="{DB583653-35F6-4D38-9528-F9D1FEBD0DED}"/>
              </a:ext>
            </a:extLst>
          </p:cNvPr>
          <p:cNvSpPr/>
          <p:nvPr/>
        </p:nvSpPr>
        <p:spPr>
          <a:xfrm>
            <a:off x="4415805" y="472903"/>
            <a:ext cx="40495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חייו המוקדמים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E6B18E-C96D-4A35-9B03-84305824A5BC}"/>
              </a:ext>
            </a:extLst>
          </p:cNvPr>
          <p:cNvSpPr txBox="1"/>
          <p:nvPr/>
        </p:nvSpPr>
        <p:spPr>
          <a:xfrm>
            <a:off x="2922106" y="1656522"/>
            <a:ext cx="7460974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-נולד ב-1925 באומהה , נברסקה,</a:t>
            </a:r>
          </a:p>
          <a:p>
            <a:r>
              <a:rPr lang="he-IL" sz="2800" dirty="0"/>
              <a:t>- </a:t>
            </a:r>
            <a:r>
              <a:rPr lang="he-IL" sz="2800" dirty="0" err="1"/>
              <a:t>לואיז</a:t>
            </a:r>
            <a:r>
              <a:rPr lang="he-IL" sz="2800" dirty="0"/>
              <a:t> ליטל</a:t>
            </a:r>
          </a:p>
          <a:p>
            <a:r>
              <a:rPr lang="he-IL" sz="2800" dirty="0"/>
              <a:t>-</a:t>
            </a:r>
            <a:r>
              <a:rPr lang="he-IL" sz="2800" dirty="0" err="1"/>
              <a:t>ארל</a:t>
            </a:r>
            <a:r>
              <a:rPr lang="he-IL" sz="2800" dirty="0"/>
              <a:t> ליטל</a:t>
            </a: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4B97FD05-F929-4C11-A6F6-01A0CF026F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061" y="3580006"/>
            <a:ext cx="2282944" cy="2636194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00E746FD-C6F4-4BDD-A622-105D2EECF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35" y="514674"/>
            <a:ext cx="33528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9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320A9196-2502-4AB9-BA30-20673F5CA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73" y="595474"/>
            <a:ext cx="4501322" cy="3298625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18064F46-9DBF-4CE3-8D2C-B0A424C85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479" y="2725867"/>
            <a:ext cx="3611853" cy="286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5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A1557F-B155-4FEA-83E9-375E17CD6BB2}"/>
              </a:ext>
            </a:extLst>
          </p:cNvPr>
          <p:cNvSpPr txBox="1"/>
          <p:nvPr/>
        </p:nvSpPr>
        <p:spPr>
          <a:xfrm>
            <a:off x="2107096" y="861387"/>
            <a:ext cx="821634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5400" dirty="0"/>
              <a:t>טרגדיות בבית משפחת ליטל</a:t>
            </a:r>
          </a:p>
        </p:txBody>
      </p:sp>
    </p:spTree>
    <p:extLst>
      <p:ext uri="{BB962C8B-B14F-4D97-AF65-F5344CB8AC3E}">
        <p14:creationId xmlns:p14="http://schemas.microsoft.com/office/powerpoint/2010/main" val="305200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A066D9-75C9-461B-BF61-83381BB9A7CF}"/>
              </a:ext>
            </a:extLst>
          </p:cNvPr>
          <p:cNvSpPr txBox="1"/>
          <p:nvPr/>
        </p:nvSpPr>
        <p:spPr>
          <a:xfrm>
            <a:off x="3180522" y="1497494"/>
            <a:ext cx="746097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-"לא מציאותיות לכושי"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5406D8-0516-405F-8D9D-D1FE4868CDAC}"/>
              </a:ext>
            </a:extLst>
          </p:cNvPr>
          <p:cNvSpPr txBox="1"/>
          <p:nvPr/>
        </p:nvSpPr>
        <p:spPr>
          <a:xfrm>
            <a:off x="3339548" y="2082269"/>
            <a:ext cx="6321288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-"יגנוב כמה רובים ויהרוג כמה אנשים לבנים."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9FE0F-6B97-45DB-893D-5B397806EFD0}"/>
              </a:ext>
            </a:extLst>
          </p:cNvPr>
          <p:cNvSpPr txBox="1"/>
          <p:nvPr/>
        </p:nvSpPr>
        <p:spPr>
          <a:xfrm>
            <a:off x="2822712" y="344557"/>
            <a:ext cx="781878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/>
              <a:t>נקודות מפנה בחייו של מלקולם</a:t>
            </a:r>
            <a:r>
              <a:rPr lang="he-IL" sz="3600" dirty="0"/>
              <a:t>: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0BB08A00-8DA7-416D-AA05-66106E9236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7" y="1355225"/>
            <a:ext cx="3008245" cy="2970453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6B620CAC-AF86-42D1-A05F-700297863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952" y="4463298"/>
            <a:ext cx="2819400" cy="1619250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E7E48EB4-4C25-4464-831C-5834A6806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723" y="4635603"/>
            <a:ext cx="2770947" cy="15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4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5621C6-3C9A-4476-9D21-A4E6429EF03E}"/>
              </a:ext>
            </a:extLst>
          </p:cNvPr>
          <p:cNvSpPr txBox="1"/>
          <p:nvPr/>
        </p:nvSpPr>
        <p:spPr>
          <a:xfrm>
            <a:off x="3339548" y="384313"/>
            <a:ext cx="6679095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/>
              <a:t>התפתחותו בכלא: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477D5FE-867F-4A3C-82C9-91E8FED8F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198" y="1835426"/>
            <a:ext cx="2400205" cy="3624470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8048A940-436A-455A-AB74-2C900D0E0E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1" y="711751"/>
            <a:ext cx="4320209" cy="16697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E7DACF-5A1F-479C-9E26-E0CF4C3F1A43}"/>
              </a:ext>
            </a:extLst>
          </p:cNvPr>
          <p:cNvSpPr txBox="1"/>
          <p:nvPr/>
        </p:nvSpPr>
        <p:spPr>
          <a:xfrm>
            <a:off x="384313" y="3008243"/>
            <a:ext cx="583095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ה-'</a:t>
            </a:r>
            <a:r>
              <a:rPr lang="en-US" dirty="0"/>
              <a:t>X' </a:t>
            </a:r>
            <a:r>
              <a:rPr lang="he-IL" dirty="0"/>
              <a:t>ה</a:t>
            </a:r>
            <a:r>
              <a:rPr lang="he-IL" dirty="0">
                <a:hlinkClick r:id="rId4" tooltip="מוסלמים"/>
              </a:rPr>
              <a:t>מוסלמי</a:t>
            </a:r>
            <a:r>
              <a:rPr lang="he-IL" dirty="0"/>
              <a:t> סימל את השם האפריקאי </a:t>
            </a:r>
            <a:r>
              <a:rPr lang="he-IL" dirty="0" err="1"/>
              <a:t>האמיתי</a:t>
            </a:r>
            <a:r>
              <a:rPr lang="he-IL" dirty="0"/>
              <a:t> שלעולם לא היה יכול לדעת אותו. עבורי, ה-'</a:t>
            </a:r>
            <a:r>
              <a:rPr lang="en-US" dirty="0"/>
              <a:t>X' </a:t>
            </a:r>
            <a:r>
              <a:rPr lang="he-IL" dirty="0"/>
              <a:t>שלי החליף את השם של אדון העבדים 'ליטל' שאיזשהו שטן תכול עיניים ששמו ליטל כפה על אבות אבותיי מצד אבי."</a:t>
            </a:r>
          </a:p>
        </p:txBody>
      </p:sp>
    </p:spTree>
    <p:extLst>
      <p:ext uri="{BB962C8B-B14F-4D97-AF65-F5344CB8AC3E}">
        <p14:creationId xmlns:p14="http://schemas.microsoft.com/office/powerpoint/2010/main" val="5688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468972-F7A9-472C-A9B2-615379AC2537}"/>
              </a:ext>
            </a:extLst>
          </p:cNvPr>
          <p:cNvSpPr txBox="1"/>
          <p:nvPr/>
        </p:nvSpPr>
        <p:spPr>
          <a:xfrm>
            <a:off x="4121426" y="755374"/>
            <a:ext cx="645380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dirty="0"/>
              <a:t>תחילת דרכו בארגון אומות האסלם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E84F3-F849-45BE-81F9-110806CE7E36}"/>
              </a:ext>
            </a:extLst>
          </p:cNvPr>
          <p:cNvSpPr txBox="1"/>
          <p:nvPr/>
        </p:nvSpPr>
        <p:spPr>
          <a:xfrm>
            <a:off x="4823791" y="1822174"/>
            <a:ext cx="6109252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-"זה כמו שיש לך קפה שחור מידי ,כלומר חזק מידי.</a:t>
            </a:r>
          </a:p>
          <a:p>
            <a:r>
              <a:rPr lang="he-IL" dirty="0"/>
              <a:t>מה אתה עושה?</a:t>
            </a:r>
          </a:p>
          <a:p>
            <a:r>
              <a:rPr lang="he-IL" dirty="0"/>
              <a:t>אתה מוסיף לו שמנת, עושה אותו חלש</a:t>
            </a:r>
          </a:p>
          <a:p>
            <a:r>
              <a:rPr lang="he-IL" dirty="0"/>
              <a:t>הוא היה חם - עכשיו הוא קר.</a:t>
            </a:r>
          </a:p>
          <a:p>
            <a:r>
              <a:rPr lang="he-IL" dirty="0"/>
              <a:t>הוא היה חזק – עכשיו הוא חלש.</a:t>
            </a:r>
          </a:p>
          <a:p>
            <a:r>
              <a:rPr lang="he-IL" dirty="0"/>
              <a:t>הוא היה מעיר אותך - עכשיו הוא מרדים אותך."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573E974-9FCF-4CAC-A81A-90110BCCE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39" y="755374"/>
            <a:ext cx="3797299" cy="213360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25A3B264-7B5B-4961-BDA2-0BCCDB742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7" y="3576500"/>
            <a:ext cx="4426226" cy="248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7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315" y="1146572"/>
            <a:ext cx="7968343" cy="4935125"/>
          </a:xfrm>
          <a:prstGeom prst="rect">
            <a:avLst/>
          </a:prstGeom>
        </p:spPr>
      </p:pic>
      <p:sp>
        <p:nvSpPr>
          <p:cNvPr id="6" name="מלבן 5"/>
          <p:cNvSpPr/>
          <p:nvPr/>
        </p:nvSpPr>
        <p:spPr>
          <a:xfrm>
            <a:off x="2830729" y="388947"/>
            <a:ext cx="67425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e-I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מלקולם אקס כדובר הרשמי של אומת האסלאם</a:t>
            </a:r>
          </a:p>
        </p:txBody>
      </p:sp>
    </p:spTree>
    <p:extLst>
      <p:ext uri="{BB962C8B-B14F-4D97-AF65-F5344CB8AC3E}">
        <p14:creationId xmlns:p14="http://schemas.microsoft.com/office/powerpoint/2010/main" val="2946662463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מבט לאחור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456</TotalTime>
  <Words>213</Words>
  <Application>Microsoft Office PowerPoint</Application>
  <PresentationFormat>מסך רחב</PresentationFormat>
  <Paragraphs>40</Paragraphs>
  <Slides>23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מבט לאחור</vt:lpstr>
      <vt:lpstr>מלקולם אקס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מלקולם אקס</dc:title>
  <dc:creator>‏‏משתמש Windows</dc:creator>
  <cp:lastModifiedBy>ferenj</cp:lastModifiedBy>
  <cp:revision>24</cp:revision>
  <dcterms:created xsi:type="dcterms:W3CDTF">2017-08-13T11:01:21Z</dcterms:created>
  <dcterms:modified xsi:type="dcterms:W3CDTF">2017-08-14T05:52:54Z</dcterms:modified>
</cp:coreProperties>
</file>