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8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03D5-9603-4A6A-9A57-FF2D3007EA7E}" type="datetimeFigureOut">
              <a:rPr lang="ko-KR" altLang="en-US" smtClean="0"/>
              <a:t>2011-05-06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441E1-AC3E-4FEE-A362-37D284164D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285852" y="642918"/>
            <a:ext cx="1071570" cy="4286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매출</a:t>
            </a:r>
            <a:endParaRPr lang="ko-KR" altLang="en-US" sz="1200" dirty="0"/>
          </a:p>
        </p:txBody>
      </p:sp>
      <p:sp>
        <p:nvSpPr>
          <p:cNvPr id="5" name="순서도: 처리 4"/>
          <p:cNvSpPr/>
          <p:nvPr/>
        </p:nvSpPr>
        <p:spPr>
          <a:xfrm>
            <a:off x="3071802" y="642918"/>
            <a:ext cx="1071570" cy="4286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매</a:t>
            </a:r>
            <a:r>
              <a:rPr lang="ko-KR" altLang="en-US" sz="1200" dirty="0"/>
              <a:t>입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4857752" y="642918"/>
            <a:ext cx="1071570" cy="4286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위수</a:t>
            </a:r>
            <a:r>
              <a:rPr lang="ko-KR" altLang="en-US" sz="1200" dirty="0" err="1"/>
              <a:t>탁</a:t>
            </a:r>
            <a:endParaRPr lang="ko-KR" altLang="en-US" sz="1200" dirty="0"/>
          </a:p>
        </p:txBody>
      </p:sp>
      <p:sp>
        <p:nvSpPr>
          <p:cNvPr id="7" name="순서도: 판단 6"/>
          <p:cNvSpPr/>
          <p:nvPr/>
        </p:nvSpPr>
        <p:spPr>
          <a:xfrm>
            <a:off x="2786050" y="2428868"/>
            <a:ext cx="1643074" cy="571504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임시저장</a:t>
            </a:r>
            <a:endParaRPr lang="ko-KR" altLang="en-US" sz="1200" dirty="0"/>
          </a:p>
        </p:txBody>
      </p:sp>
      <p:sp>
        <p:nvSpPr>
          <p:cNvPr id="9" name="순서도: 처리 8"/>
          <p:cNvSpPr/>
          <p:nvPr/>
        </p:nvSpPr>
        <p:spPr>
          <a:xfrm>
            <a:off x="6215074" y="2500306"/>
            <a:ext cx="1071570" cy="4286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국세청전</a:t>
            </a:r>
            <a:r>
              <a:rPr lang="ko-KR" altLang="en-US" sz="1200" dirty="0"/>
              <a:t>송</a:t>
            </a:r>
          </a:p>
        </p:txBody>
      </p:sp>
      <p:sp>
        <p:nvSpPr>
          <p:cNvPr id="10" name="순서도: 판단 9"/>
          <p:cNvSpPr/>
          <p:nvPr/>
        </p:nvSpPr>
        <p:spPr>
          <a:xfrm>
            <a:off x="5929322" y="3786190"/>
            <a:ext cx="1643074" cy="571504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전송결과 성공여</a:t>
            </a:r>
            <a:r>
              <a:rPr lang="ko-KR" altLang="en-US" sz="1200" dirty="0"/>
              <a:t>부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071802" y="3857628"/>
            <a:ext cx="1071570" cy="4286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결과처리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>
            <a:stCxn id="5" idx="2"/>
            <a:endCxn id="7" idx="0"/>
          </p:cNvCxnSpPr>
          <p:nvPr/>
        </p:nvCxnSpPr>
        <p:spPr>
          <a:xfrm rot="5400000">
            <a:off x="2928926" y="175020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2"/>
            <a:endCxn id="7" idx="0"/>
          </p:cNvCxnSpPr>
          <p:nvPr/>
        </p:nvCxnSpPr>
        <p:spPr>
          <a:xfrm rot="16200000" flipH="1">
            <a:off x="2035951" y="857232"/>
            <a:ext cx="1357322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2"/>
            <a:endCxn id="7" idx="0"/>
          </p:cNvCxnSpPr>
          <p:nvPr/>
        </p:nvCxnSpPr>
        <p:spPr>
          <a:xfrm rot="5400000">
            <a:off x="3821901" y="857232"/>
            <a:ext cx="1357322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9" idx="1"/>
          </p:cNvCxnSpPr>
          <p:nvPr/>
        </p:nvCxnSpPr>
        <p:spPr>
          <a:xfrm>
            <a:off x="4429124" y="2714620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2"/>
            <a:endCxn id="11" idx="0"/>
          </p:cNvCxnSpPr>
          <p:nvPr/>
        </p:nvCxnSpPr>
        <p:spPr>
          <a:xfrm rot="5400000">
            <a:off x="3178959" y="342900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9" idx="2"/>
            <a:endCxn id="10" idx="0"/>
          </p:cNvCxnSpPr>
          <p:nvPr/>
        </p:nvCxnSpPr>
        <p:spPr>
          <a:xfrm rot="5400000">
            <a:off x="6322231" y="335756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1"/>
            <a:endCxn id="11" idx="3"/>
          </p:cNvCxnSpPr>
          <p:nvPr/>
        </p:nvCxnSpPr>
        <p:spPr>
          <a:xfrm rot="10800000">
            <a:off x="4143372" y="4071942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72132" y="37861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</a:t>
            </a:r>
            <a:r>
              <a:rPr lang="ko-KR" altLang="en-US" sz="1000" dirty="0"/>
              <a:t>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57686" y="2428868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No.</a:t>
            </a:r>
            <a:r>
              <a:rPr lang="ko-KR" altLang="en-US" sz="1000" dirty="0" smtClean="0"/>
              <a:t>즉시전송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306" y="307181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16936" y="43576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성</a:t>
            </a:r>
            <a:r>
              <a:rPr lang="ko-KR" altLang="en-US" sz="1000" dirty="0"/>
              <a:t>공</a:t>
            </a:r>
          </a:p>
        </p:txBody>
      </p:sp>
      <p:sp>
        <p:nvSpPr>
          <p:cNvPr id="33" name="순서도: 처리 32"/>
          <p:cNvSpPr/>
          <p:nvPr/>
        </p:nvSpPr>
        <p:spPr>
          <a:xfrm>
            <a:off x="6215074" y="5286388"/>
            <a:ext cx="1071570" cy="4286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성공처</a:t>
            </a:r>
            <a:r>
              <a:rPr lang="ko-KR" altLang="en-US" sz="1200" dirty="0"/>
              <a:t>리</a:t>
            </a:r>
          </a:p>
        </p:txBody>
      </p:sp>
      <p:cxnSp>
        <p:nvCxnSpPr>
          <p:cNvPr id="35" name="직선 화살표 연결선 34"/>
          <p:cNvCxnSpPr>
            <a:stCxn id="10" idx="2"/>
            <a:endCxn id="33" idx="0"/>
          </p:cNvCxnSpPr>
          <p:nvPr/>
        </p:nvCxnSpPr>
        <p:spPr>
          <a:xfrm rot="5400000">
            <a:off x="6286512" y="482204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forbiz</dc:creator>
  <cp:lastModifiedBy>forbiz</cp:lastModifiedBy>
  <cp:revision>8</cp:revision>
  <dcterms:created xsi:type="dcterms:W3CDTF">2011-05-06T01:27:23Z</dcterms:created>
  <dcterms:modified xsi:type="dcterms:W3CDTF">2011-05-06T01:57:18Z</dcterms:modified>
</cp:coreProperties>
</file>