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0" y="-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063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76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01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803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409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499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998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022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548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08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262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616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cygwin64\home\Emi\cardbord\room-tour\qr\sel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7961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915816" y="4212377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dirty="0" err="1">
                <a:latin typeface="Helvetica" pitchFamily="34" charset="0"/>
              </a:rPr>
              <a:t>e</a:t>
            </a:r>
            <a:r>
              <a:rPr lang="de-AT" sz="3200" dirty="0" err="1" smtClean="0">
                <a:latin typeface="Helvetica" pitchFamily="34" charset="0"/>
              </a:rPr>
              <a:t>xplore</a:t>
            </a:r>
            <a:r>
              <a:rPr lang="de-AT" sz="3200" dirty="0" smtClean="0">
                <a:latin typeface="Helvetica" pitchFamily="34" charset="0"/>
              </a:rPr>
              <a:t>.</a:t>
            </a:r>
            <a:endParaRPr lang="de-AT" sz="3200" dirty="0">
              <a:latin typeface="Helvetica" pitchFamily="34" charset="0"/>
            </a:endParaRPr>
          </a:p>
        </p:txBody>
      </p:sp>
      <p:pic>
        <p:nvPicPr>
          <p:cNvPr id="1027" name="Picture 3" descr="C:\cygwin64\home\Emi\cardbord\room-tour\qr\technop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27" y="5455268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cygwin64\home\Emi\cardbord\room-tour\qr\technopark_n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722" y="5455268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cygwin64\home\Emi\cardbord\room-tour\qr\auditoriu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17" y="5455268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cygwin64\home\Emi\cardbord\room-tour\qr\belmorepar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12" y="5455268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cygwin64\home\Emi\cardbord\room-tour\qr\h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807" y="5455268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cygwin64\home\Emi\cardbord\room-tour\qr\hardbrueck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02" y="5455268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cygwin64\home\Emi\cardbord\room-tour\qr\schiffbau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195" y="5455268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cygwin64\home\Emi\cardbord\room-tour\qr\swisscom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2" y="5464371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938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</dc:creator>
  <cp:lastModifiedBy>Emi</cp:lastModifiedBy>
  <cp:revision>1</cp:revision>
  <dcterms:created xsi:type="dcterms:W3CDTF">2014-10-12T02:37:53Z</dcterms:created>
  <dcterms:modified xsi:type="dcterms:W3CDTF">2014-10-12T02:40:37Z</dcterms:modified>
</cp:coreProperties>
</file>