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7"/>
    <p:restoredTop sz="94650"/>
  </p:normalViewPr>
  <p:slideViewPr>
    <p:cSldViewPr snapToGrid="0" snapToObjects="1">
      <p:cViewPr>
        <p:scale>
          <a:sx n="173" d="100"/>
          <a:sy n="173" d="100"/>
        </p:scale>
        <p:origin x="-2088" y="-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D6EF3-6A5E-C644-AB78-1EB7A96FF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EC9AE-3FB6-FE46-93DD-52DA4CC7B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D33ED-DE1D-0948-9593-9687BF9D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6DB0-AE93-0C4A-8AD2-CE3D9EF9E5F9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E76A8-B4A9-EB47-B864-02B7EABC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52784-18B0-0D41-9D92-DA4A7534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5CBE-EC38-D74D-9610-2EF59CF1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5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BD345-58E6-7547-9FDD-5350B5BA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43D61-286C-8247-A848-976C9FD8A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A97D2-C5D4-0F4D-81FD-BDB8FB288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6DB0-AE93-0C4A-8AD2-CE3D9EF9E5F9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6258F-C73F-9B4D-A152-9326758C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DB5C-C311-E040-ABD5-4CCE7E96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5CBE-EC38-D74D-9610-2EF59CF1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7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2A536C-284F-F54F-B953-BBEC114A1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61505-172E-DD4A-95E8-1BC9D76F9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B6A3D-62CD-CC49-A592-5D660B6E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6DB0-AE93-0C4A-8AD2-CE3D9EF9E5F9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CF59-B135-E54E-B295-6056609F6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9F6DA-D2BB-004D-8487-1B24DDDC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5CBE-EC38-D74D-9610-2EF59CF1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65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7A940-80D0-5F43-AFC0-09CC9292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C16ED-4FB8-E847-B829-DD4DF86BB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5FCE2-100E-0345-A03C-CA53489DC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6DB0-AE93-0C4A-8AD2-CE3D9EF9E5F9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6A9A9-AFB1-2449-8662-D65854980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004B6-9E9D-364B-8D33-8EB5C3AE5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5CBE-EC38-D74D-9610-2EF59CF1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0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62D61-F0EF-374C-8EBE-82BCA3E46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C1FE4-49A0-9946-86A0-7B47F2AE6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94FC2-8D4C-944E-857A-5A717D3C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6DB0-AE93-0C4A-8AD2-CE3D9EF9E5F9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98075-1E45-B745-B782-10C4E85F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32FBF-6F66-974B-B493-67E2DAC1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5CBE-EC38-D74D-9610-2EF59CF1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4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E409-D33C-5D4A-95A8-F18FC3AC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CA39A-A761-744B-974C-1CCEA031B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738ED-C661-5649-9966-A386E5683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66CB2-A056-FE49-8724-954D35A0C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6DB0-AE93-0C4A-8AD2-CE3D9EF9E5F9}" type="datetimeFigureOut">
              <a:rPr lang="en-US" smtClean="0"/>
              <a:t>4/27/19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D54EF-ABB6-EE40-AAA8-30CBEB8AC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E42D8-0F2A-9540-BD3F-F97110E4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5CBE-EC38-D74D-9610-2EF59CF1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5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2997-3DBE-454E-8BED-658E44E3A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3293E-9563-8242-B696-D3E61680F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97E06-DADB-AE42-BCC1-C7C0EE798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89025-FEBC-E443-B575-77D393042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297159-16D1-0949-AD26-531182C5C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BEB3C0-A589-9945-92F4-BF2244E7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6DB0-AE93-0C4A-8AD2-CE3D9EF9E5F9}" type="datetimeFigureOut">
              <a:rPr lang="en-US" smtClean="0"/>
              <a:t>4/27/19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EF46B-4267-E34B-B7AD-5DF6504F8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584B09-42EB-334A-890E-B27B1E19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5CBE-EC38-D74D-9610-2EF59CF1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6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4DD0-DD45-4A4A-B42A-52698F44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A40808-4F24-4A43-98F3-26FD62E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6DB0-AE93-0C4A-8AD2-CE3D9EF9E5F9}" type="datetimeFigureOut">
              <a:rPr lang="en-US" smtClean="0"/>
              <a:t>4/27/19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6B3B4-61DA-D440-A257-ACF087C91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7D930-44E2-2941-AC0E-D7FC5971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5CBE-EC38-D74D-9610-2EF59CF1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4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37CFF7-6129-B443-8A2E-041F38CCB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6DB0-AE93-0C4A-8AD2-CE3D9EF9E5F9}" type="datetimeFigureOut">
              <a:rPr lang="en-US" smtClean="0"/>
              <a:t>4/27/19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09153F-69BC-774A-9DF3-5C465244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3F3A4-C8B7-634F-B3A0-5618469B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5CBE-EC38-D74D-9610-2EF59CF1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9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7744-599C-334B-A43C-B0F8A41AF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3A79C-BBD5-AB45-9EAE-535AFA065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4E7EC-9B39-7F46-8BB2-FE30F1114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E81D5-AD8C-C842-BD57-24967978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6DB0-AE93-0C4A-8AD2-CE3D9EF9E5F9}" type="datetimeFigureOut">
              <a:rPr lang="en-US" smtClean="0"/>
              <a:t>4/27/19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3F872-B48B-BC42-A2B3-14D01D25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E5EF8-4729-4249-87F7-CDB04626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5CBE-EC38-D74D-9610-2EF59CF1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7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7123-749F-F94E-B4AA-777B2BA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631CB3-3826-C84F-B723-78D440D86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B9098-1B3F-9649-92B2-39644085B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F5DDA-62A0-3445-9E2D-A0988FEE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6DB0-AE93-0C4A-8AD2-CE3D9EF9E5F9}" type="datetimeFigureOut">
              <a:rPr lang="en-US" smtClean="0"/>
              <a:t>4/27/19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0A638-3EF5-374E-A741-C786C2AA6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9819F-39E7-B447-AE66-FAEBCEC3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5CBE-EC38-D74D-9610-2EF59CF1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0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9491A1-F75E-EE46-A8BB-D7846A115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7065A-AE37-A047-B408-34D6B1735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D24D5-3496-1F48-A95A-897F3F127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E6DB0-AE93-0C4A-8AD2-CE3D9EF9E5F9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6C0A-07A4-DA4C-84F5-00EB654E4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74442-5F30-F844-B51C-985086E2A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A5CBE-EC38-D74D-9610-2EF59CF1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0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4C17EA-7F5B-AB45-922D-EC5AE186D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150" y="1111250"/>
            <a:ext cx="4711700" cy="4635500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80F8AA45-630E-9B41-9ED7-FE46D0BBAC69}"/>
              </a:ext>
            </a:extLst>
          </p:cNvPr>
          <p:cNvSpPr/>
          <p:nvPr/>
        </p:nvSpPr>
        <p:spPr>
          <a:xfrm rot="10800000">
            <a:off x="6219496" y="3350171"/>
            <a:ext cx="149772" cy="874985"/>
          </a:xfrm>
          <a:prstGeom prst="leftBrace">
            <a:avLst/>
          </a:prstGeom>
          <a:noFill/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25A557-5F3C-D34C-91EB-1C48C0FBA567}"/>
                  </a:ext>
                </a:extLst>
              </p:cNvPr>
              <p:cNvSpPr txBox="1"/>
              <p:nvPr/>
            </p:nvSpPr>
            <p:spPr>
              <a:xfrm>
                <a:off x="5890954" y="3128352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1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1200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25A557-5F3C-D34C-91EB-1C48C0FBA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954" y="3128352"/>
                <a:ext cx="30489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e 7">
            <a:extLst>
              <a:ext uri="{FF2B5EF4-FFF2-40B4-BE49-F238E27FC236}">
                <a16:creationId xmlns:a16="http://schemas.microsoft.com/office/drawing/2014/main" id="{871AAC7E-DE64-974E-8EAF-93CA2F9E687F}"/>
              </a:ext>
            </a:extLst>
          </p:cNvPr>
          <p:cNvSpPr/>
          <p:nvPr/>
        </p:nvSpPr>
        <p:spPr>
          <a:xfrm rot="16200000">
            <a:off x="5843095" y="3092015"/>
            <a:ext cx="98536" cy="606968"/>
          </a:xfrm>
          <a:prstGeom prst="leftBrace">
            <a:avLst/>
          </a:prstGeom>
          <a:noFill/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D71F060-382C-DC49-BC1C-16FA60869B53}"/>
              </a:ext>
            </a:extLst>
          </p:cNvPr>
          <p:cNvSpPr/>
          <p:nvPr/>
        </p:nvSpPr>
        <p:spPr>
          <a:xfrm rot="5400000">
            <a:off x="6379121" y="3088068"/>
            <a:ext cx="98536" cy="417788"/>
          </a:xfrm>
          <a:prstGeom prst="leftBrace">
            <a:avLst/>
          </a:prstGeom>
          <a:noFill/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94F0E1-AA31-6743-BBB0-2C541C7ACEEF}"/>
                  </a:ext>
                </a:extLst>
              </p:cNvPr>
              <p:cNvSpPr txBox="1"/>
              <p:nvPr/>
            </p:nvSpPr>
            <p:spPr>
              <a:xfrm>
                <a:off x="6294381" y="3018646"/>
                <a:ext cx="3145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1200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94F0E1-AA31-6743-BBB0-2C541C7AC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381" y="3018646"/>
                <a:ext cx="314573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EAF990-3BCF-A848-9272-4F40E22AB56A}"/>
                  </a:ext>
                </a:extLst>
              </p:cNvPr>
              <p:cNvSpPr txBox="1"/>
              <p:nvPr/>
            </p:nvSpPr>
            <p:spPr>
              <a:xfrm>
                <a:off x="6295121" y="3640943"/>
                <a:ext cx="3066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EAF990-3BCF-A848-9272-4F40E22AB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121" y="3640943"/>
                <a:ext cx="30668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D038C6-44FF-624C-A33A-1E2B5DFD7A11}"/>
                  </a:ext>
                </a:extLst>
              </p:cNvPr>
              <p:cNvSpPr txBox="1"/>
              <p:nvPr/>
            </p:nvSpPr>
            <p:spPr>
              <a:xfrm>
                <a:off x="5735811" y="3362968"/>
                <a:ext cx="3086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b="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D038C6-44FF-624C-A33A-1E2B5DFD7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811" y="3362968"/>
                <a:ext cx="30867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73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1A5FCD8-2376-6A43-B6AB-63E22C16E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150" y="1111250"/>
            <a:ext cx="4711700" cy="4635500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C65F3426-2099-E341-8D12-4CBAAFF1895C}"/>
              </a:ext>
            </a:extLst>
          </p:cNvPr>
          <p:cNvSpPr/>
          <p:nvPr/>
        </p:nvSpPr>
        <p:spPr>
          <a:xfrm rot="10800000">
            <a:off x="6219495" y="3350170"/>
            <a:ext cx="149773" cy="1199706"/>
          </a:xfrm>
          <a:prstGeom prst="leftBrace">
            <a:avLst/>
          </a:prstGeom>
          <a:noFill/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1B602D-B89A-1B4D-A435-8E15BCAB4811}"/>
                  </a:ext>
                </a:extLst>
              </p:cNvPr>
              <p:cNvSpPr txBox="1"/>
              <p:nvPr/>
            </p:nvSpPr>
            <p:spPr>
              <a:xfrm>
                <a:off x="6635960" y="3152001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1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1200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1B602D-B89A-1B4D-A435-8E15BCAB4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960" y="3152001"/>
                <a:ext cx="30489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>
            <a:extLst>
              <a:ext uri="{FF2B5EF4-FFF2-40B4-BE49-F238E27FC236}">
                <a16:creationId xmlns:a16="http://schemas.microsoft.com/office/drawing/2014/main" id="{C1E7A868-7F3E-C941-926F-11E85AB2F125}"/>
              </a:ext>
            </a:extLst>
          </p:cNvPr>
          <p:cNvSpPr/>
          <p:nvPr/>
        </p:nvSpPr>
        <p:spPr>
          <a:xfrm rot="16200000">
            <a:off x="5375213" y="2624133"/>
            <a:ext cx="98537" cy="1542731"/>
          </a:xfrm>
          <a:prstGeom prst="leftBrace">
            <a:avLst/>
          </a:prstGeom>
          <a:noFill/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A85AABF3-CD6F-F04C-940D-E8138BB58FEA}"/>
              </a:ext>
            </a:extLst>
          </p:cNvPr>
          <p:cNvSpPr/>
          <p:nvPr/>
        </p:nvSpPr>
        <p:spPr>
          <a:xfrm rot="5400000">
            <a:off x="6379121" y="3088068"/>
            <a:ext cx="98536" cy="417788"/>
          </a:xfrm>
          <a:prstGeom prst="leftBrace">
            <a:avLst/>
          </a:prstGeom>
          <a:noFill/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84631A-5B0F-904D-BAD4-725E5C0B3C8C}"/>
                  </a:ext>
                </a:extLst>
              </p:cNvPr>
              <p:cNvSpPr txBox="1"/>
              <p:nvPr/>
            </p:nvSpPr>
            <p:spPr>
              <a:xfrm>
                <a:off x="6294381" y="3018646"/>
                <a:ext cx="3145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1200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84631A-5B0F-904D-BAD4-725E5C0B3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381" y="3018646"/>
                <a:ext cx="314573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AB49D3-A963-5847-8DD8-02F82B2BD0B9}"/>
                  </a:ext>
                </a:extLst>
              </p:cNvPr>
              <p:cNvSpPr txBox="1"/>
              <p:nvPr/>
            </p:nvSpPr>
            <p:spPr>
              <a:xfrm>
                <a:off x="6295121" y="3803174"/>
                <a:ext cx="3066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AB49D3-A963-5847-8DD8-02F82B2BD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121" y="3803174"/>
                <a:ext cx="30668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BC16E8-5F74-4A42-9195-B1F74F2D6C6C}"/>
                  </a:ext>
                </a:extLst>
              </p:cNvPr>
              <p:cNvSpPr txBox="1"/>
              <p:nvPr/>
            </p:nvSpPr>
            <p:spPr>
              <a:xfrm>
                <a:off x="5270144" y="3363944"/>
                <a:ext cx="3086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BC16E8-5F74-4A42-9195-B1F74F2D6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144" y="3363944"/>
                <a:ext cx="30867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05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297B0F-7AAC-7F4A-A53F-C31891579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150" y="1111250"/>
            <a:ext cx="4711700" cy="4635500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C65F3426-2099-E341-8D12-4CBAAFF1895C}"/>
              </a:ext>
            </a:extLst>
          </p:cNvPr>
          <p:cNvSpPr/>
          <p:nvPr/>
        </p:nvSpPr>
        <p:spPr>
          <a:xfrm rot="10800000">
            <a:off x="6219494" y="3350170"/>
            <a:ext cx="149773" cy="1074346"/>
          </a:xfrm>
          <a:prstGeom prst="leftBrace">
            <a:avLst/>
          </a:prstGeom>
          <a:noFill/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1E7A868-7F3E-C941-926F-11E85AB2F125}"/>
              </a:ext>
            </a:extLst>
          </p:cNvPr>
          <p:cNvSpPr/>
          <p:nvPr/>
        </p:nvSpPr>
        <p:spPr>
          <a:xfrm rot="16200000">
            <a:off x="5401022" y="2649942"/>
            <a:ext cx="98537" cy="1491112"/>
          </a:xfrm>
          <a:prstGeom prst="leftBrace">
            <a:avLst/>
          </a:prstGeom>
          <a:noFill/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A85AABF3-CD6F-F04C-940D-E8138BB58FEA}"/>
              </a:ext>
            </a:extLst>
          </p:cNvPr>
          <p:cNvSpPr/>
          <p:nvPr/>
        </p:nvSpPr>
        <p:spPr>
          <a:xfrm rot="5400000">
            <a:off x="6379121" y="3088068"/>
            <a:ext cx="98536" cy="417788"/>
          </a:xfrm>
          <a:prstGeom prst="leftBrace">
            <a:avLst/>
          </a:prstGeom>
          <a:noFill/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84631A-5B0F-904D-BAD4-725E5C0B3C8C}"/>
                  </a:ext>
                </a:extLst>
              </p:cNvPr>
              <p:cNvSpPr txBox="1"/>
              <p:nvPr/>
            </p:nvSpPr>
            <p:spPr>
              <a:xfrm>
                <a:off x="6294381" y="3018646"/>
                <a:ext cx="3145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1200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84631A-5B0F-904D-BAD4-725E5C0B3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381" y="3018646"/>
                <a:ext cx="314573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AB49D3-A963-5847-8DD8-02F82B2BD0B9}"/>
                  </a:ext>
                </a:extLst>
              </p:cNvPr>
              <p:cNvSpPr txBox="1"/>
              <p:nvPr/>
            </p:nvSpPr>
            <p:spPr>
              <a:xfrm>
                <a:off x="6295121" y="3744182"/>
                <a:ext cx="3066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AB49D3-A963-5847-8DD8-02F82B2BD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121" y="3744182"/>
                <a:ext cx="30668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BC16E8-5F74-4A42-9195-B1F74F2D6C6C}"/>
                  </a:ext>
                </a:extLst>
              </p:cNvPr>
              <p:cNvSpPr txBox="1"/>
              <p:nvPr/>
            </p:nvSpPr>
            <p:spPr>
              <a:xfrm>
                <a:off x="5270144" y="3363944"/>
                <a:ext cx="3086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BC16E8-5F74-4A42-9195-B1F74F2D6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144" y="3363944"/>
                <a:ext cx="30867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668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11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 Steven</dc:creator>
  <cp:lastModifiedBy>Ge Steven</cp:lastModifiedBy>
  <cp:revision>4</cp:revision>
  <dcterms:created xsi:type="dcterms:W3CDTF">2019-04-28T00:25:59Z</dcterms:created>
  <dcterms:modified xsi:type="dcterms:W3CDTF">2019-04-28T02:09:01Z</dcterms:modified>
</cp:coreProperties>
</file>