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62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3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17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11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91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220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95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593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67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51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6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5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03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5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68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10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E1379F-5B82-44A3-8FBC-A3FA70506C8D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357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400" dirty="0"/>
              <a:t>События, типы событий и их </a:t>
            </a:r>
            <a:r>
              <a:rPr lang="ru-RU" sz="4400" dirty="0" smtClean="0"/>
              <a:t>обработка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 err="1" smtClean="0"/>
              <a:t>Event</a:t>
            </a:r>
            <a:r>
              <a:rPr lang="ru-RU" i="1" dirty="0" smtClean="0"/>
              <a:t>: </a:t>
            </a:r>
            <a:r>
              <a:rPr lang="ru-RU" i="1" dirty="0"/>
              <a:t>всплытие и перехват, </a:t>
            </a:r>
            <a:r>
              <a:rPr lang="ru-RU" i="1" dirty="0" smtClean="0"/>
              <a:t>делегирование событий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5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Всплытие </a:t>
            </a:r>
            <a:r>
              <a:rPr lang="ru-RU" b="1" dirty="0" smtClean="0"/>
              <a:t>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22429" y="1531808"/>
            <a:ext cx="7154253" cy="4195481"/>
          </a:xfrm>
        </p:spPr>
        <p:txBody>
          <a:bodyPr/>
          <a:lstStyle/>
          <a:p>
            <a:r>
              <a:rPr lang="ru-RU" dirty="0"/>
              <a:t>Когда вы кликаете на самый внутренний блок, событие </a:t>
            </a:r>
            <a:r>
              <a:rPr lang="ru-RU" sz="2400" b="1" u="sng" dirty="0" err="1"/>
              <a:t>onclick</a:t>
            </a:r>
            <a:r>
              <a:rPr lang="ru-RU" dirty="0"/>
              <a:t> возникает сначала в нем, а затем срабатывает в его родителе, в родителе его родителя и так далее, пока не дойдет то тега </a:t>
            </a:r>
            <a:r>
              <a:rPr lang="ru-RU" sz="2400" b="1" u="sng" dirty="0" err="1"/>
              <a:t>body</a:t>
            </a:r>
            <a:r>
              <a:rPr lang="ru-RU" dirty="0"/>
              <a:t> и далее до тега </a:t>
            </a:r>
            <a:r>
              <a:rPr lang="ru-RU" sz="2400" b="1" u="sng" dirty="0" err="1"/>
              <a:t>html</a:t>
            </a:r>
            <a:r>
              <a:rPr lang="ru-RU" dirty="0"/>
              <a:t> (затем до </a:t>
            </a:r>
            <a:r>
              <a:rPr lang="ru-RU" sz="2400" b="1" u="sng" dirty="0" err="1"/>
              <a:t>document</a:t>
            </a:r>
            <a:r>
              <a:rPr lang="ru-RU" dirty="0"/>
              <a:t> и до </a:t>
            </a:r>
            <a:r>
              <a:rPr lang="ru-RU" sz="2400" b="1" u="sng" dirty="0" err="1"/>
              <a:t>window</a:t>
            </a:r>
            <a:r>
              <a:rPr lang="ru-RU" dirty="0"/>
              <a:t>).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7759"/>
          <a:stretch/>
        </p:blipFill>
        <p:spPr>
          <a:xfrm>
            <a:off x="265469" y="1853248"/>
            <a:ext cx="4211913" cy="13127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9" y="4149059"/>
            <a:ext cx="4815503" cy="1292174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774829" y="4201273"/>
            <a:ext cx="7154253" cy="234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Нажмите на самый внутренний красный блок - </a:t>
            </a:r>
            <a:r>
              <a:rPr lang="ru-RU" dirty="0" smtClean="0"/>
              <a:t>сначала </a:t>
            </a:r>
            <a:r>
              <a:rPr lang="ru-RU" dirty="0"/>
              <a:t>сработает </a:t>
            </a:r>
            <a:r>
              <a:rPr lang="ru-RU" dirty="0" err="1"/>
              <a:t>onclick</a:t>
            </a:r>
            <a:r>
              <a:rPr lang="ru-RU" dirty="0"/>
              <a:t> </a:t>
            </a:r>
            <a:r>
              <a:rPr lang="ru-RU" sz="2400" b="1" u="sng" dirty="0"/>
              <a:t>красного</a:t>
            </a:r>
            <a:r>
              <a:rPr lang="ru-RU" sz="2400" dirty="0"/>
              <a:t> </a:t>
            </a:r>
            <a:r>
              <a:rPr lang="ru-RU" dirty="0"/>
              <a:t>блока, потом </a:t>
            </a:r>
            <a:r>
              <a:rPr lang="ru-RU" sz="2400" b="1" u="sng" dirty="0"/>
              <a:t>голубого</a:t>
            </a:r>
            <a:r>
              <a:rPr lang="ru-RU" dirty="0"/>
              <a:t>, потом </a:t>
            </a:r>
            <a:r>
              <a:rPr lang="ru-RU" sz="2400" b="1" u="sng" dirty="0"/>
              <a:t>зеленого</a:t>
            </a:r>
            <a:endParaRPr lang="ru-RU" b="1" u="sng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38571" y="5779503"/>
            <a:ext cx="9976111" cy="831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Такое поведение называется </a:t>
            </a:r>
            <a:r>
              <a:rPr lang="ru-RU" i="1" dirty="0"/>
              <a:t>всплытием</a:t>
            </a:r>
            <a:r>
              <a:rPr lang="ru-RU" dirty="0"/>
              <a:t> событий - по аналогии со всплытием пузырька воздуха со дна. Так же, как и пузырек, наш клик по внутреннему элементу как будто выплывает наверх, каждый раз срабатывая на более высоких блоках.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4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event.target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4722" y="1227008"/>
            <a:ext cx="6233651" cy="1272555"/>
          </a:xfrm>
        </p:spPr>
        <p:txBody>
          <a:bodyPr/>
          <a:lstStyle/>
          <a:p>
            <a:r>
              <a:rPr lang="ru-RU" dirty="0"/>
              <a:t>Когда мы кликаем на </a:t>
            </a:r>
            <a:r>
              <a:rPr lang="en-US" dirty="0" smtClean="0"/>
              <a:t>div</a:t>
            </a:r>
            <a:r>
              <a:rPr lang="ru-RU" dirty="0" smtClean="0"/>
              <a:t>, </a:t>
            </a:r>
            <a:r>
              <a:rPr lang="ru-RU" dirty="0"/>
              <a:t>мы можем попасть по абзацу, а можем попасть в место, где этого абзаца нет.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03" y="1254686"/>
            <a:ext cx="4922274" cy="1244877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67149" y="3557121"/>
            <a:ext cx="7306777" cy="3029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В </a:t>
            </a:r>
            <a:r>
              <a:rPr lang="ru-RU" dirty="0"/>
              <a:t>следующем примере у нас есть </a:t>
            </a:r>
            <a:r>
              <a:rPr lang="ru-RU" b="1" dirty="0" err="1"/>
              <a:t>div</a:t>
            </a:r>
            <a:r>
              <a:rPr lang="ru-RU" dirty="0"/>
              <a:t>, внутри него лежит </a:t>
            </a:r>
            <a:r>
              <a:rPr lang="ru-RU" b="1" dirty="0"/>
              <a:t>p</a:t>
            </a:r>
            <a:r>
              <a:rPr lang="ru-RU" dirty="0"/>
              <a:t>, а внутри него - </a:t>
            </a:r>
            <a:r>
              <a:rPr lang="ru-RU" b="1" dirty="0" err="1"/>
              <a:t>span</a:t>
            </a:r>
            <a:r>
              <a:rPr lang="ru-RU" dirty="0"/>
              <a:t>.</a:t>
            </a:r>
          </a:p>
          <a:p>
            <a:r>
              <a:rPr lang="ru-RU" dirty="0"/>
              <a:t>Давайте привяжем событие </a:t>
            </a:r>
            <a:r>
              <a:rPr lang="ru-RU" dirty="0" err="1"/>
              <a:t>onclick</a:t>
            </a:r>
            <a:r>
              <a:rPr lang="ru-RU" dirty="0"/>
              <a:t> самому верхнему элементу (диву) и будем кликать на разные элементы: на </a:t>
            </a:r>
            <a:r>
              <a:rPr lang="ru-RU" dirty="0" err="1"/>
              <a:t>div</a:t>
            </a:r>
            <a:r>
              <a:rPr lang="ru-RU" dirty="0"/>
              <a:t>, на p, на </a:t>
            </a:r>
            <a:r>
              <a:rPr lang="ru-RU" dirty="0" err="1"/>
              <a:t>span</a:t>
            </a:r>
            <a:r>
              <a:rPr lang="ru-RU" dirty="0"/>
              <a:t>. С помощью </a:t>
            </a:r>
            <a:r>
              <a:rPr lang="ru-RU" b="1" dirty="0" err="1"/>
              <a:t>event.target</a:t>
            </a:r>
            <a:r>
              <a:rPr lang="ru-RU" dirty="0"/>
              <a:t> получим самый нижний элемент, в котором случилось событие и выведем его название с помощью </a:t>
            </a:r>
            <a:r>
              <a:rPr lang="ru-RU" b="1" dirty="0" err="1"/>
              <a:t>tagName</a:t>
            </a:r>
            <a:r>
              <a:rPr lang="ru-RU" dirty="0"/>
              <a:t>.</a:t>
            </a:r>
          </a:p>
          <a:p>
            <a:r>
              <a:rPr lang="ru-RU" dirty="0"/>
              <a:t>Если кликнуть, к примеру, на </a:t>
            </a:r>
            <a:r>
              <a:rPr lang="ru-RU" dirty="0" err="1"/>
              <a:t>span</a:t>
            </a:r>
            <a:r>
              <a:rPr lang="ru-RU" dirty="0"/>
              <a:t> - то событие отловит наш </a:t>
            </a:r>
            <a:r>
              <a:rPr lang="ru-RU" dirty="0" err="1"/>
              <a:t>div</a:t>
            </a:r>
            <a:r>
              <a:rPr lang="ru-RU" dirty="0"/>
              <a:t> (ведь именно к нему привязан </a:t>
            </a:r>
            <a:r>
              <a:rPr lang="ru-RU" dirty="0" err="1"/>
              <a:t>onclick</a:t>
            </a:r>
            <a:r>
              <a:rPr lang="ru-RU" dirty="0"/>
              <a:t>), но в </a:t>
            </a:r>
            <a:r>
              <a:rPr lang="ru-RU" b="1" dirty="0" err="1"/>
              <a:t>event.target</a:t>
            </a:r>
            <a:r>
              <a:rPr lang="ru-RU" dirty="0"/>
              <a:t> будет лежать именно </a:t>
            </a:r>
            <a:r>
              <a:rPr lang="ru-RU" b="1" dirty="0" err="1" smtClean="0"/>
              <a:t>span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98510" y="2636752"/>
            <a:ext cx="10626573" cy="783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Для того, чтобы узнать по какому именно элементу произошел клик нам поможет  </a:t>
            </a:r>
            <a:r>
              <a:rPr lang="ru-RU" dirty="0"/>
              <a:t>объект </a:t>
            </a:r>
            <a:r>
              <a:rPr lang="ru-RU" dirty="0" err="1"/>
              <a:t>Event</a:t>
            </a:r>
            <a:r>
              <a:rPr lang="ru-RU" dirty="0"/>
              <a:t> и его свойство </a:t>
            </a:r>
            <a:r>
              <a:rPr lang="ru-RU" b="1" dirty="0" err="1"/>
              <a:t>event.target</a:t>
            </a:r>
            <a:r>
              <a:rPr lang="ru-RU" dirty="0"/>
              <a:t> - в нем хранится именно тот элемент, в котором произошел клик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006" y="4484218"/>
            <a:ext cx="4187620" cy="125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Прекращение всплытия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2117" y="1403990"/>
            <a:ext cx="11110452" cy="1820992"/>
          </a:xfrm>
        </p:spPr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се </a:t>
            </a:r>
            <a:r>
              <a:rPr lang="ru-RU" dirty="0"/>
              <a:t>события всплывают до самого верха (до тега </a:t>
            </a:r>
            <a:r>
              <a:rPr lang="ru-RU" dirty="0" err="1"/>
              <a:t>html</a:t>
            </a:r>
            <a:r>
              <a:rPr lang="ru-RU" dirty="0"/>
              <a:t>, а затем до </a:t>
            </a:r>
            <a:r>
              <a:rPr lang="ru-RU" dirty="0" err="1"/>
              <a:t>document</a:t>
            </a:r>
            <a:r>
              <a:rPr lang="ru-RU" dirty="0"/>
              <a:t>, а затем до </a:t>
            </a:r>
            <a:r>
              <a:rPr lang="ru-RU" dirty="0" err="1"/>
              <a:t>window</a:t>
            </a:r>
            <a:r>
              <a:rPr lang="ru-RU" dirty="0"/>
              <a:t>). Иногда есть нужда это всплытие остановить. Это может сделать любой элемент, через который всплывает событие. Для этого в коде элемента следует вызвать метод </a:t>
            </a:r>
            <a:r>
              <a:rPr lang="ru-RU" b="1" dirty="0" err="1"/>
              <a:t>event.stopPropagation</a:t>
            </a:r>
            <a:r>
              <a:rPr lang="ru-RU" b="1" dirty="0"/>
              <a:t>()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2117" y="3805084"/>
            <a:ext cx="5063612" cy="2222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В следующем примере клик по красному блоку сработает на нем самом, затем на голубом блоке и все - голубой блок прекращает дальнейшее всплытие и зеленый блок уже никак не отреагирует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146759"/>
            <a:ext cx="70866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</a:t>
            </a:r>
            <a:r>
              <a:rPr lang="ru-RU" b="1" dirty="0" smtClean="0"/>
              <a:t>тадия </a:t>
            </a:r>
            <a:r>
              <a:rPr lang="ru-RU" b="1" dirty="0"/>
              <a:t>перехвата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437" y="1529399"/>
            <a:ext cx="11898313" cy="98520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Кроме всплытия событий есть еще и </a:t>
            </a:r>
            <a:r>
              <a:rPr lang="ru-RU" i="1" dirty="0"/>
              <a:t>погружение</a:t>
            </a:r>
            <a:r>
              <a:rPr lang="ru-RU" dirty="0"/>
              <a:t> (по научному </a:t>
            </a:r>
            <a:r>
              <a:rPr lang="ru-RU" b="1" dirty="0"/>
              <a:t>стадия перехвата</a:t>
            </a:r>
            <a:r>
              <a:rPr lang="ru-RU" dirty="0"/>
              <a:t>). Это значит, что событие сначала идет сверху вниз (стадия перехвата), доходит до нашего элемента (стадия цели) и только потом начинает всплывать (стадия всплытия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2514600"/>
            <a:ext cx="7410450" cy="361950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98437" y="2667000"/>
            <a:ext cx="4478339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Повесить обработчик события с учетом стадии перехвата можно только с помощью </a:t>
            </a:r>
            <a:r>
              <a:rPr lang="ru-RU" b="1" dirty="0" err="1" smtClean="0"/>
              <a:t>addEventListener</a:t>
            </a:r>
            <a:r>
              <a:rPr lang="ru-RU" dirty="0" smtClean="0"/>
              <a:t>. Для этого у него есть третий параметр: если он равен </a:t>
            </a:r>
            <a:r>
              <a:rPr lang="ru-RU" dirty="0" err="1" smtClean="0"/>
              <a:t>true</a:t>
            </a:r>
            <a:r>
              <a:rPr lang="ru-RU" dirty="0" smtClean="0"/>
              <a:t> - событие сработает на стадии перехвата, а если </a:t>
            </a:r>
            <a:r>
              <a:rPr lang="ru-RU" dirty="0" err="1" smtClean="0"/>
              <a:t>false</a:t>
            </a:r>
            <a:r>
              <a:rPr lang="ru-RU" dirty="0" smtClean="0"/>
              <a:t> - на стадии всплытия (это по умолчанию)</a:t>
            </a:r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98437" y="6286500"/>
            <a:ext cx="11898313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Для удаления обработчика используется метод </a:t>
            </a:r>
            <a:r>
              <a:rPr lang="en-US" dirty="0" err="1"/>
              <a:t>removeEventListener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7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Делегирование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8612" y="1538569"/>
            <a:ext cx="8946541" cy="1052232"/>
          </a:xfrm>
        </p:spPr>
        <p:txBody>
          <a:bodyPr/>
          <a:lstStyle/>
          <a:p>
            <a:r>
              <a:rPr lang="ru-RU" dirty="0"/>
              <a:t>Представим себе ситуацию: пусть у нас есть </a:t>
            </a:r>
            <a:r>
              <a:rPr lang="ru-RU" b="1" dirty="0" err="1"/>
              <a:t>ul</a:t>
            </a:r>
            <a:r>
              <a:rPr lang="ru-RU" dirty="0"/>
              <a:t> с несколькими </a:t>
            </a:r>
            <a:r>
              <a:rPr lang="ru-RU" b="1" dirty="0" err="1"/>
              <a:t>li</a:t>
            </a:r>
            <a:r>
              <a:rPr lang="ru-RU" dirty="0"/>
              <a:t>. К каждой </a:t>
            </a:r>
            <a:r>
              <a:rPr lang="ru-RU" dirty="0" err="1"/>
              <a:t>li</a:t>
            </a:r>
            <a:r>
              <a:rPr lang="ru-RU" dirty="0"/>
              <a:t> привязано следующее событие: по нажатию на </a:t>
            </a:r>
            <a:r>
              <a:rPr lang="ru-RU" dirty="0" err="1"/>
              <a:t>li</a:t>
            </a:r>
            <a:r>
              <a:rPr lang="ru-RU" dirty="0"/>
              <a:t> ей в конец добавляется '!'.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2852737"/>
            <a:ext cx="3457575" cy="25247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2" y="2852737"/>
            <a:ext cx="51911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Делегирование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8612" y="1538569"/>
            <a:ext cx="8946541" cy="1052232"/>
          </a:xfrm>
        </p:spPr>
        <p:txBody>
          <a:bodyPr/>
          <a:lstStyle/>
          <a:p>
            <a:r>
              <a:rPr lang="ru-RU" dirty="0"/>
              <a:t>Пусть теперь у нас также есть кнопочка, по нажатию на которую в конец </a:t>
            </a:r>
            <a:r>
              <a:rPr lang="ru-RU" dirty="0" err="1"/>
              <a:t>ul</a:t>
            </a:r>
            <a:r>
              <a:rPr lang="ru-RU" dirty="0"/>
              <a:t> добавляется новая </a:t>
            </a:r>
            <a:r>
              <a:rPr lang="ru-RU" b="1" dirty="0" err="1"/>
              <a:t>li</a:t>
            </a:r>
            <a:r>
              <a:rPr lang="ru-RU" dirty="0"/>
              <a:t> с текстом 'пункт'. Нас ждет сюрприз: привязанное событие не будет работать </a:t>
            </a:r>
            <a:r>
              <a:rPr lang="ru-RU" b="1" dirty="0"/>
              <a:t>для новых</a:t>
            </a:r>
            <a:r>
              <a:rPr lang="ru-RU" dirty="0"/>
              <a:t> </a:t>
            </a:r>
            <a:r>
              <a:rPr lang="ru-RU" dirty="0" err="1"/>
              <a:t>li</a:t>
            </a:r>
            <a:r>
              <a:rPr lang="ru-RU" dirty="0"/>
              <a:t>! 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537" y="2852737"/>
            <a:ext cx="6044485" cy="25247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2852737"/>
            <a:ext cx="4765759" cy="252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0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Делегирование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8612" y="1538568"/>
            <a:ext cx="8946541" cy="2214281"/>
          </a:xfrm>
        </p:spPr>
        <p:txBody>
          <a:bodyPr>
            <a:normAutofit/>
          </a:bodyPr>
          <a:lstStyle/>
          <a:p>
            <a:r>
              <a:rPr lang="ru-RU" dirty="0"/>
              <a:t>Суть делегирования в следующем: навесим событие не на каждую </a:t>
            </a:r>
            <a:r>
              <a:rPr lang="ru-RU" dirty="0" err="1"/>
              <a:t>li</a:t>
            </a:r>
            <a:r>
              <a:rPr lang="ru-RU" dirty="0"/>
              <a:t>, а на их родителя - на </a:t>
            </a:r>
            <a:r>
              <a:rPr lang="ru-RU" b="1" dirty="0" err="1"/>
              <a:t>ul</a:t>
            </a:r>
            <a:r>
              <a:rPr lang="ru-RU" dirty="0"/>
              <a:t>.</a:t>
            </a:r>
          </a:p>
          <a:p>
            <a:r>
              <a:rPr lang="ru-RU" dirty="0"/>
              <a:t>При этом работоспособность нашего скрипта должна сохраниться: по-прежнему при клике на </a:t>
            </a:r>
            <a:r>
              <a:rPr lang="ru-RU" dirty="0" err="1"/>
              <a:t>li</a:t>
            </a:r>
            <a:r>
              <a:rPr lang="ru-RU" dirty="0"/>
              <a:t> ей в конец будет добавляться '!'. Только событие в новом варианте будет навешано на </a:t>
            </a:r>
            <a:r>
              <a:rPr lang="ru-RU" dirty="0" err="1" smtClean="0"/>
              <a:t>ul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7" y="3719512"/>
            <a:ext cx="2571750" cy="1990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2" y="3719512"/>
            <a:ext cx="7770614" cy="199072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503362" y="5848350"/>
            <a:ext cx="8946541" cy="761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Т</a:t>
            </a:r>
            <a:r>
              <a:rPr lang="ru-RU" dirty="0" smtClean="0"/>
              <a:t>ак </a:t>
            </a:r>
            <a:r>
              <a:rPr lang="ru-RU" dirty="0"/>
              <a:t>как событие навешано на </a:t>
            </a:r>
            <a:r>
              <a:rPr lang="ru-RU" dirty="0" err="1"/>
              <a:t>ul</a:t>
            </a:r>
            <a:r>
              <a:rPr lang="ru-RU" dirty="0"/>
              <a:t>, то внутри функции мы можем поймать </a:t>
            </a:r>
            <a:r>
              <a:rPr lang="ru-RU" dirty="0" err="1"/>
              <a:t>li</a:t>
            </a:r>
            <a:r>
              <a:rPr lang="ru-RU" dirty="0"/>
              <a:t> с помощью </a:t>
            </a:r>
            <a:r>
              <a:rPr lang="ru-RU" b="1" dirty="0" err="1" smtClean="0"/>
              <a:t>event.target</a:t>
            </a:r>
            <a:r>
              <a:rPr lang="ru-RU" dirty="0" smtClean="0"/>
              <a:t>.\</a:t>
            </a:r>
            <a:r>
              <a:rPr lang="ru-RU" dirty="0" err="1" smtClean="0"/>
              <a:t>event.target</a:t>
            </a:r>
            <a:r>
              <a:rPr lang="ru-RU" dirty="0" smtClean="0"/>
              <a:t> </a:t>
            </a:r>
            <a:r>
              <a:rPr lang="ru-RU" dirty="0"/>
              <a:t>- это именно тот тег, в котором случился клик, в нашем случае это </a:t>
            </a:r>
            <a:r>
              <a:rPr lang="ru-RU" b="1" dirty="0" err="1"/>
              <a:t>li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7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1144</TotalTime>
  <Words>262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События, типы событий и их обработка</vt:lpstr>
      <vt:lpstr>Всплытие событий</vt:lpstr>
      <vt:lpstr>event.target</vt:lpstr>
      <vt:lpstr>Прекращение всплытия </vt:lpstr>
      <vt:lpstr>Стадия перехвата</vt:lpstr>
      <vt:lpstr>Делегирование </vt:lpstr>
      <vt:lpstr>Делегирование </vt:lpstr>
      <vt:lpstr>Делегирование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Объектная модель браузера (BOM). Использование объектов HTML и объектной модели документа (DOM)</dc:title>
  <dc:creator>Пользователь Windows</dc:creator>
  <cp:lastModifiedBy>Пользователь Windows</cp:lastModifiedBy>
  <cp:revision>21</cp:revision>
  <dcterms:created xsi:type="dcterms:W3CDTF">2019-01-28T19:07:33Z</dcterms:created>
  <dcterms:modified xsi:type="dcterms:W3CDTF">2019-02-05T11:13:59Z</dcterms:modified>
</cp:coreProperties>
</file>