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Технология AJAX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Виничук</a:t>
            </a:r>
            <a:r>
              <a:rPr lang="ru-RU" dirty="0" smtClean="0"/>
              <a:t> О.Н.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8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для самоконтроля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Создать форму заказа обратного звонка:</a:t>
            </a:r>
          </a:p>
          <a:p>
            <a:r>
              <a:rPr lang="ru-RU" dirty="0" smtClean="0"/>
              <a:t>Имя;</a:t>
            </a:r>
          </a:p>
          <a:p>
            <a:r>
              <a:rPr lang="ru-RU" dirty="0" smtClean="0"/>
              <a:t>Номер телефона.</a:t>
            </a:r>
          </a:p>
          <a:p>
            <a:pPr marL="0" indent="0">
              <a:buNone/>
            </a:pPr>
            <a:r>
              <a:rPr lang="ru-RU" dirty="0" smtClean="0"/>
              <a:t>Вывести сообщение об успешной отправке данных формата «Уважаемый ИМЯ, ваша заявка на обратный звонок принята».</a:t>
            </a:r>
          </a:p>
          <a:p>
            <a:pPr marL="0" indent="0">
              <a:buNone/>
            </a:pPr>
            <a:r>
              <a:rPr lang="ru-RU" dirty="0" smtClean="0"/>
              <a:t>В случае, если данные не были отправлены на сервер, так же вывести сообщение.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03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</a:t>
            </a:r>
            <a:r>
              <a:rPr lang="ru-RU" dirty="0" err="1"/>
              <a:t>JavaScript</a:t>
            </a:r>
            <a:r>
              <a:rPr lang="ru-RU" dirty="0"/>
              <a:t> </a:t>
            </a:r>
            <a:r>
              <a:rPr lang="ru-RU" dirty="0" smtClean="0"/>
              <a:t>можно </a:t>
            </a:r>
            <a:r>
              <a:rPr lang="ru-RU" dirty="0"/>
              <a:t>создавать асинхронные запросы и отправлять их на сервер.</a:t>
            </a:r>
          </a:p>
          <a:p>
            <a:r>
              <a:rPr lang="ru-RU" dirty="0"/>
              <a:t>Использование асинхронных запросов позволяет значительно ускорить загрузку страниц, так как в этом случае обновляться будет только та часть страницы, которая содержит новые данные, а не страница целиком.</a:t>
            </a:r>
          </a:p>
          <a:p>
            <a:r>
              <a:rPr lang="ru-RU" dirty="0"/>
              <a:t>Техника использования асинхронных запросов называется </a:t>
            </a:r>
            <a:r>
              <a:rPr lang="ru-RU" sz="2400" b="1" dirty="0"/>
              <a:t>AJAX</a:t>
            </a:r>
            <a:r>
              <a:rPr lang="ru-RU" dirty="0"/>
              <a:t> - </a:t>
            </a:r>
            <a:r>
              <a:rPr lang="ru-RU" b="1" dirty="0" err="1"/>
              <a:t>A</a:t>
            </a:r>
            <a:r>
              <a:rPr lang="ru-RU" dirty="0" err="1"/>
              <a:t>synchronous</a:t>
            </a:r>
            <a:r>
              <a:rPr lang="ru-RU" dirty="0"/>
              <a:t> </a:t>
            </a:r>
            <a:r>
              <a:rPr lang="ru-RU" b="1" dirty="0" err="1"/>
              <a:t>J</a:t>
            </a:r>
            <a:r>
              <a:rPr lang="ru-RU" dirty="0" err="1"/>
              <a:t>avaScript</a:t>
            </a:r>
            <a:r>
              <a:rPr lang="ru-RU" dirty="0"/>
              <a:t> </a:t>
            </a:r>
            <a:r>
              <a:rPr lang="ru-RU" b="1" dirty="0" err="1"/>
              <a:t>A</a:t>
            </a:r>
            <a:r>
              <a:rPr lang="ru-RU" dirty="0" err="1"/>
              <a:t>nd</a:t>
            </a:r>
            <a:r>
              <a:rPr lang="ru-RU" dirty="0"/>
              <a:t> </a:t>
            </a:r>
            <a:r>
              <a:rPr lang="ru-RU" b="1" dirty="0"/>
              <a:t>X</a:t>
            </a:r>
            <a:r>
              <a:rPr lang="ru-RU" dirty="0"/>
              <a:t>ML (Асинхронный </a:t>
            </a:r>
            <a:r>
              <a:rPr lang="ru-RU" dirty="0" err="1"/>
              <a:t>JavaScript</a:t>
            </a:r>
            <a:r>
              <a:rPr lang="ru-RU" dirty="0"/>
              <a:t> и XML).</a:t>
            </a:r>
          </a:p>
          <a:p>
            <a:endParaRPr lang="en-US" dirty="0" smtClean="0"/>
          </a:p>
          <a:p>
            <a:r>
              <a:rPr lang="en-US" dirty="0" smtClean="0"/>
              <a:t>AJAX </a:t>
            </a:r>
            <a:r>
              <a:rPr lang="ru-RU" dirty="0" smtClean="0"/>
              <a:t>осуществляет </a:t>
            </a:r>
            <a:r>
              <a:rPr lang="ru-RU" dirty="0"/>
              <a:t>запрос к серверу без перезагрузки страницы. Это низкоуровневый метод, обладающий большим количеством настроек.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3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jQuery.ajax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$.</a:t>
            </a:r>
            <a:r>
              <a:rPr lang="ru-RU" dirty="0" err="1" smtClean="0"/>
              <a:t>ajax</a:t>
            </a:r>
            <a:r>
              <a:rPr lang="ru-RU" dirty="0" smtClean="0"/>
              <a:t>(</a:t>
            </a:r>
            <a:r>
              <a:rPr lang="ru-RU" dirty="0" err="1" smtClean="0"/>
              <a:t>url</a:t>
            </a:r>
            <a:r>
              <a:rPr lang="ru-RU" dirty="0"/>
              <a:t>,[</a:t>
            </a:r>
            <a:r>
              <a:rPr lang="ru-RU" dirty="0" err="1"/>
              <a:t>settings</a:t>
            </a:r>
            <a:r>
              <a:rPr lang="ru-RU" dirty="0" smtClean="0"/>
              <a:t>])</a:t>
            </a:r>
          </a:p>
          <a:p>
            <a:r>
              <a:rPr lang="ru-RU" dirty="0" err="1" smtClean="0"/>
              <a:t>url</a:t>
            </a:r>
            <a:r>
              <a:rPr lang="ru-RU" dirty="0" smtClean="0"/>
              <a:t> </a:t>
            </a:r>
            <a:r>
              <a:rPr lang="ru-RU" dirty="0"/>
              <a:t>— адрес запроса.</a:t>
            </a:r>
          </a:p>
          <a:p>
            <a:r>
              <a:rPr lang="ru-RU" dirty="0" err="1"/>
              <a:t>settings</a:t>
            </a:r>
            <a:r>
              <a:rPr lang="ru-RU" dirty="0"/>
              <a:t> — в этом параметре можно задать настройки для данного запроса. Задается с помощью объекта в формате {</a:t>
            </a:r>
            <a:r>
              <a:rPr lang="ru-RU" dirty="0" err="1"/>
              <a:t>имя:значение</a:t>
            </a:r>
            <a:r>
              <a:rPr lang="ru-RU" dirty="0"/>
              <a:t>, </a:t>
            </a:r>
            <a:r>
              <a:rPr lang="ru-RU" dirty="0" err="1"/>
              <a:t>имя:значение</a:t>
            </a:r>
            <a:r>
              <a:rPr lang="ru-RU" dirty="0"/>
              <a:t>...}. Ни одна из настроек не является обязательной. Установить настройки по умолчанию можно с помощью метода </a:t>
            </a:r>
          </a:p>
        </p:txBody>
      </p:sp>
    </p:spTree>
    <p:extLst>
      <p:ext uri="{BB962C8B-B14F-4D97-AF65-F5344CB8AC3E}">
        <p14:creationId xmlns:p14="http://schemas.microsoft.com/office/powerpoint/2010/main" val="37721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Рассмотрим пример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19" y="2415266"/>
            <a:ext cx="11168454" cy="28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Отправим данные формы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234" y="2320472"/>
            <a:ext cx="9779529" cy="432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1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Обработчики </a:t>
            </a:r>
            <a:r>
              <a:rPr lang="ru-RU" b="0" dirty="0" smtClean="0"/>
              <a:t>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Настройки </a:t>
            </a:r>
            <a:r>
              <a:rPr lang="ru-RU" dirty="0" err="1"/>
              <a:t>beforeSend</a:t>
            </a:r>
            <a:r>
              <a:rPr lang="ru-RU" dirty="0"/>
              <a:t>, </a:t>
            </a:r>
            <a:r>
              <a:rPr lang="ru-RU" dirty="0" err="1"/>
              <a:t>error</a:t>
            </a:r>
            <a:r>
              <a:rPr lang="ru-RU" dirty="0"/>
              <a:t>, </a:t>
            </a:r>
            <a:r>
              <a:rPr lang="ru-RU" dirty="0" err="1"/>
              <a:t>dataFilter</a:t>
            </a:r>
            <a:r>
              <a:rPr lang="ru-RU" dirty="0"/>
              <a:t>, </a:t>
            </a:r>
            <a:r>
              <a:rPr lang="ru-RU" dirty="0" err="1"/>
              <a:t>success</a:t>
            </a:r>
            <a:r>
              <a:rPr lang="ru-RU" dirty="0"/>
              <a:t> и </a:t>
            </a:r>
            <a:r>
              <a:rPr lang="ru-RU" dirty="0" err="1"/>
              <a:t>complete</a:t>
            </a:r>
            <a:r>
              <a:rPr lang="ru-RU" dirty="0"/>
              <a:t> </a:t>
            </a:r>
            <a:r>
              <a:rPr lang="ru-RU" dirty="0" smtClean="0"/>
              <a:t>позволяют </a:t>
            </a:r>
            <a:r>
              <a:rPr lang="ru-RU" dirty="0"/>
              <a:t>установить обработчики событий, которые происходят в определенные моменты выполнения каждого </a:t>
            </a:r>
            <a:r>
              <a:rPr lang="ru-RU" dirty="0" err="1"/>
              <a:t>ajax</a:t>
            </a:r>
            <a:r>
              <a:rPr lang="ru-RU" dirty="0"/>
              <a:t>-запроса</a:t>
            </a:r>
            <a:r>
              <a:rPr lang="ru-RU" dirty="0" smtClean="0"/>
              <a:t>.</a:t>
            </a:r>
          </a:p>
          <a:p>
            <a:r>
              <a:rPr lang="ru-RU" sz="2000" b="1" u="sng" dirty="0" err="1" smtClean="0"/>
              <a:t>beforeSend</a:t>
            </a:r>
            <a:r>
              <a:rPr lang="ru-RU" dirty="0"/>
              <a:t> происходит непосредственно перед отправкой запроса на сервер.</a:t>
            </a:r>
          </a:p>
          <a:p>
            <a:r>
              <a:rPr lang="ru-RU" sz="2000" b="1" u="sng" dirty="0" err="1"/>
              <a:t>error</a:t>
            </a:r>
            <a:r>
              <a:rPr lang="ru-RU" dirty="0"/>
              <a:t> происходит в случае неудачного выполнения запроса.</a:t>
            </a:r>
          </a:p>
          <a:p>
            <a:r>
              <a:rPr lang="ru-RU" sz="2000" b="1" u="sng" dirty="0" err="1"/>
              <a:t>dataFilter</a:t>
            </a:r>
            <a:r>
              <a:rPr lang="ru-RU" dirty="0"/>
              <a:t> происходит в момент прибытия данных с сервера. Позволяет обработать "сырые" данные, присланные сервером.</a:t>
            </a:r>
          </a:p>
          <a:p>
            <a:r>
              <a:rPr lang="ru-RU" sz="2000" b="1" u="sng" dirty="0" err="1"/>
              <a:t>success</a:t>
            </a:r>
            <a:r>
              <a:rPr lang="ru-RU" dirty="0"/>
              <a:t> происходит в случае удачного завершения запроса.</a:t>
            </a:r>
          </a:p>
          <a:p>
            <a:r>
              <a:rPr lang="ru-RU" sz="2000" b="1" u="sng" dirty="0" err="1"/>
              <a:t>complete</a:t>
            </a:r>
            <a:r>
              <a:rPr lang="ru-RU" dirty="0"/>
              <a:t> происходит в случае любого завершения запроса.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3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Параметр </a:t>
            </a:r>
            <a:r>
              <a:rPr lang="en-US" b="0" dirty="0" err="1"/>
              <a:t>dataType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08214" y="2432957"/>
            <a:ext cx="11117472" cy="427808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Функция $.</a:t>
            </a:r>
            <a:r>
              <a:rPr lang="ru-RU" dirty="0" err="1" smtClean="0"/>
              <a:t>ajax</a:t>
            </a:r>
            <a:r>
              <a:rPr lang="ru-RU" dirty="0" smtClean="0"/>
              <a:t>() узнает о типе присланных сервером данных от самого сервера. Кроме этого, существует возможность лично указать, как следует интерпретировать эти данные. Это делается с помощью параметра </a:t>
            </a:r>
            <a:r>
              <a:rPr lang="ru-RU" dirty="0" err="1" smtClean="0"/>
              <a:t>dataType</a:t>
            </a:r>
            <a:r>
              <a:rPr lang="ru-RU" dirty="0" smtClean="0"/>
              <a:t>. Возможные значения этого параметра</a:t>
            </a:r>
          </a:p>
          <a:p>
            <a:r>
              <a:rPr lang="ru-RU" dirty="0" smtClean="0"/>
              <a:t>"</a:t>
            </a:r>
            <a:r>
              <a:rPr lang="ru-RU" sz="1900" b="1" u="sng" dirty="0" err="1" smtClean="0"/>
              <a:t>xml</a:t>
            </a:r>
            <a:r>
              <a:rPr lang="ru-RU" dirty="0" smtClean="0"/>
              <a:t>" — полученный </a:t>
            </a:r>
            <a:r>
              <a:rPr lang="ru-RU" dirty="0" err="1" smtClean="0"/>
              <a:t>xml</a:t>
            </a:r>
            <a:r>
              <a:rPr lang="ru-RU" dirty="0" smtClean="0"/>
              <a:t>-документ будет доступен в текстовом виде. С ним можно работать стандартными средствами </a:t>
            </a:r>
            <a:r>
              <a:rPr lang="ru-RU" dirty="0" err="1" smtClean="0"/>
              <a:t>jQuery</a:t>
            </a:r>
            <a:r>
              <a:rPr lang="ru-RU" dirty="0" smtClean="0"/>
              <a:t> (также как и с документом </a:t>
            </a:r>
            <a:r>
              <a:rPr lang="ru-RU" dirty="0" err="1" smtClean="0"/>
              <a:t>html</a:t>
            </a:r>
            <a:r>
              <a:rPr lang="ru-RU" dirty="0" smtClean="0"/>
              <a:t>).</a:t>
            </a:r>
          </a:p>
          <a:p>
            <a:r>
              <a:rPr lang="ru-RU" dirty="0" smtClean="0"/>
              <a:t>"</a:t>
            </a:r>
            <a:r>
              <a:rPr lang="ru-RU" sz="1900" b="1" u="sng" dirty="0" err="1" smtClean="0"/>
              <a:t>html</a:t>
            </a:r>
            <a:r>
              <a:rPr lang="ru-RU" dirty="0" smtClean="0"/>
              <a:t>" — полученный </a:t>
            </a:r>
            <a:r>
              <a:rPr lang="ru-RU" dirty="0" err="1" smtClean="0"/>
              <a:t>html</a:t>
            </a:r>
            <a:r>
              <a:rPr lang="ru-RU" dirty="0" smtClean="0"/>
              <a:t> будет доступен в текстовом виде. Если он содержит скрипты в тегах &lt;</a:t>
            </a:r>
            <a:r>
              <a:rPr lang="ru-RU" dirty="0" err="1" smtClean="0"/>
              <a:t>script</a:t>
            </a:r>
            <a:r>
              <a:rPr lang="ru-RU" dirty="0" smtClean="0"/>
              <a:t>&gt;, то они будут автоматически выполнены, только когда </a:t>
            </a:r>
            <a:r>
              <a:rPr lang="ru-RU" dirty="0" err="1" smtClean="0"/>
              <a:t>html</a:t>
            </a:r>
            <a:r>
              <a:rPr lang="ru-RU" dirty="0" smtClean="0"/>
              <a:t>-текст будет помещен в DOM.</a:t>
            </a:r>
          </a:p>
          <a:p>
            <a:r>
              <a:rPr lang="ru-RU" dirty="0" smtClean="0"/>
              <a:t>"</a:t>
            </a:r>
            <a:r>
              <a:rPr lang="ru-RU" sz="1900" b="1" u="sng" dirty="0" err="1" smtClean="0"/>
              <a:t>script</a:t>
            </a:r>
            <a:r>
              <a:rPr lang="ru-RU" dirty="0" smtClean="0"/>
              <a:t>" — полученные данные будут исполнены как </a:t>
            </a:r>
            <a:r>
              <a:rPr lang="ru-RU" dirty="0" err="1" smtClean="0"/>
              <a:t>javascript</a:t>
            </a:r>
            <a:r>
              <a:rPr lang="ru-RU" dirty="0" smtClean="0"/>
              <a:t>. Переменные, которые обычно содержат ответ от сервера будут содержать объект </a:t>
            </a:r>
            <a:r>
              <a:rPr lang="ru-RU" dirty="0" err="1" smtClean="0"/>
              <a:t>jqXHR</a:t>
            </a:r>
            <a:r>
              <a:rPr lang="ru-RU" dirty="0" smtClean="0"/>
              <a:t>.</a:t>
            </a:r>
          </a:p>
          <a:p>
            <a:r>
              <a:rPr lang="ru-RU" dirty="0" smtClean="0"/>
              <a:t>"</a:t>
            </a:r>
            <a:r>
              <a:rPr lang="ru-RU" sz="1900" b="1" u="sng" dirty="0" err="1" smtClean="0"/>
              <a:t>json</a:t>
            </a:r>
            <a:r>
              <a:rPr lang="ru-RU" dirty="0" smtClean="0"/>
              <a:t>", "</a:t>
            </a:r>
            <a:r>
              <a:rPr lang="ru-RU" sz="1900" b="1" u="sng" dirty="0" err="1" smtClean="0"/>
              <a:t>jsonp</a:t>
            </a:r>
            <a:r>
              <a:rPr lang="ru-RU" dirty="0" smtClean="0"/>
              <a:t>" — полученные данные будут предварительно преобразованы в </a:t>
            </a:r>
            <a:r>
              <a:rPr lang="ru-RU" dirty="0" err="1" smtClean="0"/>
              <a:t>javascript</a:t>
            </a:r>
            <a:r>
              <a:rPr lang="ru-RU" dirty="0" smtClean="0"/>
              <a:t>-объект. Если разбор окажется неудачным (что может случиться, если </a:t>
            </a:r>
            <a:r>
              <a:rPr lang="ru-RU" dirty="0" err="1" smtClean="0"/>
              <a:t>json</a:t>
            </a:r>
            <a:r>
              <a:rPr lang="ru-RU" dirty="0" smtClean="0"/>
              <a:t> содержит ошибки), то будет вызвано исключение ошибки разбора файла. Если сервер, к которому вы обращаетесь, находится на другом домене, то вместо </a:t>
            </a:r>
            <a:r>
              <a:rPr lang="ru-RU" dirty="0" err="1" smtClean="0"/>
              <a:t>json</a:t>
            </a:r>
            <a:r>
              <a:rPr lang="ru-RU" dirty="0" smtClean="0"/>
              <a:t> следует использовать </a:t>
            </a:r>
            <a:r>
              <a:rPr lang="ru-RU" dirty="0" err="1" smtClean="0"/>
              <a:t>jsonp</a:t>
            </a:r>
            <a:r>
              <a:rPr lang="ru-RU" dirty="0" smtClean="0"/>
              <a:t>. </a:t>
            </a:r>
          </a:p>
          <a:p>
            <a:r>
              <a:rPr lang="ru-RU" dirty="0" smtClean="0"/>
              <a:t>"</a:t>
            </a:r>
            <a:r>
              <a:rPr lang="ru-RU" sz="1900" b="1" u="sng" dirty="0" err="1" smtClean="0"/>
              <a:t>text</a:t>
            </a:r>
            <a:r>
              <a:rPr lang="ru-RU" dirty="0" smtClean="0"/>
              <a:t>" — полученные данные окажутся доступными в виде обычного текста, без предварительной обработки.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1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Отправка данных на сервер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08214" y="2432957"/>
            <a:ext cx="11117472" cy="427808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По умолчанию, запрос к серверу осуществляется HTTP-методом GET. При необходимости сделать запрос методом POST, нужно указать соответствующее значение в настройке </a:t>
            </a:r>
            <a:r>
              <a:rPr lang="ru-RU" dirty="0" err="1"/>
              <a:t>type</a:t>
            </a:r>
            <a:r>
              <a:rPr lang="ru-RU" dirty="0"/>
              <a:t>. Данные, отправляемые методом POST будут преобразованы в UTF-8, если они находятся в другой кодировке, как того требует стандарт W3C </a:t>
            </a:r>
            <a:r>
              <a:rPr lang="ru-RU" dirty="0" err="1"/>
              <a:t>XMLHTTPRequest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Параметр </a:t>
            </a:r>
            <a:r>
              <a:rPr lang="ru-RU" dirty="0" err="1"/>
              <a:t>data</a:t>
            </a:r>
            <a:r>
              <a:rPr lang="ru-RU" dirty="0"/>
              <a:t> может быть задан либо строкой в формате key1=value1&amp;key2=value2 (формат передачи данных в </a:t>
            </a:r>
            <a:r>
              <a:rPr lang="ru-RU" dirty="0" err="1"/>
              <a:t>url</a:t>
            </a:r>
            <a:r>
              <a:rPr lang="ru-RU" dirty="0"/>
              <a:t>), либо объектом с набором пар {</a:t>
            </a:r>
            <a:r>
              <a:rPr lang="ru-RU" dirty="0" err="1"/>
              <a:t>имя:значение</a:t>
            </a:r>
            <a:r>
              <a:rPr lang="ru-RU" dirty="0"/>
              <a:t>} — {key1: 'value1', key2: 'value2'}.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7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Получение данных с </a:t>
            </a:r>
            <a:r>
              <a:rPr lang="ru-RU" b="0" dirty="0" smtClean="0"/>
              <a:t>сервера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680242"/>
          </a:xfrm>
        </p:spPr>
        <p:txBody>
          <a:bodyPr/>
          <a:lstStyle/>
          <a:p>
            <a:r>
              <a:rPr lang="ru-RU" dirty="0"/>
              <a:t>Полученные от сервера данные, могут быть предоставлены в виде строки или объекта, в зависимости от значения параметра </a:t>
            </a:r>
            <a:r>
              <a:rPr lang="ru-RU" dirty="0" err="1" smtClean="0"/>
              <a:t>dataType</a:t>
            </a:r>
            <a:r>
              <a:rPr lang="ru-RU" dirty="0" smtClean="0"/>
              <a:t>. </a:t>
            </a:r>
            <a:r>
              <a:rPr lang="ru-RU" dirty="0"/>
              <a:t>Эти данные всегда доступны в первом параметре обработчика выполнения </a:t>
            </a:r>
            <a:r>
              <a:rPr lang="ru-RU" dirty="0" err="1"/>
              <a:t>ajax</a:t>
            </a:r>
            <a:r>
              <a:rPr lang="ru-RU" dirty="0"/>
              <a:t>-запроса: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97" y="4143374"/>
            <a:ext cx="8861042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58</TotalTime>
  <Words>293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Цитаты</vt:lpstr>
      <vt:lpstr>Технология AJAX</vt:lpstr>
      <vt:lpstr>AJAX</vt:lpstr>
      <vt:lpstr>jQuery.ajax()</vt:lpstr>
      <vt:lpstr>Рассмотрим пример</vt:lpstr>
      <vt:lpstr>Отправим данные формы</vt:lpstr>
      <vt:lpstr>Обработчики событий</vt:lpstr>
      <vt:lpstr>Параметр dataType</vt:lpstr>
      <vt:lpstr>Отправка данных на сервер</vt:lpstr>
      <vt:lpstr>Получение данных с сервера</vt:lpstr>
      <vt:lpstr>Задание для самоконтроля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6</cp:revision>
  <dcterms:created xsi:type="dcterms:W3CDTF">2018-11-08T05:20:01Z</dcterms:created>
  <dcterms:modified xsi:type="dcterms:W3CDTF">2018-11-08T06:18:58Z</dcterms:modified>
</cp:coreProperties>
</file>