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1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im Ganchuk" userId="92b241d6988c20f1" providerId="LiveId" clId="{ED7DDCA1-EA02-453E-AE7A-665CE7F729CE}"/>
    <pc:docChg chg="undo redo custSel addSld delSld modSld sldOrd">
      <pc:chgData name="Vadim Ganchuk" userId="92b241d6988c20f1" providerId="LiveId" clId="{ED7DDCA1-EA02-453E-AE7A-665CE7F729CE}" dt="2018-10-31T20:21:12.528" v="7048"/>
      <pc:docMkLst>
        <pc:docMk/>
      </pc:docMkLst>
      <pc:sldChg chg="modTransition">
        <pc:chgData name="Vadim Ganchuk" userId="92b241d6988c20f1" providerId="LiveId" clId="{ED7DDCA1-EA02-453E-AE7A-665CE7F729CE}" dt="2018-10-31T19:26:40.465" v="6252"/>
        <pc:sldMkLst>
          <pc:docMk/>
          <pc:sldMk cId="4162631434" sldId="257"/>
        </pc:sldMkLst>
      </pc:sldChg>
      <pc:sldChg chg="modSp modTransition">
        <pc:chgData name="Vadim Ganchuk" userId="92b241d6988c20f1" providerId="LiveId" clId="{ED7DDCA1-EA02-453E-AE7A-665CE7F729CE}" dt="2018-10-31T19:26:43.634" v="6253"/>
        <pc:sldMkLst>
          <pc:docMk/>
          <pc:sldMk cId="3199550345" sldId="258"/>
        </pc:sldMkLst>
        <pc:spChg chg="mod">
          <ac:chgData name="Vadim Ganchuk" userId="92b241d6988c20f1" providerId="LiveId" clId="{ED7DDCA1-EA02-453E-AE7A-665CE7F729CE}" dt="2018-10-29T14:35:13.127" v="759" actId="20577"/>
          <ac:spMkLst>
            <pc:docMk/>
            <pc:sldMk cId="3199550345" sldId="258"/>
            <ac:spMk id="3" creationId="{057E6EBC-30A0-48B3-B0BC-31B9A0E8B3AA}"/>
          </ac:spMkLst>
        </pc:spChg>
      </pc:sldChg>
      <pc:sldChg chg="addSp delSp modSp add ord modTransition">
        <pc:chgData name="Vadim Ganchuk" userId="92b241d6988c20f1" providerId="LiveId" clId="{ED7DDCA1-EA02-453E-AE7A-665CE7F729CE}" dt="2018-10-31T19:26:47.564" v="6254"/>
        <pc:sldMkLst>
          <pc:docMk/>
          <pc:sldMk cId="3759856715" sldId="259"/>
        </pc:sldMkLst>
        <pc:spChg chg="mod">
          <ac:chgData name="Vadim Ganchuk" userId="92b241d6988c20f1" providerId="LiveId" clId="{ED7DDCA1-EA02-453E-AE7A-665CE7F729CE}" dt="2018-10-28T18:11:05.821" v="33" actId="20577"/>
          <ac:spMkLst>
            <pc:docMk/>
            <pc:sldMk cId="3759856715" sldId="259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28T18:31:48.304" v="616" actId="5793"/>
          <ac:spMkLst>
            <pc:docMk/>
            <pc:sldMk cId="3759856715" sldId="259"/>
            <ac:spMk id="3" creationId="{057E6EBC-30A0-48B3-B0BC-31B9A0E8B3AA}"/>
          </ac:spMkLst>
        </pc:spChg>
        <pc:spChg chg="add del mod">
          <ac:chgData name="Vadim Ganchuk" userId="92b241d6988c20f1" providerId="LiveId" clId="{ED7DDCA1-EA02-453E-AE7A-665CE7F729CE}" dt="2018-10-28T18:25:17.532" v="589" actId="478"/>
          <ac:spMkLst>
            <pc:docMk/>
            <pc:sldMk cId="3759856715" sldId="259"/>
            <ac:spMk id="4" creationId="{A0599DEC-0C02-40AB-A388-E3C8095290C1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5" creationId="{19CA9A20-443B-4739-969B-E51C26B25A1D}"/>
          </ac:spMkLst>
        </pc:spChg>
        <pc:spChg chg="add del mod">
          <ac:chgData name="Vadim Ganchuk" userId="92b241d6988c20f1" providerId="LiveId" clId="{ED7DDCA1-EA02-453E-AE7A-665CE7F729CE}" dt="2018-10-28T18:27:26.966" v="594" actId="478"/>
          <ac:spMkLst>
            <pc:docMk/>
            <pc:sldMk cId="3759856715" sldId="259"/>
            <ac:spMk id="6" creationId="{4903FC0D-3912-483C-9B1D-89D854F29478}"/>
          </ac:spMkLst>
        </pc:spChg>
        <pc:spChg chg="add del mod">
          <ac:chgData name="Vadim Ganchuk" userId="92b241d6988c20f1" providerId="LiveId" clId="{ED7DDCA1-EA02-453E-AE7A-665CE7F729CE}" dt="2018-10-28T18:27:54.651" v="596" actId="478"/>
          <ac:spMkLst>
            <pc:docMk/>
            <pc:sldMk cId="3759856715" sldId="259"/>
            <ac:spMk id="7" creationId="{34397161-C342-425E-A501-08CBA734DFCD}"/>
          </ac:spMkLst>
        </pc:spChg>
        <pc:spChg chg="add del mod">
          <ac:chgData name="Vadim Ganchuk" userId="92b241d6988c20f1" providerId="LiveId" clId="{ED7DDCA1-EA02-453E-AE7A-665CE7F729CE}" dt="2018-10-28T18:28:21.932" v="598" actId="11529"/>
          <ac:spMkLst>
            <pc:docMk/>
            <pc:sldMk cId="3759856715" sldId="259"/>
            <ac:spMk id="8" creationId="{210C120B-D152-40ED-B7FA-E3FC6F65598F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9" creationId="{A876BF39-A8F2-489C-BAD1-38F17A89A3D5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0" creationId="{459D8401-C011-47D5-A42F-EB5EDA847848}"/>
          </ac:spMkLst>
        </pc:spChg>
        <pc:spChg chg="add del mod">
          <ac:chgData name="Vadim Ganchuk" userId="92b241d6988c20f1" providerId="LiveId" clId="{ED7DDCA1-EA02-453E-AE7A-665CE7F729CE}" dt="2018-10-28T18:31:40.386" v="614"/>
          <ac:spMkLst>
            <pc:docMk/>
            <pc:sldMk cId="3759856715" sldId="259"/>
            <ac:spMk id="11" creationId="{B43DE0E5-EE24-4E36-A874-12904550C046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2" creationId="{B5C2AA31-0C93-44FD-8051-63FFDB8A2AE1}"/>
          </ac:spMkLst>
        </pc:spChg>
        <pc:spChg chg="add mod or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3" creationId="{CDE3B3BB-AFF0-4829-9912-5C82E3724600}"/>
          </ac:spMkLst>
        </pc:spChg>
        <pc:spChg chg="add mo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4" creationId="{D01F0569-05F6-4DB3-B983-622A01818C8A}"/>
          </ac:spMkLst>
        </pc:spChg>
        <pc:spChg chg="add mod">
          <ac:chgData name="Vadim Ganchuk" userId="92b241d6988c20f1" providerId="LiveId" clId="{ED7DDCA1-EA02-453E-AE7A-665CE7F729CE}" dt="2018-10-28T18:41:58.402" v="757" actId="1076"/>
          <ac:spMkLst>
            <pc:docMk/>
            <pc:sldMk cId="3759856715" sldId="259"/>
            <ac:spMk id="15" creationId="{DE983CE7-FBBF-47E7-9293-BD0B1911C709}"/>
          </ac:spMkLst>
        </pc:spChg>
      </pc:sldChg>
      <pc:sldChg chg="addSp modSp add ord modTransition">
        <pc:chgData name="Vadim Ganchuk" userId="92b241d6988c20f1" providerId="LiveId" clId="{ED7DDCA1-EA02-453E-AE7A-665CE7F729CE}" dt="2018-10-31T19:27:35.379" v="6261"/>
        <pc:sldMkLst>
          <pc:docMk/>
          <pc:sldMk cId="276486916" sldId="260"/>
        </pc:sldMkLst>
        <pc:spChg chg="mod">
          <ac:chgData name="Vadim Ganchuk" userId="92b241d6988c20f1" providerId="LiveId" clId="{ED7DDCA1-EA02-453E-AE7A-665CE7F729CE}" dt="2018-10-31T07:14:15.589" v="794" actId="20577"/>
          <ac:spMkLst>
            <pc:docMk/>
            <pc:sldMk cId="276486916" sldId="260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07:34:16.462" v="1269" actId="113"/>
          <ac:spMkLst>
            <pc:docMk/>
            <pc:sldMk cId="276486916" sldId="260"/>
            <ac:spMk id="3" creationId="{057E6EBC-30A0-48B3-B0BC-31B9A0E8B3AA}"/>
          </ac:spMkLst>
        </pc:spChg>
        <pc:spChg chg="add mod">
          <ac:chgData name="Vadim Ganchuk" userId="92b241d6988c20f1" providerId="LiveId" clId="{ED7DDCA1-EA02-453E-AE7A-665CE7F729CE}" dt="2018-10-31T07:31:58.548" v="1198" actId="17032"/>
          <ac:spMkLst>
            <pc:docMk/>
            <pc:sldMk cId="276486916" sldId="260"/>
            <ac:spMk id="4" creationId="{27729BA9-3AF9-4EE6-9353-C0B7A8301F66}"/>
          </ac:spMkLst>
        </pc:spChg>
      </pc:sldChg>
      <pc:sldChg chg="addSp delSp modSp add ord modTransition delAnim modAnim">
        <pc:chgData name="Vadim Ganchuk" userId="92b241d6988c20f1" providerId="LiveId" clId="{ED7DDCA1-EA02-453E-AE7A-665CE7F729CE}" dt="2018-10-31T20:05:53.662" v="6707" actId="167"/>
        <pc:sldMkLst>
          <pc:docMk/>
          <pc:sldMk cId="1998080782" sldId="261"/>
        </pc:sldMkLst>
        <pc:spChg chg="mod">
          <ac:chgData name="Vadim Ganchuk" userId="92b241d6988c20f1" providerId="LiveId" clId="{ED7DDCA1-EA02-453E-AE7A-665CE7F729CE}" dt="2018-10-31T07:35:29.035" v="1315" actId="20577"/>
          <ac:spMkLst>
            <pc:docMk/>
            <pc:sldMk cId="1998080782" sldId="261"/>
            <ac:spMk id="2" creationId="{74C9592A-1261-4575-9E41-731BC4AEC472}"/>
          </ac:spMkLst>
        </pc:spChg>
        <pc:spChg chg="del">
          <ac:chgData name="Vadim Ganchuk" userId="92b241d6988c20f1" providerId="LiveId" clId="{ED7DDCA1-EA02-453E-AE7A-665CE7F729CE}" dt="2018-10-31T15:21:40.448" v="1316" actId="478"/>
          <ac:spMkLst>
            <pc:docMk/>
            <pc:sldMk cId="1998080782" sldId="261"/>
            <ac:spMk id="3" creationId="{057E6EBC-30A0-48B3-B0BC-31B9A0E8B3AA}"/>
          </ac:spMkLst>
        </pc:spChg>
        <pc:spChg chg="add del mod">
          <ac:chgData name="Vadim Ganchuk" userId="92b241d6988c20f1" providerId="LiveId" clId="{ED7DDCA1-EA02-453E-AE7A-665CE7F729CE}" dt="2018-10-31T16:55:37.597" v="1345" actId="478"/>
          <ac:spMkLst>
            <pc:docMk/>
            <pc:sldMk cId="1998080782" sldId="261"/>
            <ac:spMk id="5" creationId="{0C725A80-E7DE-449F-90BF-B3236EB88868}"/>
          </ac:spMkLst>
        </pc:spChg>
        <pc:spChg chg="add del">
          <ac:chgData name="Vadim Ganchuk" userId="92b241d6988c20f1" providerId="LiveId" clId="{ED7DDCA1-EA02-453E-AE7A-665CE7F729CE}" dt="2018-10-31T15:22:07.815" v="1330"/>
          <ac:spMkLst>
            <pc:docMk/>
            <pc:sldMk cId="1998080782" sldId="261"/>
            <ac:spMk id="6" creationId="{8AF0D148-EEA5-4C9F-9BB5-79BEA355FE8E}"/>
          </ac:spMkLst>
        </pc:spChg>
        <pc:spChg chg="add del mod">
          <ac:chgData name="Vadim Ganchuk" userId="92b241d6988c20f1" providerId="LiveId" clId="{ED7DDCA1-EA02-453E-AE7A-665CE7F729CE}" dt="2018-10-31T15:23:06.866" v="1335" actId="478"/>
          <ac:spMkLst>
            <pc:docMk/>
            <pc:sldMk cId="1998080782" sldId="261"/>
            <ac:spMk id="7" creationId="{9B79EE50-1324-4797-8CB3-AED399D4A7A7}"/>
          </ac:spMkLst>
        </pc:spChg>
        <pc:spChg chg="add mod">
          <ac:chgData name="Vadim Ganchuk" userId="92b241d6988c20f1" providerId="LiveId" clId="{ED7DDCA1-EA02-453E-AE7A-665CE7F729CE}" dt="2018-10-31T17:43:12.870" v="2713" actId="13822"/>
          <ac:spMkLst>
            <pc:docMk/>
            <pc:sldMk cId="1998080782" sldId="261"/>
            <ac:spMk id="7" creationId="{FEB5FA0F-35B6-4641-AD21-9B0DFAE32B44}"/>
          </ac:spMkLst>
        </pc:spChg>
        <pc:spChg chg="add mod ord">
          <ac:chgData name="Vadim Ganchuk" userId="92b241d6988c20f1" providerId="LiveId" clId="{ED7DDCA1-EA02-453E-AE7A-665CE7F729CE}" dt="2018-10-31T19:19:28.418" v="6054"/>
          <ac:spMkLst>
            <pc:docMk/>
            <pc:sldMk cId="1998080782" sldId="261"/>
            <ac:spMk id="8" creationId="{C40404B9-6D2D-4C70-9465-239C843FBB55}"/>
          </ac:spMkLst>
        </pc:spChg>
        <pc:spChg chg="add del mod ord">
          <ac:chgData name="Vadim Ganchuk" userId="92b241d6988c20f1" providerId="LiveId" clId="{ED7DDCA1-EA02-453E-AE7A-665CE7F729CE}" dt="2018-10-31T19:14:14.378" v="6022"/>
          <ac:spMkLst>
            <pc:docMk/>
            <pc:sldMk cId="1998080782" sldId="261"/>
            <ac:spMk id="9" creationId="{D592820B-5401-4E06-A516-7301CEF842D8}"/>
          </ac:spMkLst>
        </pc:spChg>
        <pc:spChg chg="add mod">
          <ac:chgData name="Vadim Ganchuk" userId="92b241d6988c20f1" providerId="LiveId" clId="{ED7DDCA1-EA02-453E-AE7A-665CE7F729CE}" dt="2018-10-31T19:19:37.778" v="6056"/>
          <ac:spMkLst>
            <pc:docMk/>
            <pc:sldMk cId="1998080782" sldId="261"/>
            <ac:spMk id="10" creationId="{F0032CAE-BB3D-42EE-BC19-F29EAAA0D362}"/>
          </ac:spMkLst>
        </pc:spChg>
        <pc:picChg chg="add mod ord">
          <ac:chgData name="Vadim Ganchuk" userId="92b241d6988c20f1" providerId="LiveId" clId="{ED7DDCA1-EA02-453E-AE7A-665CE7F729CE}" dt="2018-10-31T19:16:58.723" v="6046" actId="166"/>
          <ac:picMkLst>
            <pc:docMk/>
            <pc:sldMk cId="1998080782" sldId="261"/>
            <ac:picMk id="3" creationId="{F5FDCF3D-6EEA-4ABB-8FD5-59A437138F9D}"/>
          </ac:picMkLst>
        </pc:picChg>
        <pc:picChg chg="add mod ord">
          <ac:chgData name="Vadim Ganchuk" userId="92b241d6988c20f1" providerId="LiveId" clId="{ED7DDCA1-EA02-453E-AE7A-665CE7F729CE}" dt="2018-10-31T19:13:59.814" v="6008" actId="167"/>
          <ac:picMkLst>
            <pc:docMk/>
            <pc:sldMk cId="1998080782" sldId="261"/>
            <ac:picMk id="4" creationId="{93D8EEDE-385D-47BD-8ED4-78DD9A400211}"/>
          </ac:picMkLst>
        </pc:picChg>
        <pc:picChg chg="add mod ord">
          <ac:chgData name="Vadim Ganchuk" userId="92b241d6988c20f1" providerId="LiveId" clId="{ED7DDCA1-EA02-453E-AE7A-665CE7F729CE}" dt="2018-10-31T17:54:09.328" v="2774" actId="167"/>
          <ac:picMkLst>
            <pc:docMk/>
            <pc:sldMk cId="1998080782" sldId="261"/>
            <ac:picMk id="5" creationId="{DCBD2B29-5C82-47A3-A7D0-6F006F977D0D}"/>
          </ac:picMkLst>
        </pc:picChg>
        <pc:picChg chg="add mod ord">
          <ac:chgData name="Vadim Ganchuk" userId="92b241d6988c20f1" providerId="LiveId" clId="{ED7DDCA1-EA02-453E-AE7A-665CE7F729CE}" dt="2018-10-31T20:05:53.662" v="6707" actId="167"/>
          <ac:picMkLst>
            <pc:docMk/>
            <pc:sldMk cId="1998080782" sldId="261"/>
            <ac:picMk id="6" creationId="{AF99DACF-258F-41BE-9B89-6076CB98F0E0}"/>
          </ac:picMkLst>
        </pc:picChg>
        <pc:picChg chg="add del mod ord">
          <ac:chgData name="Vadim Ganchuk" userId="92b241d6988c20f1" providerId="LiveId" clId="{ED7DDCA1-EA02-453E-AE7A-665CE7F729CE}" dt="2018-10-31T17:46:56.165" v="2715" actId="478"/>
          <ac:picMkLst>
            <pc:docMk/>
            <pc:sldMk cId="1998080782" sldId="261"/>
            <ac:picMk id="8" creationId="{6A721DFF-A510-4652-B6F1-DE5817369A1C}"/>
          </ac:picMkLst>
        </pc:picChg>
        <pc:picChg chg="add del mod ord">
          <ac:chgData name="Vadim Ganchuk" userId="92b241d6988c20f1" providerId="LiveId" clId="{ED7DDCA1-EA02-453E-AE7A-665CE7F729CE}" dt="2018-10-31T17:46:55.538" v="2714" actId="478"/>
          <ac:picMkLst>
            <pc:docMk/>
            <pc:sldMk cId="1998080782" sldId="261"/>
            <ac:picMk id="9" creationId="{E0740F57-39B7-4CA7-991E-7696292609ED}"/>
          </ac:picMkLst>
        </pc:picChg>
        <pc:picChg chg="add del mod ord">
          <ac:chgData name="Vadim Ganchuk" userId="92b241d6988c20f1" providerId="LiveId" clId="{ED7DDCA1-EA02-453E-AE7A-665CE7F729CE}" dt="2018-10-31T17:46:56.789" v="2716" actId="478"/>
          <ac:picMkLst>
            <pc:docMk/>
            <pc:sldMk cId="1998080782" sldId="261"/>
            <ac:picMk id="10" creationId="{FB550BB9-2BC0-4F27-BF6A-D25B2FAC2D1A}"/>
          </ac:picMkLst>
        </pc:picChg>
        <pc:picChg chg="add del mod">
          <ac:chgData name="Vadim Ganchuk" userId="92b241d6988c20f1" providerId="LiveId" clId="{ED7DDCA1-EA02-453E-AE7A-665CE7F729CE}" dt="2018-10-31T20:05:27.884" v="6704"/>
          <ac:picMkLst>
            <pc:docMk/>
            <pc:sldMk cId="1998080782" sldId="261"/>
            <ac:picMk id="11" creationId="{8D6C908F-9818-46B0-8EEE-6A8BB5000ABB}"/>
          </ac:picMkLst>
        </pc:picChg>
        <pc:picChg chg="add del mod ord">
          <ac:chgData name="Vadim Ganchuk" userId="92b241d6988c20f1" providerId="LiveId" clId="{ED7DDCA1-EA02-453E-AE7A-665CE7F729CE}" dt="2018-10-31T17:46:57.568" v="2717" actId="478"/>
          <ac:picMkLst>
            <pc:docMk/>
            <pc:sldMk cId="1998080782" sldId="261"/>
            <ac:picMk id="11" creationId="{A2EB0CFF-CA6B-402D-BBA7-3859B5C68175}"/>
          </ac:picMkLst>
        </pc:picChg>
      </pc:sldChg>
      <pc:sldChg chg="addSp delSp modSp add ord modTransition">
        <pc:chgData name="Vadim Ganchuk" userId="92b241d6988c20f1" providerId="LiveId" clId="{ED7DDCA1-EA02-453E-AE7A-665CE7F729CE}" dt="2018-10-31T19:27:46.502" v="6263"/>
        <pc:sldMkLst>
          <pc:docMk/>
          <pc:sldMk cId="176282617" sldId="262"/>
        </pc:sldMkLst>
        <pc:spChg chg="mod">
          <ac:chgData name="Vadim Ganchuk" userId="92b241d6988c20f1" providerId="LiveId" clId="{ED7DDCA1-EA02-453E-AE7A-665CE7F729CE}" dt="2018-10-31T17:10:33.560" v="1445" actId="20577"/>
          <ac:spMkLst>
            <pc:docMk/>
            <pc:sldMk cId="176282617" sldId="262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7:28:17.126" v="2302"/>
          <ac:spMkLst>
            <pc:docMk/>
            <pc:sldMk cId="176282617" sldId="262"/>
            <ac:spMk id="3" creationId="{057E6EBC-30A0-48B3-B0BC-31B9A0E8B3AA}"/>
          </ac:spMkLst>
        </pc:spChg>
        <pc:spChg chg="add mod">
          <ac:chgData name="Vadim Ganchuk" userId="92b241d6988c20f1" providerId="LiveId" clId="{ED7DDCA1-EA02-453E-AE7A-665CE7F729CE}" dt="2018-10-31T18:18:13.903" v="3973" actId="113"/>
          <ac:spMkLst>
            <pc:docMk/>
            <pc:sldMk cId="176282617" sldId="262"/>
            <ac:spMk id="4" creationId="{26B5EF79-3CD5-4707-8E99-0F5FEC310B84}"/>
          </ac:spMkLst>
        </pc:spChg>
        <pc:spChg chg="add mod">
          <ac:chgData name="Vadim Ganchuk" userId="92b241d6988c20f1" providerId="LiveId" clId="{ED7DDCA1-EA02-453E-AE7A-665CE7F729CE}" dt="2018-10-31T18:18:13.903" v="3973" actId="113"/>
          <ac:spMkLst>
            <pc:docMk/>
            <pc:sldMk cId="176282617" sldId="262"/>
            <ac:spMk id="5" creationId="{65B64ED3-2886-4DB7-8D62-5FE81C6824AD}"/>
          </ac:spMkLst>
        </pc:spChg>
        <pc:spChg chg="add mod">
          <ac:chgData name="Vadim Ganchuk" userId="92b241d6988c20f1" providerId="LiveId" clId="{ED7DDCA1-EA02-453E-AE7A-665CE7F729CE}" dt="2018-10-31T17:41:21.039" v="2700" actId="1076"/>
          <ac:spMkLst>
            <pc:docMk/>
            <pc:sldMk cId="176282617" sldId="262"/>
            <ac:spMk id="6" creationId="{A1F8DFD5-2B8B-4AE1-A7A5-CCF2E911AC04}"/>
          </ac:spMkLst>
        </pc:spChg>
        <pc:spChg chg="add del">
          <ac:chgData name="Vadim Ganchuk" userId="92b241d6988c20f1" providerId="LiveId" clId="{ED7DDCA1-EA02-453E-AE7A-665CE7F729CE}" dt="2018-10-31T17:57:53.275" v="2865"/>
          <ac:spMkLst>
            <pc:docMk/>
            <pc:sldMk cId="176282617" sldId="262"/>
            <ac:spMk id="7" creationId="{EF008902-D711-494D-90A5-3DABFBDD767B}"/>
          </ac:spMkLst>
        </pc:spChg>
      </pc:sldChg>
      <pc:sldChg chg="addSp delSp modSp add modTransition">
        <pc:chgData name="Vadim Ganchuk" userId="92b241d6988c20f1" providerId="LiveId" clId="{ED7DDCA1-EA02-453E-AE7A-665CE7F729CE}" dt="2018-10-31T19:27:48.755" v="6264"/>
        <pc:sldMkLst>
          <pc:docMk/>
          <pc:sldMk cId="3844155999" sldId="263"/>
        </pc:sldMkLst>
        <pc:spChg chg="mod">
          <ac:chgData name="Vadim Ganchuk" userId="92b241d6988c20f1" providerId="LiveId" clId="{ED7DDCA1-EA02-453E-AE7A-665CE7F729CE}" dt="2018-10-31T17:55:47.217" v="2793" actId="20577"/>
          <ac:spMkLst>
            <pc:docMk/>
            <pc:sldMk cId="3844155999" sldId="263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8:23:50.082" v="4216" actId="20577"/>
          <ac:spMkLst>
            <pc:docMk/>
            <pc:sldMk cId="3844155999" sldId="263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17:55:36.549" v="2782" actId="478"/>
          <ac:spMkLst>
            <pc:docMk/>
            <pc:sldMk cId="3844155999" sldId="263"/>
            <ac:spMk id="4" creationId="{26B5EF79-3CD5-4707-8E99-0F5FEC310B84}"/>
          </ac:spMkLst>
        </pc:spChg>
        <pc:spChg chg="del">
          <ac:chgData name="Vadim Ganchuk" userId="92b241d6988c20f1" providerId="LiveId" clId="{ED7DDCA1-EA02-453E-AE7A-665CE7F729CE}" dt="2018-10-31T17:55:37.243" v="2783" actId="478"/>
          <ac:spMkLst>
            <pc:docMk/>
            <pc:sldMk cId="3844155999" sldId="263"/>
            <ac:spMk id="5" creationId="{65B64ED3-2886-4DB7-8D62-5FE81C6824AD}"/>
          </ac:spMkLst>
        </pc:spChg>
        <pc:spChg chg="add mod">
          <ac:chgData name="Vadim Ganchuk" userId="92b241d6988c20f1" providerId="LiveId" clId="{ED7DDCA1-EA02-453E-AE7A-665CE7F729CE}" dt="2018-10-31T18:04:04.972" v="3167" actId="1076"/>
          <ac:spMkLst>
            <pc:docMk/>
            <pc:sldMk cId="3844155999" sldId="263"/>
            <ac:spMk id="7" creationId="{172454EE-2D29-4E75-8915-65035384F6C3}"/>
          </ac:spMkLst>
        </pc:spChg>
        <pc:spChg chg="add mod">
          <ac:chgData name="Vadim Ganchuk" userId="92b241d6988c20f1" providerId="LiveId" clId="{ED7DDCA1-EA02-453E-AE7A-665CE7F729CE}" dt="2018-10-31T18:04:37.029" v="3173" actId="13822"/>
          <ac:spMkLst>
            <pc:docMk/>
            <pc:sldMk cId="3844155999" sldId="263"/>
            <ac:spMk id="8" creationId="{636D468F-CA33-4F67-A8C2-7893DCB09F09}"/>
          </ac:spMkLst>
        </pc:spChg>
        <pc:spChg chg="add mod">
          <ac:chgData name="Vadim Ganchuk" userId="92b241d6988c20f1" providerId="LiveId" clId="{ED7DDCA1-EA02-453E-AE7A-665CE7F729CE}" dt="2018-10-31T18:25:29.017" v="4269" actId="20577"/>
          <ac:spMkLst>
            <pc:docMk/>
            <pc:sldMk cId="3844155999" sldId="263"/>
            <ac:spMk id="9" creationId="{15CA9337-1503-4CBC-97C6-03260C94B7B8}"/>
          </ac:spMkLst>
        </pc:spChg>
        <pc:spChg chg="add mod">
          <ac:chgData name="Vadim Ganchuk" userId="92b241d6988c20f1" providerId="LiveId" clId="{ED7DDCA1-EA02-453E-AE7A-665CE7F729CE}" dt="2018-10-31T18:04:47.859" v="3175" actId="13822"/>
          <ac:spMkLst>
            <pc:docMk/>
            <pc:sldMk cId="3844155999" sldId="263"/>
            <ac:spMk id="10" creationId="{319D5877-4EE2-4254-BAD6-8F41737CCEE8}"/>
          </ac:spMkLst>
        </pc:spChg>
      </pc:sldChg>
      <pc:sldChg chg="addSp delSp modSp add del ord">
        <pc:chgData name="Vadim Ganchuk" userId="92b241d6988c20f1" providerId="LiveId" clId="{ED7DDCA1-EA02-453E-AE7A-665CE7F729CE}" dt="2018-10-31T18:24:19.955" v="4220" actId="2696"/>
        <pc:sldMkLst>
          <pc:docMk/>
          <pc:sldMk cId="877216417" sldId="264"/>
        </pc:sldMkLst>
        <pc:spChg chg="mod">
          <ac:chgData name="Vadim Ganchuk" userId="92b241d6988c20f1" providerId="LiveId" clId="{ED7DDCA1-EA02-453E-AE7A-665CE7F729CE}" dt="2018-10-31T18:21:32.050" v="4072" actId="20577"/>
          <ac:spMkLst>
            <pc:docMk/>
            <pc:sldMk cId="877216417" sldId="264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8:23:56.560" v="4217"/>
          <ac:spMkLst>
            <pc:docMk/>
            <pc:sldMk cId="877216417" sldId="264"/>
            <ac:spMk id="3" creationId="{057E6EBC-30A0-48B3-B0BC-31B9A0E8B3AA}"/>
          </ac:spMkLst>
        </pc:spChg>
        <pc:spChg chg="add del">
          <ac:chgData name="Vadim Ganchuk" userId="92b241d6988c20f1" providerId="LiveId" clId="{ED7DDCA1-EA02-453E-AE7A-665CE7F729CE}" dt="2018-10-31T18:24:15.016" v="4219"/>
          <ac:spMkLst>
            <pc:docMk/>
            <pc:sldMk cId="877216417" sldId="264"/>
            <ac:spMk id="4" creationId="{9D19FAE4-7AFF-407F-B783-59E96C9BF89A}"/>
          </ac:spMkLst>
        </pc:spChg>
        <pc:spChg chg="mod">
          <ac:chgData name="Vadim Ganchuk" userId="92b241d6988c20f1" providerId="LiveId" clId="{ED7DDCA1-EA02-453E-AE7A-665CE7F729CE}" dt="2018-10-31T18:13:48.563" v="3733" actId="14100"/>
          <ac:spMkLst>
            <pc:docMk/>
            <pc:sldMk cId="877216417" sldId="264"/>
            <ac:spMk id="7" creationId="{172454EE-2D29-4E75-8915-65035384F6C3}"/>
          </ac:spMkLst>
        </pc:spChg>
        <pc:spChg chg="mod">
          <ac:chgData name="Vadim Ganchuk" userId="92b241d6988c20f1" providerId="LiveId" clId="{ED7DDCA1-EA02-453E-AE7A-665CE7F729CE}" dt="2018-10-31T18:20:02.952" v="4038" actId="1076"/>
          <ac:spMkLst>
            <pc:docMk/>
            <pc:sldMk cId="877216417" sldId="264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8:19:57.842" v="4037" actId="1076"/>
          <ac:spMkLst>
            <pc:docMk/>
            <pc:sldMk cId="877216417" sldId="264"/>
            <ac:spMk id="9" creationId="{15CA9337-1503-4CBC-97C6-03260C94B7B8}"/>
          </ac:spMkLst>
        </pc:spChg>
        <pc:spChg chg="del">
          <ac:chgData name="Vadim Ganchuk" userId="92b241d6988c20f1" providerId="LiveId" clId="{ED7DDCA1-EA02-453E-AE7A-665CE7F729CE}" dt="2018-10-31T18:08:13.988" v="3271" actId="478"/>
          <ac:spMkLst>
            <pc:docMk/>
            <pc:sldMk cId="877216417" sldId="264"/>
            <ac:spMk id="10" creationId="{319D5877-4EE2-4254-BAD6-8F41737CCEE8}"/>
          </ac:spMkLst>
        </pc:spChg>
        <pc:spChg chg="add del mod">
          <ac:chgData name="Vadim Ganchuk" userId="92b241d6988c20f1" providerId="LiveId" clId="{ED7DDCA1-EA02-453E-AE7A-665CE7F729CE}" dt="2018-10-31T18:19:54.273" v="4036" actId="478"/>
          <ac:spMkLst>
            <pc:docMk/>
            <pc:sldMk cId="877216417" sldId="264"/>
            <ac:spMk id="11" creationId="{72D81B18-7C60-4FC1-8D4B-19ED09DDDA32}"/>
          </ac:spMkLst>
        </pc:spChg>
      </pc:sldChg>
      <pc:sldChg chg="add modTransition">
        <pc:chgData name="Vadim Ganchuk" userId="92b241d6988c20f1" providerId="LiveId" clId="{ED7DDCA1-EA02-453E-AE7A-665CE7F729CE}" dt="2018-10-31T19:27:50.832" v="6265"/>
        <pc:sldMkLst>
          <pc:docMk/>
          <pc:sldMk cId="3073413569" sldId="265"/>
        </pc:sldMkLst>
      </pc:sldChg>
      <pc:sldChg chg="delSp modSp add ord modTransition">
        <pc:chgData name="Vadim Ganchuk" userId="92b241d6988c20f1" providerId="LiveId" clId="{ED7DDCA1-EA02-453E-AE7A-665CE7F729CE}" dt="2018-10-31T19:27:52.797" v="6266"/>
        <pc:sldMkLst>
          <pc:docMk/>
          <pc:sldMk cId="1970078655" sldId="266"/>
        </pc:sldMkLst>
        <pc:spChg chg="mod">
          <ac:chgData name="Vadim Ganchuk" userId="92b241d6988c20f1" providerId="LiveId" clId="{ED7DDCA1-EA02-453E-AE7A-665CE7F729CE}" dt="2018-10-31T18:24:34.278" v="4249" actId="20577"/>
          <ac:spMkLst>
            <pc:docMk/>
            <pc:sldMk cId="1970078655" sldId="266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8:24:36.227" v="4250"/>
          <ac:spMkLst>
            <pc:docMk/>
            <pc:sldMk cId="1970078655" sldId="266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18:54:12.216" v="5579" actId="478"/>
          <ac:spMkLst>
            <pc:docMk/>
            <pc:sldMk cId="1970078655" sldId="266"/>
            <ac:spMk id="6" creationId="{A1F8DFD5-2B8B-4AE1-A7A5-CCF2E911AC04}"/>
          </ac:spMkLst>
        </pc:spChg>
        <pc:spChg chg="mod">
          <ac:chgData name="Vadim Ganchuk" userId="92b241d6988c20f1" providerId="LiveId" clId="{ED7DDCA1-EA02-453E-AE7A-665CE7F729CE}" dt="2018-10-31T18:36:34.843" v="4606"/>
          <ac:spMkLst>
            <pc:docMk/>
            <pc:sldMk cId="1970078655" sldId="266"/>
            <ac:spMk id="7" creationId="{172454EE-2D29-4E75-8915-65035384F6C3}"/>
          </ac:spMkLst>
        </pc:spChg>
        <pc:spChg chg="mod">
          <ac:chgData name="Vadim Ganchuk" userId="92b241d6988c20f1" providerId="LiveId" clId="{ED7DDCA1-EA02-453E-AE7A-665CE7F729CE}" dt="2018-10-31T18:36:51.846" v="4630" actId="20577"/>
          <ac:spMkLst>
            <pc:docMk/>
            <pc:sldMk cId="1970078655" sldId="266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8:41:08.375" v="5051" actId="14100"/>
          <ac:spMkLst>
            <pc:docMk/>
            <pc:sldMk cId="1970078655" sldId="266"/>
            <ac:spMk id="9" creationId="{15CA9337-1503-4CBC-97C6-03260C94B7B8}"/>
          </ac:spMkLst>
        </pc:spChg>
        <pc:spChg chg="mod">
          <ac:chgData name="Vadim Ganchuk" userId="92b241d6988c20f1" providerId="LiveId" clId="{ED7DDCA1-EA02-453E-AE7A-665CE7F729CE}" dt="2018-10-31T18:41:15.074" v="5053"/>
          <ac:spMkLst>
            <pc:docMk/>
            <pc:sldMk cId="1970078655" sldId="266"/>
            <ac:spMk id="10" creationId="{319D5877-4EE2-4254-BAD6-8F41737CCEE8}"/>
          </ac:spMkLst>
        </pc:spChg>
      </pc:sldChg>
      <pc:sldChg chg="addSp delSp modSp add modTransition">
        <pc:chgData name="Vadim Ganchuk" userId="92b241d6988c20f1" providerId="LiveId" clId="{ED7DDCA1-EA02-453E-AE7A-665CE7F729CE}" dt="2018-10-31T19:27:54.534" v="6267"/>
        <pc:sldMkLst>
          <pc:docMk/>
          <pc:sldMk cId="2215167758" sldId="267"/>
        </pc:sldMkLst>
        <pc:spChg chg="mod">
          <ac:chgData name="Vadim Ganchuk" userId="92b241d6988c20f1" providerId="LiveId" clId="{ED7DDCA1-EA02-453E-AE7A-665CE7F729CE}" dt="2018-10-31T18:42:25.340" v="5086" actId="20577"/>
          <ac:spMkLst>
            <pc:docMk/>
            <pc:sldMk cId="2215167758" sldId="267"/>
            <ac:spMk id="2" creationId="{74C9592A-1261-4575-9E41-731BC4AEC472}"/>
          </ac:spMkLst>
        </pc:spChg>
        <pc:spChg chg="del mod">
          <ac:chgData name="Vadim Ganchuk" userId="92b241d6988c20f1" providerId="LiveId" clId="{ED7DDCA1-EA02-453E-AE7A-665CE7F729CE}" dt="2018-10-31T18:45:06.538" v="5090" actId="478"/>
          <ac:spMkLst>
            <pc:docMk/>
            <pc:sldMk cId="2215167758" sldId="267"/>
            <ac:spMk id="3" creationId="{057E6EBC-30A0-48B3-B0BC-31B9A0E8B3AA}"/>
          </ac:spMkLst>
        </pc:spChg>
        <pc:spChg chg="mod">
          <ac:chgData name="Vadim Ganchuk" userId="92b241d6988c20f1" providerId="LiveId" clId="{ED7DDCA1-EA02-453E-AE7A-665CE7F729CE}" dt="2018-10-31T18:55:21.092" v="5613" actId="113"/>
          <ac:spMkLst>
            <pc:docMk/>
            <pc:sldMk cId="2215167758" sldId="267"/>
            <ac:spMk id="7" creationId="{172454EE-2D29-4E75-8915-65035384F6C3}"/>
          </ac:spMkLst>
        </pc:spChg>
        <pc:spChg chg="mod">
          <ac:chgData name="Vadim Ganchuk" userId="92b241d6988c20f1" providerId="LiveId" clId="{ED7DDCA1-EA02-453E-AE7A-665CE7F729CE}" dt="2018-10-31T18:56:10.566" v="5662" actId="20577"/>
          <ac:spMkLst>
            <pc:docMk/>
            <pc:sldMk cId="2215167758" sldId="267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8:58:22.018" v="5848" actId="20577"/>
          <ac:spMkLst>
            <pc:docMk/>
            <pc:sldMk cId="2215167758" sldId="267"/>
            <ac:spMk id="9" creationId="{15CA9337-1503-4CBC-97C6-03260C94B7B8}"/>
          </ac:spMkLst>
        </pc:spChg>
        <pc:spChg chg="mod">
          <ac:chgData name="Vadim Ganchuk" userId="92b241d6988c20f1" providerId="LiveId" clId="{ED7DDCA1-EA02-453E-AE7A-665CE7F729CE}" dt="2018-10-31T18:58:37.739" v="5888" actId="20577"/>
          <ac:spMkLst>
            <pc:docMk/>
            <pc:sldMk cId="2215167758" sldId="267"/>
            <ac:spMk id="10" creationId="{319D5877-4EE2-4254-BAD6-8F41737CCEE8}"/>
          </ac:spMkLst>
        </pc:spChg>
        <pc:spChg chg="add del mod">
          <ac:chgData name="Vadim Ganchuk" userId="92b241d6988c20f1" providerId="LiveId" clId="{ED7DDCA1-EA02-453E-AE7A-665CE7F729CE}" dt="2018-10-31T19:07:08.884" v="5955" actId="478"/>
          <ac:spMkLst>
            <pc:docMk/>
            <pc:sldMk cId="2215167758" sldId="267"/>
            <ac:spMk id="11" creationId="{9CCC8FDB-C93C-4EA2-904F-C73571EA314C}"/>
          </ac:spMkLst>
        </pc:spChg>
      </pc:sldChg>
      <pc:sldChg chg="addSp delSp modSp add modTransition modAnim">
        <pc:chgData name="Vadim Ganchuk" userId="92b241d6988c20f1" providerId="LiveId" clId="{ED7DDCA1-EA02-453E-AE7A-665CE7F729CE}" dt="2018-10-31T20:21:12.528" v="7048"/>
        <pc:sldMkLst>
          <pc:docMk/>
          <pc:sldMk cId="592214422" sldId="268"/>
        </pc:sldMkLst>
        <pc:spChg chg="mod">
          <ac:chgData name="Vadim Ganchuk" userId="92b241d6988c20f1" providerId="LiveId" clId="{ED7DDCA1-EA02-453E-AE7A-665CE7F729CE}" dt="2018-10-31T18:59:47.323" v="5909" actId="20577"/>
          <ac:spMkLst>
            <pc:docMk/>
            <pc:sldMk cId="592214422" sldId="268"/>
            <ac:spMk id="2" creationId="{A1C53CB4-4743-4791-935C-766A9962A3D7}"/>
          </ac:spMkLst>
        </pc:spChg>
        <pc:spChg chg="add del">
          <ac:chgData name="Vadim Ganchuk" userId="92b241d6988c20f1" providerId="LiveId" clId="{ED7DDCA1-EA02-453E-AE7A-665CE7F729CE}" dt="2018-10-31T19:56:27.229" v="6533" actId="478"/>
          <ac:spMkLst>
            <pc:docMk/>
            <pc:sldMk cId="592214422" sldId="268"/>
            <ac:spMk id="3" creationId="{DEDA64A4-80F9-4279-B590-0F86069E12A7}"/>
          </ac:spMkLst>
        </pc:spChg>
        <pc:picChg chg="add del">
          <ac:chgData name="Vadim Ganchuk" userId="92b241d6988c20f1" providerId="LiveId" clId="{ED7DDCA1-EA02-453E-AE7A-665CE7F729CE}" dt="2018-10-31T20:06:02.046" v="6709"/>
          <ac:picMkLst>
            <pc:docMk/>
            <pc:sldMk cId="592214422" sldId="268"/>
            <ac:picMk id="4" creationId="{929C5623-45A8-4DC6-8BFE-0F8AF1F5F36B}"/>
          </ac:picMkLst>
        </pc:picChg>
        <pc:picChg chg="add del">
          <ac:chgData name="Vadim Ganchuk" userId="92b241d6988c20f1" providerId="LiveId" clId="{ED7DDCA1-EA02-453E-AE7A-665CE7F729CE}" dt="2018-10-31T20:06:02.046" v="6709"/>
          <ac:picMkLst>
            <pc:docMk/>
            <pc:sldMk cId="592214422" sldId="268"/>
            <ac:picMk id="5" creationId="{F43A89AB-7022-436D-A525-285B06FFAFDF}"/>
          </ac:picMkLst>
        </pc:picChg>
      </pc:sldChg>
      <pc:sldChg chg="addSp delSp modSp add ord modTransition modAnim">
        <pc:chgData name="Vadim Ganchuk" userId="92b241d6988c20f1" providerId="LiveId" clId="{ED7DDCA1-EA02-453E-AE7A-665CE7F729CE}" dt="2018-10-31T19:54:29.063" v="6532"/>
        <pc:sldMkLst>
          <pc:docMk/>
          <pc:sldMk cId="3559692847" sldId="269"/>
        </pc:sldMkLst>
        <pc:spChg chg="mod">
          <ac:chgData name="Vadim Ganchuk" userId="92b241d6988c20f1" providerId="LiveId" clId="{ED7DDCA1-EA02-453E-AE7A-665CE7F729CE}" dt="2018-10-31T19:05:45.139" v="5952" actId="20577"/>
          <ac:spMkLst>
            <pc:docMk/>
            <pc:sldMk cId="3559692847" sldId="269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9:37:18.126" v="6517" actId="5793"/>
          <ac:spMkLst>
            <pc:docMk/>
            <pc:sldMk cId="3559692847" sldId="269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19:29:02.692" v="6270" actId="478"/>
          <ac:spMkLst>
            <pc:docMk/>
            <pc:sldMk cId="3559692847" sldId="269"/>
            <ac:spMk id="7" creationId="{172454EE-2D29-4E75-8915-65035384F6C3}"/>
          </ac:spMkLst>
        </pc:spChg>
        <pc:spChg chg="del">
          <ac:chgData name="Vadim Ganchuk" userId="92b241d6988c20f1" providerId="LiveId" clId="{ED7DDCA1-EA02-453E-AE7A-665CE7F729CE}" dt="2018-10-31T19:29:03.399" v="6271" actId="478"/>
          <ac:spMkLst>
            <pc:docMk/>
            <pc:sldMk cId="3559692847" sldId="269"/>
            <ac:spMk id="8" creationId="{636D468F-CA33-4F67-A8C2-7893DCB09F09}"/>
          </ac:spMkLst>
        </pc:spChg>
        <pc:spChg chg="mod">
          <ac:chgData name="Vadim Ganchuk" userId="92b241d6988c20f1" providerId="LiveId" clId="{ED7DDCA1-EA02-453E-AE7A-665CE7F729CE}" dt="2018-10-31T19:30:39.616" v="6348" actId="120"/>
          <ac:spMkLst>
            <pc:docMk/>
            <pc:sldMk cId="3559692847" sldId="269"/>
            <ac:spMk id="9" creationId="{15CA9337-1503-4CBC-97C6-03260C94B7B8}"/>
          </ac:spMkLst>
        </pc:spChg>
        <pc:spChg chg="del">
          <ac:chgData name="Vadim Ganchuk" userId="92b241d6988c20f1" providerId="LiveId" clId="{ED7DDCA1-EA02-453E-AE7A-665CE7F729CE}" dt="2018-10-31T19:29:05.107" v="6272" actId="478"/>
          <ac:spMkLst>
            <pc:docMk/>
            <pc:sldMk cId="3559692847" sldId="269"/>
            <ac:spMk id="10" creationId="{319D5877-4EE2-4254-BAD6-8F41737CCEE8}"/>
          </ac:spMkLst>
        </pc:spChg>
        <pc:spChg chg="add">
          <ac:chgData name="Vadim Ganchuk" userId="92b241d6988c20f1" providerId="LiveId" clId="{ED7DDCA1-EA02-453E-AE7A-665CE7F729CE}" dt="2018-10-31T19:36:34.856" v="6405"/>
          <ac:spMkLst>
            <pc:docMk/>
            <pc:sldMk cId="3559692847" sldId="269"/>
            <ac:spMk id="11" creationId="{CB3C0B51-7C2D-4EA4-8103-196ECE553A36}"/>
          </ac:spMkLst>
        </pc:spChg>
        <pc:spChg chg="add del mod">
          <ac:chgData name="Vadim Ganchuk" userId="92b241d6988c20f1" providerId="LiveId" clId="{ED7DDCA1-EA02-453E-AE7A-665CE7F729CE}" dt="2018-10-31T19:49:27.017" v="6524" actId="478"/>
          <ac:spMkLst>
            <pc:docMk/>
            <pc:sldMk cId="3559692847" sldId="269"/>
            <ac:spMk id="12" creationId="{20A73F7C-9ACF-4B2D-9EF7-960FDB41DEC0}"/>
          </ac:spMkLst>
        </pc:spChg>
        <pc:spChg chg="add mod">
          <ac:chgData name="Vadim Ganchuk" userId="92b241d6988c20f1" providerId="LiveId" clId="{ED7DDCA1-EA02-453E-AE7A-665CE7F729CE}" dt="2018-10-31T19:54:07.814" v="6528" actId="571"/>
          <ac:spMkLst>
            <pc:docMk/>
            <pc:sldMk cId="3559692847" sldId="269"/>
            <ac:spMk id="13" creationId="{914A4848-358B-4349-80FA-F65C9DDD8362}"/>
          </ac:spMkLst>
        </pc:spChg>
        <pc:picChg chg="add mod">
          <ac:chgData name="Vadim Ganchuk" userId="92b241d6988c20f1" providerId="LiveId" clId="{ED7DDCA1-EA02-453E-AE7A-665CE7F729CE}" dt="2018-10-31T19:49:35.058" v="6526" actId="14100"/>
          <ac:picMkLst>
            <pc:docMk/>
            <pc:sldMk cId="3559692847" sldId="269"/>
            <ac:picMk id="4" creationId="{90AEFFEC-A770-4EE3-8364-4F9227253CEC}"/>
          </ac:picMkLst>
        </pc:picChg>
        <pc:picChg chg="add mod">
          <ac:chgData name="Vadim Ganchuk" userId="92b241d6988c20f1" providerId="LiveId" clId="{ED7DDCA1-EA02-453E-AE7A-665CE7F729CE}" dt="2018-10-31T19:54:07.814" v="6528" actId="571"/>
          <ac:picMkLst>
            <pc:docMk/>
            <pc:sldMk cId="3559692847" sldId="269"/>
            <ac:picMk id="14" creationId="{20721955-2777-4E29-90AB-8D480B12A567}"/>
          </ac:picMkLst>
        </pc:picChg>
      </pc:sldChg>
      <pc:sldChg chg="addSp delSp modSp add ord modAnim">
        <pc:chgData name="Vadim Ganchuk" userId="92b241d6988c20f1" providerId="LiveId" clId="{ED7DDCA1-EA02-453E-AE7A-665CE7F729CE}" dt="2018-10-31T20:08:03.262" v="6728" actId="167"/>
        <pc:sldMkLst>
          <pc:docMk/>
          <pc:sldMk cId="1030502341" sldId="270"/>
        </pc:sldMkLst>
        <pc:spChg chg="mod">
          <ac:chgData name="Vadim Ganchuk" userId="92b241d6988c20f1" providerId="LiveId" clId="{ED7DDCA1-EA02-453E-AE7A-665CE7F729CE}" dt="2018-10-31T19:57:49.458" v="6558" actId="20577"/>
          <ac:spMkLst>
            <pc:docMk/>
            <pc:sldMk cId="1030502341" sldId="270"/>
            <ac:spMk id="2" creationId="{74C9592A-1261-4575-9E41-731BC4AEC472}"/>
          </ac:spMkLst>
        </pc:spChg>
        <pc:spChg chg="mod">
          <ac:chgData name="Vadim Ganchuk" userId="92b241d6988c20f1" providerId="LiveId" clId="{ED7DDCA1-EA02-453E-AE7A-665CE7F729CE}" dt="2018-10-31T19:58:46.222" v="6689" actId="20577"/>
          <ac:spMkLst>
            <pc:docMk/>
            <pc:sldMk cId="1030502341" sldId="270"/>
            <ac:spMk id="3" creationId="{057E6EBC-30A0-48B3-B0BC-31B9A0E8B3AA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7" creationId="{172454EE-2D29-4E75-8915-65035384F6C3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8" creationId="{636D468F-CA33-4F67-A8C2-7893DCB09F09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9" creationId="{15CA9337-1503-4CBC-97C6-03260C94B7B8}"/>
          </ac:spMkLst>
        </pc:spChg>
        <pc:spChg chg="del">
          <ac:chgData name="Vadim Ganchuk" userId="92b241d6988c20f1" providerId="LiveId" clId="{ED7DDCA1-EA02-453E-AE7A-665CE7F729CE}" dt="2018-10-31T20:03:29.956" v="6690" actId="478"/>
          <ac:spMkLst>
            <pc:docMk/>
            <pc:sldMk cId="1030502341" sldId="270"/>
            <ac:spMk id="10" creationId="{319D5877-4EE2-4254-BAD6-8F41737CCEE8}"/>
          </ac:spMkLst>
        </pc:spChg>
        <pc:picChg chg="add mod">
          <ac:chgData name="Vadim Ganchuk" userId="92b241d6988c20f1" providerId="LiveId" clId="{ED7DDCA1-EA02-453E-AE7A-665CE7F729CE}" dt="2018-10-31T20:06:15.034" v="6712" actId="1076"/>
          <ac:picMkLst>
            <pc:docMk/>
            <pc:sldMk cId="1030502341" sldId="270"/>
            <ac:picMk id="4" creationId="{1D81AC44-96E1-4A84-A762-DB347CD6B257}"/>
          </ac:picMkLst>
        </pc:picChg>
        <pc:picChg chg="add del mod">
          <ac:chgData name="Vadim Ganchuk" userId="92b241d6988c20f1" providerId="LiveId" clId="{ED7DDCA1-EA02-453E-AE7A-665CE7F729CE}" dt="2018-10-31T20:04:50.073" v="6697" actId="478"/>
          <ac:picMkLst>
            <pc:docMk/>
            <pc:sldMk cId="1030502341" sldId="270"/>
            <ac:picMk id="5" creationId="{875A78A4-AEC3-440E-9232-F7C40872A5AC}"/>
          </ac:picMkLst>
        </pc:picChg>
        <pc:picChg chg="add del mod">
          <ac:chgData name="Vadim Ganchuk" userId="92b241d6988c20f1" providerId="LiveId" clId="{ED7DDCA1-EA02-453E-AE7A-665CE7F729CE}" dt="2018-10-31T20:05:18.873" v="6700"/>
          <ac:picMkLst>
            <pc:docMk/>
            <pc:sldMk cId="1030502341" sldId="270"/>
            <ac:picMk id="6" creationId="{58C39E2C-0267-420D-8338-F6E31EEAB19E}"/>
          </ac:picMkLst>
        </pc:picChg>
        <pc:picChg chg="add mod ord">
          <ac:chgData name="Vadim Ganchuk" userId="92b241d6988c20f1" providerId="LiveId" clId="{ED7DDCA1-EA02-453E-AE7A-665CE7F729CE}" dt="2018-10-31T20:08:03.262" v="6728" actId="167"/>
          <ac:picMkLst>
            <pc:docMk/>
            <pc:sldMk cId="1030502341" sldId="270"/>
            <ac:picMk id="11" creationId="{F878EE43-D9C0-49D6-827A-FECAC5DAA9ED}"/>
          </ac:picMkLst>
        </pc:picChg>
        <pc:picChg chg="add mod ord">
          <ac:chgData name="Vadim Ganchuk" userId="92b241d6988c20f1" providerId="LiveId" clId="{ED7DDCA1-EA02-453E-AE7A-665CE7F729CE}" dt="2018-10-31T20:07:51.444" v="6725" actId="167"/>
          <ac:picMkLst>
            <pc:docMk/>
            <pc:sldMk cId="1030502341" sldId="270"/>
            <ac:picMk id="12" creationId="{D5FCA1DB-8895-48E0-AE73-6FB3DBEE23BF}"/>
          </ac:picMkLst>
        </pc:picChg>
      </pc:sldChg>
      <pc:sldChg chg="addSp modSp add ord modTransition">
        <pc:chgData name="Vadim Ganchuk" userId="92b241d6988c20f1" providerId="LiveId" clId="{ED7DDCA1-EA02-453E-AE7A-665CE7F729CE}" dt="2018-10-31T20:21:06.737" v="7047"/>
        <pc:sldMkLst>
          <pc:docMk/>
          <pc:sldMk cId="3032304589" sldId="271"/>
        </pc:sldMkLst>
        <pc:spChg chg="mod">
          <ac:chgData name="Vadim Ganchuk" userId="92b241d6988c20f1" providerId="LiveId" clId="{ED7DDCA1-EA02-453E-AE7A-665CE7F729CE}" dt="2018-10-31T20:10:34.304" v="6767" actId="14100"/>
          <ac:spMkLst>
            <pc:docMk/>
            <pc:sldMk cId="3032304589" sldId="271"/>
            <ac:spMk id="2" creationId="{A1C53CB4-4743-4791-935C-766A9962A3D7}"/>
          </ac:spMkLst>
        </pc:spChg>
        <pc:spChg chg="add mod">
          <ac:chgData name="Vadim Ganchuk" userId="92b241d6988c20f1" providerId="LiveId" clId="{ED7DDCA1-EA02-453E-AE7A-665CE7F729CE}" dt="2018-10-31T20:20:17.593" v="7045" actId="20577"/>
          <ac:spMkLst>
            <pc:docMk/>
            <pc:sldMk cId="3032304589" sldId="271"/>
            <ac:spMk id="3" creationId="{C044E788-F79F-44A4-8E0C-07E7646447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98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999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3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15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4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881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97940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4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0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38208/" TargetMode="External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w3schools.com/jquer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71E1CE-CBAF-4025-B691-5BF903B4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jQuery</a:t>
            </a:r>
            <a:endParaRPr lang="ru-RU" dirty="0"/>
          </a:p>
        </p:txBody>
      </p:sp>
      <p:pic>
        <p:nvPicPr>
          <p:cNvPr id="1032" name="Picture 8" descr="ÐÐ°ÑÑÐ¸Ð½ÐºÐ¸ Ð¿Ð¾ Ð·Ð°Ð¿ÑÐ¾ÑÑ jquery">
            <a:extLst>
              <a:ext uri="{FF2B5EF4-FFF2-40B4-BE49-F238E27FC236}">
                <a16:creationId xmlns:a16="http://schemas.microsoft.com/office/drawing/2014/main" xmlns="" id="{85822394-168E-4B75-9B54-DA892CA7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48" y="457949"/>
            <a:ext cx="2971051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Работа с атрибутами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Создавать атрибуты, считывать и изменять их содержимое можно с помощью следующих четырех атрибутов: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72454EE-2D29-4E75-8915-65035384F6C3}"/>
              </a:ext>
            </a:extLst>
          </p:cNvPr>
          <p:cNvSpPr/>
          <p:nvPr/>
        </p:nvSpPr>
        <p:spPr>
          <a:xfrm>
            <a:off x="1371598" y="2305673"/>
            <a:ext cx="425646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позволяет получать или устанавливать заданные атрибуты и их значения: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p.economy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(‘id’, ‘economy’);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36D468F-CA33-4F67-A8C2-7893DCB09F09}"/>
              </a:ext>
            </a:extLst>
          </p:cNvPr>
          <p:cNvSpPr/>
          <p:nvPr/>
        </p:nvSpPr>
        <p:spPr>
          <a:xfrm>
            <a:off x="1371597" y="3721516"/>
            <a:ext cx="425646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удаляет из элемента заданный атрибут: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p.economy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removeAttr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(‘id’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5CA9337-1503-4CBC-97C6-03260C94B7B8}"/>
              </a:ext>
            </a:extLst>
          </p:cNvPr>
          <p:cNvSpPr/>
          <p:nvPr/>
        </p:nvSpPr>
        <p:spPr>
          <a:xfrm>
            <a:off x="6172198" y="2305672"/>
            <a:ext cx="447863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добавляет новый класс заданному элементу, не перезаписывая имеющееся значение атрибута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dirty="0"/>
              <a:t>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$(‘.button’).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(‘destroy’);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19D5877-4EE2-4254-BAD6-8F41737CCEE8}"/>
              </a:ext>
            </a:extLst>
          </p:cNvPr>
          <p:cNvSpPr/>
          <p:nvPr/>
        </p:nvSpPr>
        <p:spPr>
          <a:xfrm>
            <a:off x="6172198" y="3721516"/>
            <a:ext cx="4478630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удаляет заданное значение в атрибуте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dirty="0"/>
              <a:t> </a:t>
            </a:r>
            <a:r>
              <a:rPr lang="ru-RU" dirty="0"/>
              <a:t>у элемента: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$(‘.main-block p’).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removeClass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(‘.economy’);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0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Простые визуальные эффекты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72454EE-2D29-4E75-8915-65035384F6C3}"/>
              </a:ext>
            </a:extLst>
          </p:cNvPr>
          <p:cNvSpPr/>
          <p:nvPr/>
        </p:nvSpPr>
        <p:spPr>
          <a:xfrm>
            <a:off x="1371597" y="1596980"/>
            <a:ext cx="425646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эффекты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.show()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отобразить элемент;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.hide()</a:t>
            </a:r>
            <a:r>
              <a:rPr lang="ru-RU" dirty="0"/>
              <a:t> – скрыть элемент;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.toggle()</a:t>
            </a:r>
            <a:r>
              <a:rPr lang="ru-RU" dirty="0"/>
              <a:t> – переключение </a:t>
            </a:r>
            <a:r>
              <a:rPr lang="en-US" dirty="0"/>
              <a:t>show-hide</a:t>
            </a:r>
            <a:r>
              <a:rPr lang="ru-RU" dirty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36D468F-CA33-4F67-A8C2-7893DCB09F09}"/>
              </a:ext>
            </a:extLst>
          </p:cNvPr>
          <p:cNvSpPr/>
          <p:nvPr/>
        </p:nvSpPr>
        <p:spPr>
          <a:xfrm>
            <a:off x="1371597" y="3125196"/>
            <a:ext cx="4256468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Эффекты затухания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fadeIn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постепенно отображает элемент со скользящим движением;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fadeOut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постепенно скрывает элемент со скользящим движением;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изменяет прозрачность;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fadeToggle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</a:t>
            </a:r>
            <a:r>
              <a:rPr lang="ru-RU" dirty="0"/>
              <a:t> переключение между </a:t>
            </a:r>
            <a:r>
              <a:rPr lang="en-US" dirty="0" err="1"/>
              <a:t>fadeIn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fadeOut</a:t>
            </a:r>
            <a:r>
              <a:rPr lang="en-US" dirty="0"/>
              <a:t>()</a:t>
            </a:r>
            <a:r>
              <a:rPr lang="ru-RU" dirty="0"/>
              <a:t>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5CA9337-1503-4CBC-97C6-03260C94B7B8}"/>
              </a:ext>
            </a:extLst>
          </p:cNvPr>
          <p:cNvSpPr/>
          <p:nvPr/>
        </p:nvSpPr>
        <p:spPr>
          <a:xfrm>
            <a:off x="6494170" y="1596979"/>
            <a:ext cx="4478630" cy="1477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Эффекты скольжения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slideUp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отобразить со скольжением;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slideDown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скрыть со скольжением;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slideToggle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/>
              <a:t> – </a:t>
            </a:r>
            <a:r>
              <a:rPr lang="ru-RU" dirty="0"/>
              <a:t>переключение между </a:t>
            </a:r>
            <a:r>
              <a:rPr lang="en-US" dirty="0" err="1"/>
              <a:t>slideUp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slideDown</a:t>
            </a:r>
            <a:r>
              <a:rPr lang="en-US" dirty="0"/>
              <a:t>()</a:t>
            </a:r>
            <a:r>
              <a:rPr lang="ru-RU" dirty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19D5877-4EE2-4254-BAD6-8F41737CCEE8}"/>
              </a:ext>
            </a:extLst>
          </p:cNvPr>
          <p:cNvSpPr/>
          <p:nvPr/>
        </p:nvSpPr>
        <p:spPr>
          <a:xfrm>
            <a:off x="6494170" y="3398399"/>
            <a:ext cx="447863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Прочие эффекты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.delay() </a:t>
            </a:r>
            <a:r>
              <a:rPr lang="en-US" dirty="0"/>
              <a:t>– </a:t>
            </a:r>
            <a:r>
              <a:rPr lang="ru-RU" dirty="0"/>
              <a:t>задерживает выполнение последовательных элементов очереди;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.stop()</a:t>
            </a:r>
            <a:r>
              <a:rPr lang="en-US" dirty="0"/>
              <a:t> – </a:t>
            </a:r>
            <a:r>
              <a:rPr lang="ru-RU" dirty="0"/>
              <a:t>останавливает анимацию;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.animate()</a:t>
            </a:r>
            <a:r>
              <a:rPr lang="en-US" dirty="0"/>
              <a:t> – </a:t>
            </a:r>
            <a:r>
              <a:rPr lang="ru-RU" dirty="0"/>
              <a:t>создает нестандартную анимацию</a:t>
            </a:r>
            <a:r>
              <a:rPr lang="be-BY" dirty="0"/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1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Обработка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Основная задача метода </a:t>
            </a:r>
            <a:r>
              <a:rPr lang="en-US" b="1" dirty="0"/>
              <a:t>.on() </a:t>
            </a:r>
            <a:r>
              <a:rPr lang="ru-RU" dirty="0"/>
              <a:t>заключается в обработке одного или нескольких событий, на которое необходимо отреагировать.</a:t>
            </a:r>
            <a:r>
              <a:rPr lang="en-US" dirty="0"/>
              <a:t> </a:t>
            </a:r>
            <a:r>
              <a:rPr lang="ru-RU" dirty="0"/>
              <a:t>Имеет следующий синтаксис: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Ещё один пример использования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5CA9337-1503-4CBC-97C6-03260C94B7B8}"/>
              </a:ext>
            </a:extLst>
          </p:cNvPr>
          <p:cNvSpPr/>
          <p:nvPr/>
        </p:nvSpPr>
        <p:spPr>
          <a:xfrm>
            <a:off x="1617370" y="2044520"/>
            <a:ext cx="935543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.on(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события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[,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селектор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][, </a:t>
            </a:r>
            <a:r>
              <a:rPr lang="be-BY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данные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function(e));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Управляющая кнопка: &quot;Пустой&quot;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CB3C0B51-7C2D-4EA4-8103-196ECE553A36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0AEFFEC-A770-4EE3-8364-4F922725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70" y="3429000"/>
            <a:ext cx="9355430" cy="12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878EE43-D9C0-49D6-827A-FECAC5D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78" y="2148740"/>
            <a:ext cx="4162824" cy="40802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5FCA1DB-8895-48E0-AE73-6FB3DBEE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78" y="2148740"/>
            <a:ext cx="4181341" cy="40819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Множественный выбор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.each()</a:t>
            </a:r>
            <a:r>
              <a:rPr lang="ru-RU" dirty="0"/>
              <a:t>, входящий в </a:t>
            </a:r>
            <a:r>
              <a:rPr lang="en-US" dirty="0"/>
              <a:t>jQuery</a:t>
            </a:r>
            <a:r>
              <a:rPr lang="ru-RU" dirty="0"/>
              <a:t>, позволяет воссоздать возможности цикла, применяя их к набору элементов.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D81AC44-96E1-4A84-A762-DB347CD6B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92162"/>
            <a:ext cx="5679049" cy="17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C53CB4-4743-4791-935C-766A9962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44E788-F79F-44A4-8E0C-07E76464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Джон </a:t>
            </a:r>
            <a:r>
              <a:rPr lang="ru-RU" dirty="0" err="1"/>
              <a:t>Дакетт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jQuery</a:t>
            </a:r>
            <a:r>
              <a:rPr lang="ru-RU" dirty="0"/>
              <a:t>. Интерактивная веб-разработка (2017 год);</a:t>
            </a:r>
          </a:p>
          <a:p>
            <a:r>
              <a:rPr lang="ru-RU" dirty="0"/>
              <a:t>Антон Шевчук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jQuery. </a:t>
            </a:r>
            <a:r>
              <a:rPr lang="ru-RU" dirty="0"/>
              <a:t>Учебник для начинающих (2012 год);</a:t>
            </a:r>
          </a:p>
          <a:p>
            <a:r>
              <a:rPr lang="en-US" dirty="0">
                <a:hlinkClick r:id="rId2"/>
              </a:rPr>
              <a:t>https://api.jquery.com/</a:t>
            </a:r>
            <a:r>
              <a:rPr lang="ru-RU" dirty="0"/>
              <a:t> – Документация </a:t>
            </a:r>
            <a:r>
              <a:rPr lang="en-US" dirty="0"/>
              <a:t>jQuery</a:t>
            </a:r>
            <a:r>
              <a:rPr lang="ru-RU" dirty="0"/>
              <a:t>;</a:t>
            </a:r>
          </a:p>
          <a:p>
            <a:r>
              <a:rPr lang="en-US" dirty="0">
                <a:hlinkClick r:id="rId3"/>
              </a:rPr>
              <a:t>https://habr.com/post/38208/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jQuery </a:t>
            </a:r>
            <a:r>
              <a:rPr lang="ru-RU" dirty="0"/>
              <a:t>для начинающих;</a:t>
            </a:r>
          </a:p>
          <a:p>
            <a:r>
              <a:rPr lang="en-US" dirty="0">
                <a:hlinkClick r:id="rId4"/>
              </a:rPr>
              <a:t>https://www.w3schools.com/jquery/</a:t>
            </a:r>
            <a:r>
              <a:rPr lang="ru-RU" dirty="0"/>
              <a:t> – </a:t>
            </a:r>
            <a:r>
              <a:rPr lang="en-US" dirty="0"/>
              <a:t>jQuery Tutorial.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30458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C53CB4-4743-4791-935C-766A9962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922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jQuery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Файл на языке </a:t>
            </a:r>
            <a:r>
              <a:rPr lang="en-US" dirty="0"/>
              <a:t>JavaScript</a:t>
            </a:r>
            <a:r>
              <a:rPr lang="ru-RU" dirty="0"/>
              <a:t>, подключаемый к веб-страницам. Он предоставляет селекторы в стиле </a:t>
            </a:r>
            <a:r>
              <a:rPr lang="en-US" dirty="0"/>
              <a:t>CSS</a:t>
            </a:r>
            <a:r>
              <a:rPr lang="ru-RU" dirty="0"/>
              <a:t> и методы, которые позволяют соответственно находить элементы и выполнять с ними какие-то действия.</a:t>
            </a:r>
          </a:p>
          <a:p>
            <a:r>
              <a:rPr lang="ru-RU" dirty="0"/>
              <a:t>Позволяет быстро и последовательно решать множество распространенных задач, связанных с </a:t>
            </a:r>
            <a:r>
              <a:rPr lang="en-US" dirty="0"/>
              <a:t>JavaScript</a:t>
            </a:r>
            <a:r>
              <a:rPr lang="ru-RU" dirty="0"/>
              <a:t>, обеспечивая совместимость со всеми основными браузерами и не требуя написания кода для обработки нештатных ситуаций.</a:t>
            </a:r>
          </a:p>
          <a:p>
            <a:pPr lvl="1"/>
            <a:r>
              <a:rPr lang="ru-RU" dirty="0"/>
              <a:t>Выбор элементов (селекторы </a:t>
            </a:r>
            <a:r>
              <a:rPr lang="en-US" dirty="0"/>
              <a:t>jQuery </a:t>
            </a:r>
            <a:r>
              <a:rPr lang="ru-RU" dirty="0"/>
              <a:t>в стиле </a:t>
            </a:r>
            <a:r>
              <a:rPr lang="en-US" dirty="0"/>
              <a:t>CSS</a:t>
            </a:r>
            <a:r>
              <a:rPr lang="ru-RU" dirty="0"/>
              <a:t> обеспечивают более простой доступ к элементам, чем </a:t>
            </a:r>
            <a:r>
              <a:rPr lang="en-US" dirty="0"/>
              <a:t>DOM-</a:t>
            </a:r>
            <a:r>
              <a:rPr lang="ru-RU" dirty="0"/>
              <a:t>запросы);</a:t>
            </a:r>
          </a:p>
          <a:p>
            <a:pPr lvl="1"/>
            <a:r>
              <a:rPr lang="be-BY" dirty="0"/>
              <a:t>Выполнение задач (методы </a:t>
            </a:r>
            <a:r>
              <a:rPr lang="en-US" dirty="0"/>
              <a:t>jQuery </a:t>
            </a:r>
            <a:r>
              <a:rPr lang="ru-RU" dirty="0"/>
              <a:t>позволяют обновлять дерево </a:t>
            </a:r>
            <a:r>
              <a:rPr lang="en-US" dirty="0"/>
              <a:t>DOM</a:t>
            </a:r>
            <a:r>
              <a:rPr lang="ru-RU" dirty="0"/>
              <a:t>, анимировать элементы с выводом на экран или со скрытием их из видимой области, а также перебирать целый набор элементов);</a:t>
            </a:r>
          </a:p>
          <a:p>
            <a:pPr lvl="1"/>
            <a:r>
              <a:rPr lang="ru-RU" dirty="0"/>
              <a:t>Обработка событий (</a:t>
            </a:r>
            <a:r>
              <a:rPr lang="en-US" dirty="0"/>
              <a:t>jQuery </a:t>
            </a:r>
            <a:r>
              <a:rPr lang="ru-RU" dirty="0"/>
              <a:t>содержит методы, которые позволяют подключать к выбранным элементам обработчики событий).</a:t>
            </a:r>
          </a:p>
        </p:txBody>
      </p:sp>
    </p:spTree>
    <p:extLst>
      <p:ext uri="{BB962C8B-B14F-4D97-AF65-F5344CB8AC3E}">
        <p14:creationId xmlns:p14="http://schemas.microsoft.com/office/powerpoint/2010/main" val="41626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Как пользоваться </a:t>
            </a:r>
            <a:r>
              <a:rPr lang="en-US" dirty="0"/>
              <a:t>jQuery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>
            <a:normAutofit/>
          </a:bodyPr>
          <a:lstStyle/>
          <a:p>
            <a:r>
              <a:rPr lang="ru-RU" dirty="0"/>
              <a:t>Как говорилось ранее, </a:t>
            </a:r>
            <a:r>
              <a:rPr lang="en-US" dirty="0"/>
              <a:t>jQuery </a:t>
            </a:r>
            <a:r>
              <a:rPr lang="ru-RU" dirty="0"/>
              <a:t>является </a:t>
            </a:r>
            <a:r>
              <a:rPr lang="en-US" dirty="0"/>
              <a:t>JavaScript-</a:t>
            </a:r>
            <a:r>
              <a:rPr lang="ru-RU" dirty="0"/>
              <a:t>файлом. Его подключение осуществляется таким же образом, как и подключение скрипта на странице. Существует два используемых варианта подключения библиотеки:</a:t>
            </a:r>
          </a:p>
          <a:p>
            <a:pPr lvl="1"/>
            <a:r>
              <a:rPr lang="ru-RU" dirty="0"/>
              <a:t>подключение локального файла – файл библиотеки хранится в том же самом месте, где находится сайт (персональный компьютер, сервер);</a:t>
            </a:r>
          </a:p>
          <a:p>
            <a:pPr lvl="1"/>
            <a:r>
              <a:rPr lang="ru-RU" dirty="0"/>
              <a:t>стороннее подключение – в атрибуте </a:t>
            </a:r>
            <a:r>
              <a:rPr lang="en-US" b="1" dirty="0" err="1"/>
              <a:t>src</a:t>
            </a:r>
            <a:r>
              <a:rPr lang="en-US" dirty="0"/>
              <a:t> </a:t>
            </a:r>
            <a:r>
              <a:rPr lang="ru-RU" dirty="0"/>
              <a:t>тега </a:t>
            </a:r>
            <a:r>
              <a:rPr lang="en-US" b="1" dirty="0"/>
              <a:t>&lt;script&gt;</a:t>
            </a:r>
            <a:r>
              <a:rPr lang="en-US" dirty="0"/>
              <a:t> </a:t>
            </a:r>
            <a:r>
              <a:rPr lang="ru-RU" dirty="0"/>
              <a:t>указывается ссылка на файл библиотеки, хранящейся на определенном сайте. Например: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Преимуществом стороннего подключения является уменьшения занимаемого сайтом пространства за счёт удалённого хранения файла библиотеки. Недостаток – потребуется подключения интернета для работы с </a:t>
            </a:r>
            <a:r>
              <a:rPr lang="en-US" dirty="0"/>
              <a:t>jQuery</a:t>
            </a:r>
            <a:r>
              <a:rPr lang="ru-RU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ACD1C61-497C-48D4-BEE8-7C2CF3A5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99991"/>
            <a:ext cx="9601200" cy="61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503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верх 11">
            <a:extLst>
              <a:ext uri="{FF2B5EF4-FFF2-40B4-BE49-F238E27FC236}">
                <a16:creationId xmlns:a16="http://schemas.microsoft.com/office/drawing/2014/main" xmlns="" id="{B5C2AA31-0C93-44FD-8051-63FFDB8A2AE1}"/>
              </a:ext>
            </a:extLst>
          </p:cNvPr>
          <p:cNvSpPr/>
          <p:nvPr/>
        </p:nvSpPr>
        <p:spPr>
          <a:xfrm>
            <a:off x="4143375" y="3109305"/>
            <a:ext cx="1003300" cy="8047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A876BF39-A8F2-489C-BAD1-38F17A89A3D5}"/>
              </a:ext>
            </a:extLst>
          </p:cNvPr>
          <p:cNvSpPr/>
          <p:nvPr/>
        </p:nvSpPr>
        <p:spPr>
          <a:xfrm>
            <a:off x="2688760" y="3785997"/>
            <a:ext cx="670288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xmlns="" id="{CDE3B3BB-AFF0-4829-9912-5C82E3724600}"/>
              </a:ext>
            </a:extLst>
          </p:cNvPr>
          <p:cNvSpPr/>
          <p:nvPr/>
        </p:nvSpPr>
        <p:spPr>
          <a:xfrm>
            <a:off x="6934200" y="4495120"/>
            <a:ext cx="762000" cy="8047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459D8401-C011-47D5-A42F-EB5EDA847848}"/>
              </a:ext>
            </a:extLst>
          </p:cNvPr>
          <p:cNvSpPr/>
          <p:nvPr/>
        </p:nvSpPr>
        <p:spPr>
          <a:xfrm>
            <a:off x="3676649" y="3915311"/>
            <a:ext cx="5248275" cy="669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9CA9A20-443B-4739-969B-E51C26B25A1D}"/>
              </a:ext>
            </a:extLst>
          </p:cNvPr>
          <p:cNvSpPr/>
          <p:nvPr/>
        </p:nvSpPr>
        <p:spPr>
          <a:xfrm>
            <a:off x="2682245" y="3788497"/>
            <a:ext cx="6827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li.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Начало работы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jQuery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Выполнив подключение библиотеки, в </a:t>
            </a:r>
            <a:r>
              <a:rPr lang="en-US" dirty="0"/>
              <a:t>JavaScript-</a:t>
            </a:r>
            <a:r>
              <a:rPr lang="ru-RU" dirty="0"/>
              <a:t>файле, также подключенном к странице, становится доступна функция </a:t>
            </a:r>
            <a:r>
              <a:rPr lang="en-US" b="1" dirty="0"/>
              <a:t>jQuery()</a:t>
            </a:r>
            <a:r>
              <a:rPr lang="ru-RU" b="1" dirty="0"/>
              <a:t>.</a:t>
            </a:r>
            <a:r>
              <a:rPr lang="ru-RU" dirty="0"/>
              <a:t> Она позволяет находить на странице один или больше элементов. На практике чаще используется сокращенная форма функции </a:t>
            </a:r>
            <a:r>
              <a:rPr lang="en-US" dirty="0"/>
              <a:t>jQuery()</a:t>
            </a:r>
            <a:r>
              <a:rPr lang="ru-RU" dirty="0"/>
              <a:t> - </a:t>
            </a:r>
            <a:r>
              <a:rPr lang="en-US" b="1" dirty="0"/>
              <a:t>$()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1F0569-05F6-4DB3-B983-622A01818C8A}"/>
              </a:ext>
            </a:extLst>
          </p:cNvPr>
          <p:cNvSpPr txBox="1"/>
          <p:nvPr/>
        </p:nvSpPr>
        <p:spPr>
          <a:xfrm>
            <a:off x="2955460" y="2676566"/>
            <a:ext cx="337913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функция (создает объект </a:t>
            </a:r>
            <a:r>
              <a:rPr lang="en-US" dirty="0"/>
              <a:t>jQuery)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E983CE7-FBBF-47E7-9293-BD0B1911C709}"/>
              </a:ext>
            </a:extLst>
          </p:cNvPr>
          <p:cNvSpPr txBox="1"/>
          <p:nvPr/>
        </p:nvSpPr>
        <p:spPr>
          <a:xfrm>
            <a:off x="6782875" y="5302376"/>
            <a:ext cx="106465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селектор</a:t>
            </a:r>
          </a:p>
        </p:txBody>
      </p:sp>
    </p:spTree>
    <p:extLst>
      <p:ext uri="{BB962C8B-B14F-4D97-AF65-F5344CB8AC3E}">
        <p14:creationId xmlns:p14="http://schemas.microsoft.com/office/powerpoint/2010/main" val="37598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en-US" dirty="0"/>
              <a:t>$(document).ready()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Длительное время используется при работе с </a:t>
            </a:r>
            <a:r>
              <a:rPr lang="en-US" dirty="0"/>
              <a:t>jQuery</a:t>
            </a:r>
            <a:r>
              <a:rPr lang="ru-RU" dirty="0"/>
              <a:t>. Написанный таким образом код начнёт выполняться </a:t>
            </a:r>
            <a:r>
              <a:rPr lang="ru-RU" b="1" dirty="0"/>
              <a:t>уже после загрузки </a:t>
            </a:r>
            <a:r>
              <a:rPr lang="en-US" b="1" dirty="0"/>
              <a:t>DOM</a:t>
            </a:r>
            <a:r>
              <a:rPr lang="ru-RU" dirty="0"/>
              <a:t>, не дожидаясь полной загрузки изображений.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Краткая форма записи функции: </a:t>
            </a:r>
            <a:r>
              <a:rPr lang="en-US" dirty="0"/>
              <a:t>$(function() { … });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729BA9-3AF9-4EE6-9353-C0B7A8301F66}"/>
              </a:ext>
            </a:extLst>
          </p:cNvPr>
          <p:cNvSpPr txBox="1"/>
          <p:nvPr/>
        </p:nvSpPr>
        <p:spPr>
          <a:xfrm>
            <a:off x="2781631" y="2663263"/>
            <a:ext cx="6628738" cy="1815882"/>
          </a:xfrm>
          <a:prstGeom prst="rect">
            <a:avLst/>
          </a:prstGeom>
          <a:solidFill>
            <a:srgbClr val="74A94E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/здесь ваш код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CBD2B29-5C82-47A3-A7D0-6F006F97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1" y="1388886"/>
            <a:ext cx="4181341" cy="40819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F99DACF-258F-41BE-9B89-6076CB9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051" y="1387131"/>
            <a:ext cx="4181341" cy="4089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3D8EEDE-385D-47BD-8ED4-78DD9A40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5" y="1880312"/>
            <a:ext cx="6476327" cy="309737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Краткий пример на </a:t>
            </a:r>
            <a:r>
              <a:rPr lang="en-US" dirty="0"/>
              <a:t>jQuery</a:t>
            </a:r>
            <a:endParaRPr lang="ru-RU" dirty="0"/>
          </a:p>
        </p:txBody>
      </p:sp>
      <p:sp>
        <p:nvSpPr>
          <p:cNvPr id="7" name="Управляющая кнопка: &quot;Пустой&quot;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xmlns="" id="{FEB5FA0F-35B6-4641-AD21-9B0DFAE32B4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назад</a:t>
            </a:r>
          </a:p>
        </p:txBody>
      </p:sp>
      <p:sp>
        <p:nvSpPr>
          <p:cNvPr id="8" name="Управляющая кнопка: &quot;Пустой&quot; 7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C40404B9-6D2D-4C70-9465-239C843FBB55}"/>
              </a:ext>
            </a:extLst>
          </p:cNvPr>
          <p:cNvSpPr/>
          <p:nvPr/>
        </p:nvSpPr>
        <p:spPr>
          <a:xfrm>
            <a:off x="7172991" y="6372896"/>
            <a:ext cx="1652789" cy="485104"/>
          </a:xfrm>
          <a:prstGeom prst="actionButtonBlan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показать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0" name="Управляющая кнопка: &quot;Пустой&quot; 9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F0032CAE-BB3D-42EE-BC19-F29EAAA0D362}"/>
              </a:ext>
            </a:extLst>
          </p:cNvPr>
          <p:cNvSpPr/>
          <p:nvPr/>
        </p:nvSpPr>
        <p:spPr>
          <a:xfrm>
            <a:off x="8974157" y="6372896"/>
            <a:ext cx="1652789" cy="485104"/>
          </a:xfrm>
          <a:prstGeom prst="actionButtonBlan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скрыть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5FDCF3D-6EEA-4ABB-8FD5-59A437138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65" y="1387131"/>
            <a:ext cx="6476327" cy="40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Поиск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Элементы в </a:t>
            </a:r>
            <a:r>
              <a:rPr lang="en-US" dirty="0"/>
              <a:t>jQuery </a:t>
            </a:r>
            <a:r>
              <a:rPr lang="ru-RU" dirty="0"/>
              <a:t>обычно выбираются с помощью селекторов в стиле </a:t>
            </a:r>
            <a:r>
              <a:rPr lang="en-US" dirty="0"/>
              <a:t>CSS</a:t>
            </a:r>
            <a:r>
              <a:rPr lang="ru-RU" dirty="0"/>
              <a:t>. Кроме того имеется ряд дополнительных селекторов, доступных в </a:t>
            </a:r>
            <a:r>
              <a:rPr lang="en-US" dirty="0"/>
              <a:t>jQuery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6B5EF79-3CD5-4707-8E99-0F5FEC310B84}"/>
              </a:ext>
            </a:extLst>
          </p:cNvPr>
          <p:cNvSpPr/>
          <p:nvPr/>
        </p:nvSpPr>
        <p:spPr>
          <a:xfrm>
            <a:off x="1371600" y="2211945"/>
            <a:ext cx="7617854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$(‘#element’) </a:t>
            </a:r>
            <a:r>
              <a:rPr lang="en-US" dirty="0"/>
              <a:t>→ </a:t>
            </a:r>
            <a:r>
              <a:rPr lang="ru-RU" dirty="0"/>
              <a:t>элемент с </a:t>
            </a:r>
            <a:r>
              <a:rPr lang="en-US" dirty="0"/>
              <a:t>id element;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div.block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 </a:t>
            </a:r>
            <a:r>
              <a:rPr lang="en-US" dirty="0"/>
              <a:t>→ div </a:t>
            </a:r>
            <a:r>
              <a:rPr lang="ru-RU" dirty="0"/>
              <a:t>с классом </a:t>
            </a:r>
            <a:r>
              <a:rPr lang="en-US" dirty="0"/>
              <a:t>block;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$(‘.sign-block input’) </a:t>
            </a:r>
            <a:r>
              <a:rPr lang="en-US" dirty="0"/>
              <a:t>→ </a:t>
            </a:r>
            <a:r>
              <a:rPr lang="ru-RU" dirty="0"/>
              <a:t>кнопка внутри элемента с классом </a:t>
            </a:r>
            <a:r>
              <a:rPr lang="en-US" dirty="0"/>
              <a:t>sign-block;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$(‘.main-block &gt; p’) </a:t>
            </a:r>
            <a:r>
              <a:rPr lang="en-US" dirty="0"/>
              <a:t>→ </a:t>
            </a:r>
            <a:r>
              <a:rPr lang="ru-RU" dirty="0"/>
              <a:t>строка, являющаяся прямым потомком </a:t>
            </a:r>
            <a:r>
              <a:rPr lang="en-US" dirty="0"/>
              <a:t>main-block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5B64ED3-2886-4DB7-8D62-5FE81C6824AD}"/>
              </a:ext>
            </a:extLst>
          </p:cNvPr>
          <p:cNvSpPr/>
          <p:nvPr/>
        </p:nvSpPr>
        <p:spPr>
          <a:xfrm>
            <a:off x="1371599" y="3909476"/>
            <a:ext cx="7617853" cy="17543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p:even’) </a:t>
            </a:r>
            <a:r>
              <a:rPr lang="en-US" dirty="0"/>
              <a:t>→ </a:t>
            </a:r>
            <a:r>
              <a:rPr lang="ru-RU" dirty="0"/>
              <a:t>строка с нечетным индексом внутри </a:t>
            </a:r>
            <a:r>
              <a:rPr lang="en-US" dirty="0"/>
              <a:t>div</a:t>
            </a:r>
            <a:r>
              <a:rPr lang="ru-RU" dirty="0"/>
              <a:t>;</a:t>
            </a:r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p:eq(1)’) </a:t>
            </a:r>
            <a:r>
              <a:rPr lang="en-US" dirty="0"/>
              <a:t>→ </a:t>
            </a:r>
            <a:r>
              <a:rPr lang="ru-RU" dirty="0"/>
              <a:t>строка с индексом 1 внутри </a:t>
            </a:r>
            <a:r>
              <a:rPr lang="en-US" dirty="0"/>
              <a:t>div</a:t>
            </a:r>
            <a:r>
              <a:rPr lang="ru-RU" dirty="0"/>
              <a:t>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p:gt(2)’) </a:t>
            </a:r>
            <a:r>
              <a:rPr lang="en-US" dirty="0"/>
              <a:t>→ </a:t>
            </a:r>
            <a:r>
              <a:rPr lang="ru-RU" dirty="0"/>
              <a:t>строка с индексом больше 2;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$(‘div p:lt(3)’) </a:t>
            </a:r>
            <a:r>
              <a:rPr lang="en-US" dirty="0"/>
              <a:t>→ </a:t>
            </a:r>
            <a:r>
              <a:rPr lang="ru-RU" dirty="0"/>
              <a:t>строка с индексом меньше 3;</a:t>
            </a:r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div:parent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dirty="0"/>
              <a:t>→ </a:t>
            </a:r>
            <a:r>
              <a:rPr lang="ru-RU" dirty="0"/>
              <a:t>блоки, имеющие хотя бы одного потомка;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div:has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(p)) </a:t>
            </a:r>
            <a:r>
              <a:rPr lang="en-US" dirty="0"/>
              <a:t>→ </a:t>
            </a:r>
            <a:r>
              <a:rPr lang="ru-RU" dirty="0"/>
              <a:t>блоки, внутри которых есть </a:t>
            </a:r>
            <a:r>
              <a:rPr lang="en-US" dirty="0"/>
              <a:t>p</a:t>
            </a:r>
            <a:r>
              <a:rPr lang="ru-RU" dirty="0"/>
              <a:t>;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</p:spTree>
    <p:extLst>
      <p:ext uri="{BB962C8B-B14F-4D97-AF65-F5344CB8AC3E}">
        <p14:creationId xmlns:p14="http://schemas.microsoft.com/office/powerpoint/2010/main" val="1762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Обновление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Следующие методы предназначены для изменения содержимого элементов в </a:t>
            </a:r>
            <a:r>
              <a:rPr lang="en-US" dirty="0"/>
              <a:t>jQuery</a:t>
            </a:r>
            <a:r>
              <a:rPr lang="be-BY" dirty="0"/>
              <a:t>:</a:t>
            </a:r>
            <a:endParaRPr lang="ru-RU" dirty="0"/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72454EE-2D29-4E75-8915-65035384F6C3}"/>
              </a:ext>
            </a:extLst>
          </p:cNvPr>
          <p:cNvSpPr/>
          <p:nvPr/>
        </p:nvSpPr>
        <p:spPr>
          <a:xfrm>
            <a:off x="1371598" y="2305673"/>
            <a:ext cx="425646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.html()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присваивает элементу содержимое в формате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36D468F-CA33-4F67-A8C2-7893DCB09F09}"/>
              </a:ext>
            </a:extLst>
          </p:cNvPr>
          <p:cNvSpPr/>
          <p:nvPr/>
        </p:nvSpPr>
        <p:spPr>
          <a:xfrm>
            <a:off x="1371598" y="3398350"/>
            <a:ext cx="4256468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.text()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присваивает элементу текстовое содержимое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5CA9337-1503-4CBC-97C6-03260C94B7B8}"/>
              </a:ext>
            </a:extLst>
          </p:cNvPr>
          <p:cNvSpPr/>
          <p:nvPr/>
        </p:nvSpPr>
        <p:spPr>
          <a:xfrm>
            <a:off x="6172198" y="2305672"/>
            <a:ext cx="425646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replaceWith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присваивает новое содержимое, возвращая прежнее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19D5877-4EE2-4254-BAD6-8F41737CCEE8}"/>
              </a:ext>
            </a:extLst>
          </p:cNvPr>
          <p:cNvSpPr/>
          <p:nvPr/>
        </p:nvSpPr>
        <p:spPr>
          <a:xfrm>
            <a:off x="6172198" y="3386538"/>
            <a:ext cx="425646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.remove()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ru-RU" dirty="0"/>
              <a:t>удаляет выбранный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38441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C9592A-1261-4575-9E41-731BC4AE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5496"/>
            <a:ext cx="9601200" cy="769512"/>
          </a:xfrm>
        </p:spPr>
        <p:txBody>
          <a:bodyPr>
            <a:normAutofit/>
          </a:bodyPr>
          <a:lstStyle/>
          <a:p>
            <a:r>
              <a:rPr lang="ru-RU" dirty="0"/>
              <a:t>Изменение правил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7E6EBC-30A0-48B3-B0BC-31B9A0E8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позволяет извлекать и устанавливать значение свойств </a:t>
            </a:r>
            <a:r>
              <a:rPr lang="en-US" dirty="0"/>
              <a:t>CSS.</a:t>
            </a:r>
            <a:endParaRPr lang="ru-RU" dirty="0"/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A1F8DFD5-2B8B-4AE1-A7A5-CCF2E911AC04}"/>
              </a:ext>
            </a:extLst>
          </p:cNvPr>
          <p:cNvSpPr/>
          <p:nvPr/>
        </p:nvSpPr>
        <p:spPr>
          <a:xfrm>
            <a:off x="10775323" y="6372896"/>
            <a:ext cx="1416677" cy="48510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примеру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172454EE-2D29-4E75-8915-65035384F6C3}"/>
              </a:ext>
            </a:extLst>
          </p:cNvPr>
          <p:cNvSpPr/>
          <p:nvPr/>
        </p:nvSpPr>
        <p:spPr>
          <a:xfrm>
            <a:off x="1371596" y="1902877"/>
            <a:ext cx="7051187" cy="9233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Чтобы получить значение свойства </a:t>
            </a:r>
            <a:r>
              <a:rPr lang="en-US" dirty="0"/>
              <a:t>CSS</a:t>
            </a:r>
            <a:r>
              <a:rPr lang="ru-RU" dirty="0"/>
              <a:t>, нужно указать его в скобках (если элементов несколько, выбирается первое значение) →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textColor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$(‘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p.graphics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(‘color’);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36D468F-CA33-4F67-A8C2-7893DCB09F09}"/>
              </a:ext>
            </a:extLst>
          </p:cNvPr>
          <p:cNvSpPr/>
          <p:nvPr/>
        </p:nvSpPr>
        <p:spPr>
          <a:xfrm>
            <a:off x="1371596" y="3319015"/>
            <a:ext cx="7051186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Чтобы задать новое </a:t>
            </a:r>
            <a:r>
              <a:rPr lang="en-US" dirty="0"/>
              <a:t>CSS</a:t>
            </a:r>
            <a:r>
              <a:rPr lang="ru-RU" dirty="0"/>
              <a:t>-правило,</a:t>
            </a:r>
            <a:r>
              <a:rPr lang="en-US" dirty="0"/>
              <a:t> </a:t>
            </a:r>
            <a:r>
              <a:rPr lang="ru-RU" dirty="0"/>
              <a:t>в скобках сначала задается свойство, а затем его значение →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$(‘.economy’).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(‘background-color’, '#78e08f’);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5CA9337-1503-4CBC-97C6-03260C94B7B8}"/>
              </a:ext>
            </a:extLst>
          </p:cNvPr>
          <p:cNvSpPr/>
          <p:nvPr/>
        </p:nvSpPr>
        <p:spPr>
          <a:xfrm>
            <a:off x="1371596" y="4735153"/>
            <a:ext cx="7051186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При работе с размерами, заданными в пикселях, значения можно увеличивать/уменьшать с помощью операций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ru-RU" dirty="0"/>
              <a:t> и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-=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$(‘.main-block div’).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(‘height’, ‘+=25);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4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424</TotalTime>
  <Words>990</Words>
  <Application>Microsoft Office PowerPoint</Application>
  <PresentationFormat>Широкоэкранный</PresentationFormat>
  <Paragraphs>110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Century Gothic</vt:lpstr>
      <vt:lpstr>Courier New</vt:lpstr>
      <vt:lpstr>Franklin Gothic Book</vt:lpstr>
      <vt:lpstr>Wingdings 2</vt:lpstr>
      <vt:lpstr>Цитаты</vt:lpstr>
      <vt:lpstr>Обрезка</vt:lpstr>
      <vt:lpstr>Библиотека jQuery</vt:lpstr>
      <vt:lpstr>Что такое jQuery?</vt:lpstr>
      <vt:lpstr>Как пользоваться jQuery?</vt:lpstr>
      <vt:lpstr>Начало работы с jQuery</vt:lpstr>
      <vt:lpstr>$(document).ready()</vt:lpstr>
      <vt:lpstr>Краткий пример на jQuery</vt:lpstr>
      <vt:lpstr>Поиск элементов</vt:lpstr>
      <vt:lpstr>Обновление элементов</vt:lpstr>
      <vt:lpstr>Изменение правил CSS</vt:lpstr>
      <vt:lpstr>Работа с атрибутами</vt:lpstr>
      <vt:lpstr>Простые визуальные эффекты</vt:lpstr>
      <vt:lpstr>Обработка событий</vt:lpstr>
      <vt:lpstr>Множественный выбор</vt:lpstr>
      <vt:lpstr>Рекомендуемая литература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Vadim Ganchuk</dc:creator>
  <cp:lastModifiedBy>Пользователь Windows</cp:lastModifiedBy>
  <cp:revision>32</cp:revision>
  <dcterms:created xsi:type="dcterms:W3CDTF">2018-10-28T17:23:58Z</dcterms:created>
  <dcterms:modified xsi:type="dcterms:W3CDTF">2019-03-06T13:12:44Z</dcterms:modified>
</cp:coreProperties>
</file>