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7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7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0280" y="1447920"/>
            <a:ext cx="851940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Использование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11760" y="182700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CSS Анимаций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444960"/>
            <a:ext cx="91440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Из чего состоит CSS анимация?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58840" y="1371600"/>
            <a:ext cx="851940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1. CSS свойство </a:t>
            </a:r>
            <a:r>
              <a:rPr b="1" i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2.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Keyframes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2743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Keyframes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09728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Keyframes - Определяет стадии и стили анимации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@keyframes move-x 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0%{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transform: translateX(-150px)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}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100%{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transform: translateX(150px)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159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Свойство animation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7315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&lt;css-selector&gt; {... animation: 2s move-x infinite ease-in-out 0.15s;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&lt;css-selector&gt;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animation-name: move-x;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animation-duration: &lt;s&gt; || &lt;ms&gt; (2s);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animation-iteration-count: infinite || &lt;num&gt; || &lt;other keyname&gt;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animation-timing-function: &lt;bezier-curve&gt;(ease, ease-in, ease-out, ease-in-out, 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animation-delay: &lt;s&gt; || &lt;ms&gt; (350ms)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1440" y="492480"/>
            <a:ext cx="92347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Зачем?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291840" y="1646280"/>
            <a:ext cx="2406240" cy="19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92720" y="914400"/>
            <a:ext cx="7619760" cy="39049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-91440" y="-91440"/>
            <a:ext cx="92347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Эволю</a:t>
            </a: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286000" y="1280160"/>
            <a:ext cx="4571640" cy="3428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-91440" y="35280"/>
            <a:ext cx="92347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Вау эффект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92000" y="1463040"/>
            <a:ext cx="5714640" cy="32191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-91440" y="35280"/>
            <a:ext cx="92347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Бизнес значение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94560" y="1419480"/>
            <a:ext cx="4571640" cy="31525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-91440" y="91440"/>
            <a:ext cx="92347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Конец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2018-10-18T16:28:59Z</dcterms:modified>
  <cp:revision>5</cp:revision>
  <dc:subject/>
  <dc:title/>
</cp:coreProperties>
</file>