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7A3E-1759-D825-FDCE-106305079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B6BF1C-0E82-32E0-C5BE-AAE5590C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AB106-5B4B-2358-DF51-297209F1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F0966-B846-78CB-30D1-B386A254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3F54D-FD8A-A5A8-ABB7-22CC5AD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E3F76-14F1-3488-78EB-8709E14E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82B60-6B46-E824-3FA9-D5BE73E5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6E5CA-ACB3-0E60-0DD2-115F67E0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809A5-FF5A-8873-3BDF-E3C67429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07F68-7300-CC04-6B43-B7264416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8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C0CBA-D456-5846-DCB3-74A452A3D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046914-0C2E-D781-30CD-36D17CB0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0CFE2-F3AE-FA30-F135-54889D40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94BE-2382-559C-E33D-7AF5C2F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CA788-8472-6ADE-2CB3-E1BCBBE4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6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155D-D497-EF24-9DC5-5BEFDB5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37100-19C1-950D-87D3-C1FCB095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4F164-1A78-C18C-4A8D-A13A80D8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F4981-FB92-3A7C-2A51-6D7C38D1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63324-C94C-925A-8CC3-1F25E5F4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E892-A1B1-8245-2D37-F9252D58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7A582-A2BD-D1A1-6683-0CA2E118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B3581-7E44-0C90-5399-1A939E55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35D0A-0961-1A0E-EE59-6D93C9C2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3A7BD-BD81-E0B4-CA9F-1C55145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9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55E45-2F7B-44EC-8150-168FF3C2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20068-49AE-FFB5-B5FD-3FFBAEEA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32969-557C-DF49-519D-7E9B43EC1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332A5-537B-79B1-B39F-A0F005E6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53AC9-4175-6635-42AD-92767F0A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E14D8-62B0-038B-7A82-09AAB1B4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4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4AEDB-0C67-F64A-B690-C8B9E274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7CD0B-3805-B11F-1D85-9B4383F3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CA540-68FE-4501-1E34-D75235EF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A0BB26-0AB9-8A08-3778-0F22D2B6E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43845D-2823-E556-340E-26549E9E7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891718-F17A-55DE-25EC-AC856B75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E39FA-B087-3FA8-AB3B-753A0305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422A0-942F-9F05-9252-906973AE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CC8E9-0AD6-1061-7402-47499798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234C9-6307-2CD2-128F-55366BF4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1E418B-84AC-E52E-C9A0-4F0C76A2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037DD0-7DE7-2E8B-7378-6C8D3D49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317F9A-F8F8-C617-CDBA-63C69A0F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50290-5DC8-BB20-5696-18399266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5ED2F-B213-5F02-901A-562EB8CF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1C5F-7176-1F02-8D8D-CCC74CD5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F2CD9-6609-E470-BE8F-806AD7D3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E0D3E-8530-39B8-8395-20D82BFBC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34D27-B10A-7E7A-4699-A7DCAFA4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94C79-5C54-A143-B89F-A1E139D9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826AA-186C-0646-A1CA-3180DA83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7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4F05C-6F4F-173D-9210-35FC92FA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C4FD4-DDD9-6326-6147-A915D8834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12D5C-C527-504D-64F5-16104F01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D3F4C-BEEA-8233-3792-F89FD10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8A86E-FAB5-EEFF-690C-7C2E6B3E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1A7B3-1DF8-DE05-22E9-CA8F5B91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A78E67-B847-F7F0-900A-30AF291D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AD6D8-47EF-C0EB-A11E-09CD1D04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93945-6DDC-25A4-27F1-F4375425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DB35-0A87-491A-A6CF-55414934A967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613FB-0D0B-19E0-DD8B-C37F47A94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C3C20-690D-9BD0-00F6-FEB6E98F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1044-B374-42E5-B6AA-ED591748B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7F3C78-B9A9-D5A6-E909-B4E72BE80937}"/>
              </a:ext>
            </a:extLst>
          </p:cNvPr>
          <p:cNvSpPr txBox="1"/>
          <p:nvPr/>
        </p:nvSpPr>
        <p:spPr>
          <a:xfrm>
            <a:off x="3048000" y="1446299"/>
            <a:ext cx="739385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环境配置</a:t>
            </a:r>
          </a:p>
          <a:p>
            <a:endParaRPr lang="zh-CN" altLang="en-US" dirty="0"/>
          </a:p>
          <a:p>
            <a:r>
              <a:rPr lang="zh-CN" altLang="en-US" dirty="0"/>
              <a:t>请使用md文件打开</a:t>
            </a:r>
          </a:p>
          <a:p>
            <a:endParaRPr lang="zh-CN" altLang="en-US" dirty="0"/>
          </a:p>
          <a:p>
            <a:r>
              <a:rPr lang="zh-CN" altLang="en-US" dirty="0"/>
              <a:t>Keil5 c51 --编程软件 用于编写源代码</a:t>
            </a:r>
          </a:p>
          <a:p>
            <a:endParaRPr lang="zh-CN" altLang="en-US" dirty="0"/>
          </a:p>
          <a:p>
            <a:r>
              <a:rPr lang="zh-CN" altLang="en-US" dirty="0"/>
              <a:t>keygen_new --破解软件 --因为编程软件付费，所以需要破解</a:t>
            </a:r>
          </a:p>
          <a:p>
            <a:endParaRPr lang="zh-CN" altLang="en-US" dirty="0"/>
          </a:p>
          <a:p>
            <a:r>
              <a:rPr lang="zh-CN" altLang="en-US" dirty="0"/>
              <a:t>stc-isp 烧录软件 --将代码写入到单片机里面</a:t>
            </a:r>
          </a:p>
          <a:p>
            <a:endParaRPr lang="zh-CN" altLang="en-US" dirty="0"/>
          </a:p>
          <a:p>
            <a:r>
              <a:rPr lang="zh-CN" altLang="en-US" dirty="0"/>
              <a:t>ch341  usb驱动-usb转串口 --让计算机识别出单片机</a:t>
            </a:r>
          </a:p>
          <a:p>
            <a:endParaRPr lang="zh-CN" altLang="en-US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# 注意：请先关闭杀毒软件，请管理员运行keil5</a:t>
            </a:r>
          </a:p>
        </p:txBody>
      </p:sp>
    </p:spTree>
    <p:extLst>
      <p:ext uri="{BB962C8B-B14F-4D97-AF65-F5344CB8AC3E}">
        <p14:creationId xmlns:p14="http://schemas.microsoft.com/office/powerpoint/2010/main" val="83709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image-20240801161652835">
            <a:extLst>
              <a:ext uri="{FF2B5EF4-FFF2-40B4-BE49-F238E27FC236}">
                <a16:creationId xmlns:a16="http://schemas.microsoft.com/office/drawing/2014/main" id="{6CD2573B-3AA6-823D-62CB-BE32407AF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5E92D8-4D4C-1813-34A0-38FBF085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7"/>
            <a:ext cx="6012910" cy="6541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13E73B-4D3C-2D36-D3D1-21B13CEFAE4D}"/>
              </a:ext>
            </a:extLst>
          </p:cNvPr>
          <p:cNvSpPr txBox="1"/>
          <p:nvPr/>
        </p:nvSpPr>
        <p:spPr>
          <a:xfrm>
            <a:off x="580103" y="865239"/>
            <a:ext cx="5271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管理员打开</a:t>
            </a:r>
            <a:r>
              <a:rPr lang="en-US" altLang="zh-CN" sz="3200" dirty="0">
                <a:solidFill>
                  <a:srgbClr val="FF0000"/>
                </a:solidFill>
              </a:rPr>
              <a:t>Keil5 </a:t>
            </a:r>
            <a:r>
              <a:rPr lang="zh-CN" altLang="en-US" sz="3200" dirty="0">
                <a:solidFill>
                  <a:srgbClr val="FF0000"/>
                </a:solidFill>
              </a:rPr>
              <a:t>，点击</a:t>
            </a:r>
            <a:r>
              <a:rPr lang="en-US" altLang="zh-CN" sz="3200" dirty="0">
                <a:solidFill>
                  <a:srgbClr val="FF0000"/>
                </a:solidFill>
              </a:rPr>
              <a:t>File </a:t>
            </a:r>
            <a:r>
              <a:rPr lang="zh-CN" altLang="en-US" sz="3200" dirty="0">
                <a:solidFill>
                  <a:srgbClr val="FF0000"/>
                </a:solidFill>
              </a:rPr>
              <a:t>点击下方选项</a:t>
            </a:r>
          </a:p>
        </p:txBody>
      </p:sp>
    </p:spTree>
    <p:extLst>
      <p:ext uri="{BB962C8B-B14F-4D97-AF65-F5344CB8AC3E}">
        <p14:creationId xmlns:p14="http://schemas.microsoft.com/office/powerpoint/2010/main" val="35208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6EF86C-F5D5-5AAF-E275-CD6BD2C7E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1569552"/>
            <a:ext cx="12192000" cy="53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EB405E6B-58E1-3C95-1FD8-557A0676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44" y="292612"/>
            <a:ext cx="5020856" cy="62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1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27C1B9-EEF1-BEB5-C401-D015A385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10" y="296579"/>
            <a:ext cx="5020310" cy="62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2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B5EB0C-44B1-7A5B-776D-A0963025E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811"/>
            <a:ext cx="12192000" cy="53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4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xieling</dc:creator>
  <cp:lastModifiedBy>xieling</cp:lastModifiedBy>
  <cp:revision>2</cp:revision>
  <dcterms:created xsi:type="dcterms:W3CDTF">2024-08-01T08:40:41Z</dcterms:created>
  <dcterms:modified xsi:type="dcterms:W3CDTF">2024-08-01T08:45:43Z</dcterms:modified>
</cp:coreProperties>
</file>