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F61D1-6E52-AF39-5883-D8AD4010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E002-7AF5-E161-55BA-944E44C3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B89CC-78FA-EF9B-226D-6CC9EB72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298C1-BB78-051C-52FC-56878A12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E21D4-C239-EC6A-825F-63528D04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0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B74C-9D97-5E0B-5B95-63B2CA25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5B427-94D8-AE11-53A3-620C81E9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91F3-1923-10A8-C9DB-0DDE1BA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9679F-577B-D79E-6440-54A3F50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0C9E8-A6A1-C562-6950-83CBEA99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6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37EDE6-8A6F-1970-33A9-A0B26264D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A6B69-E033-9D97-B638-2983D118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7CA16-0612-2456-A881-F576783D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72B1C-970B-3C9C-3A85-02D81E1F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178EC-8D94-3B42-14C5-AB2C792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DA85-BB95-6A9D-A259-5EC6A56F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BF8F-9846-27E4-6B30-36D45BC7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D1A50-C436-8671-2955-F257C68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7366B-BCA2-DF12-D795-1F18F63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8282-6615-DBE6-7A72-034F9BE7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7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B5BD-2A39-AD45-DC0D-9A9CDF1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0C53-C5D5-C3BF-3BA3-8DC6B860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063E-5CDE-1E73-0EB7-9A27DDC0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0A88-2592-CD4C-6B84-89A711B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52270-5E53-0F2A-6379-6890E70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9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F9B2-5589-F7C4-37C8-32E93090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7AFB0-BB42-E222-B623-32BA5BEA2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9FFEA0-63C3-AED4-4D88-2427D69B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93FE3-91EE-5EC4-7D58-2BBE683D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8B27C-52F0-B839-7A68-B9A1036C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42FB7-9084-662F-2D30-576FED55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152C-2E11-99CB-2BC9-3C837B79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DC325-90C2-2DDE-A3BA-57203F5D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7CCC1-BC25-5A75-4471-E5511ACD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43AF4-570E-FC21-3331-22D42BC94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9AF1E2-1435-387C-AEB4-30CFD422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53DDF-A013-4D63-8C8E-CCB9804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4B623-0AC9-0A9D-A0AD-C71ABC91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F5B1E7-800B-4539-F3D8-5A73395C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4F87-4711-669A-8C3D-BEDEA07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1EE6C-A070-5D8A-79BF-A84DAA85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C5459-B151-992B-631F-2A2774A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DD8A7-2BF1-A232-CCA7-969E1256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67E9F4-A610-BE26-7B5C-C8A8CB5D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8D90E-9919-3928-F1B3-FCA8B6F0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B5139-DCDA-58C6-9037-5F5CAED2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6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C100-BF72-73D0-14D0-D5397D78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0EC1F-29E2-FF9D-4593-BD677125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BEC61-928D-82DE-BAA0-3A51A907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0113F-16BA-EB9B-46E0-F7519F4D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C39B0-2445-EB1F-3251-BCF43669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30C62-6DAC-AF15-5CA2-93631677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1F112-744B-5ACA-F8D2-60B89D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ED68E1-BCCE-23BA-2756-D1B7EE96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2B81A-9BF2-557B-DA15-BB2162A7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D76C6-AC7B-7B76-D19E-66142E5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582D2-8D5C-580C-F492-B6C6FA07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F1BBE-7736-3F8D-5F6F-72816A96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373971-53CF-52D8-F25D-7E111523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5794B-3BC7-E939-7085-08382452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22D70-62FD-0483-5811-1FE9F931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12BA-B201-46FF-B441-0BF9937FD73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D8D31-C938-B62A-C941-FF417DE5B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5CE5-459C-2234-F5E2-1CD8A91F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54D0-55C9-4408-A44C-DEAC9E13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894A0-1A9A-76E6-1D09-41FF2493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5550-5208-7F36-98B7-86E75F53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84655" cy="1048182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先连接电脑和主板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45323-924D-24B7-A0DD-75039D4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3957" y="133156"/>
            <a:ext cx="5657274" cy="75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849E-E211-D449-DF07-12E279BE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84655" cy="1048182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点击软件，点击安装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81900-E7C1-96CA-F30F-7B9BA7D1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4" y="3992632"/>
            <a:ext cx="4404742" cy="2865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6E5FF7-0205-F726-665A-3AAB1E2B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21" y="3913550"/>
            <a:ext cx="4122777" cy="2773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9968BD-E1C4-44E3-CEE2-22F840C9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05" y="1701505"/>
            <a:ext cx="6508044" cy="14784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489B96-5C4E-7363-88BD-4D12292DA353}"/>
              </a:ext>
            </a:extLst>
          </p:cNvPr>
          <p:cNvSpPr txBox="1"/>
          <p:nvPr/>
        </p:nvSpPr>
        <p:spPr>
          <a:xfrm>
            <a:off x="588305" y="154247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点击软件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06E153-CC7F-6168-0D9C-B52A7A8FB3BD}"/>
              </a:ext>
            </a:extLst>
          </p:cNvPr>
          <p:cNvSpPr txBox="1"/>
          <p:nvPr/>
        </p:nvSpPr>
        <p:spPr>
          <a:xfrm>
            <a:off x="339013" y="36233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b.</a:t>
            </a:r>
            <a:r>
              <a:rPr lang="zh-CN" altLang="en-US" dirty="0">
                <a:solidFill>
                  <a:srgbClr val="FF0000"/>
                </a:solidFill>
              </a:rPr>
              <a:t>点击安装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986C0-E39C-8C25-CC2A-4A30B1F53731}"/>
              </a:ext>
            </a:extLst>
          </p:cNvPr>
          <p:cNvSpPr txBox="1"/>
          <p:nvPr/>
        </p:nvSpPr>
        <p:spPr>
          <a:xfrm>
            <a:off x="7850909" y="2159224"/>
            <a:ext cx="193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c.</a:t>
            </a:r>
            <a:r>
              <a:rPr lang="zh-CN" altLang="en-US" dirty="0">
                <a:solidFill>
                  <a:srgbClr val="FF0000"/>
                </a:solidFill>
              </a:rPr>
              <a:t>安装成功，点击确定，注意，如果显示预安装成功，请按照第三步校验是不是真的成功</a:t>
            </a:r>
          </a:p>
        </p:txBody>
      </p:sp>
    </p:spTree>
    <p:extLst>
      <p:ext uri="{BB962C8B-B14F-4D97-AF65-F5344CB8AC3E}">
        <p14:creationId xmlns:p14="http://schemas.microsoft.com/office/powerpoint/2010/main" val="269416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A6B8B-9ED0-3A00-0F0C-C00382FE8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F899-D171-A215-1806-1E56F1AB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84655" cy="10481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检查是否真的安装成功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8B36DC-EA06-C8AB-1F24-67149C6F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8495" y="965581"/>
            <a:ext cx="3114966" cy="41532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E0A540-C0A3-4827-FA6E-24030BDB9DA6}"/>
              </a:ext>
            </a:extLst>
          </p:cNvPr>
          <p:cNvSpPr txBox="1"/>
          <p:nvPr/>
        </p:nvSpPr>
        <p:spPr>
          <a:xfrm>
            <a:off x="169333" y="1048182"/>
            <a:ext cx="205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确保板子通电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74267A-5460-F29D-1856-848EF486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4795347"/>
            <a:ext cx="3025402" cy="998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B33E09-1C47-2D09-2D7B-72025E973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84" y="1232848"/>
            <a:ext cx="1562642" cy="5337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93ADB9-6D5D-662A-3A62-67FE1F1B9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19" y="1232848"/>
            <a:ext cx="4107536" cy="30558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8DF3BBA-60CA-5C1A-579D-89A54E8CA0F1}"/>
              </a:ext>
            </a:extLst>
          </p:cNvPr>
          <p:cNvSpPr txBox="1"/>
          <p:nvPr/>
        </p:nvSpPr>
        <p:spPr>
          <a:xfrm>
            <a:off x="8257310" y="1300075"/>
            <a:ext cx="1857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d.</a:t>
            </a:r>
            <a:r>
              <a:rPr lang="zh-CN" altLang="en-US" dirty="0">
                <a:solidFill>
                  <a:srgbClr val="FF0000"/>
                </a:solidFill>
              </a:rPr>
              <a:t>检查是否有这个端口</a:t>
            </a:r>
          </a:p>
        </p:txBody>
      </p:sp>
    </p:spTree>
    <p:extLst>
      <p:ext uri="{BB962C8B-B14F-4D97-AF65-F5344CB8AC3E}">
        <p14:creationId xmlns:p14="http://schemas.microsoft.com/office/powerpoint/2010/main" val="26804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1.先连接电脑和主板</vt:lpstr>
      <vt:lpstr>2.点击软件，点击安装</vt:lpstr>
      <vt:lpstr>3.检查是否真的安装成功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xieling</dc:creator>
  <cp:lastModifiedBy>xieling</cp:lastModifiedBy>
  <cp:revision>8</cp:revision>
  <dcterms:created xsi:type="dcterms:W3CDTF">2024-11-30T11:42:55Z</dcterms:created>
  <dcterms:modified xsi:type="dcterms:W3CDTF">2024-11-30T11:53:16Z</dcterms:modified>
</cp:coreProperties>
</file>