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9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8DAB0-75D5-ED67-730F-064E7D277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8802A1-1CBA-3A00-5409-0839CB712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8903C-5196-A630-C51D-7E377DF7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DC7C-E4C8-4CDE-85FA-221C9040F139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0D0654-5786-3594-68F8-BB77F20E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A27D6-738E-801F-158D-3B9D87DB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AFA8-5E05-4718-92A8-716706B89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75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0EDBB-13C5-563B-8201-35B7BB48D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3FF370-0A36-2CA5-42D1-7CD822E6A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8A12A8-C48C-DF92-3037-7A08064D2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DC7C-E4C8-4CDE-85FA-221C9040F139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471AD3-DE7F-7426-5053-82B381849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94AB22-293C-0B7C-E685-7D7BCFE6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AFA8-5E05-4718-92A8-716706B89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03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05914A-8733-4B83-DAC3-FD035FEFD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C4B2E6-9EB7-FDC0-7AB1-5FF29F937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DF87DF-A242-1986-4CF5-624407AF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DC7C-E4C8-4CDE-85FA-221C9040F139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3432E-52DA-3484-0EE6-CCF0CBE3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1BE877-F082-F963-637F-2E316DEE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AFA8-5E05-4718-92A8-716706B89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24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61AF9-7B41-061C-5878-DBC58D1E4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04AF82-A07B-BF75-3603-EE2B54F28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02807-5877-283D-1A2A-96BDA003C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DC7C-E4C8-4CDE-85FA-221C9040F139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ADDB68-8697-8315-7C14-EFEBF80C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7D1CD-419C-0C5F-272B-1B9FABD9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AFA8-5E05-4718-92A8-716706B89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94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38646-D1E1-61A5-170D-EBB85EA8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4A9697-4DC7-E53C-2DF7-C7EA72987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85A2A-12F6-0F35-9560-024DBCFB0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DC7C-E4C8-4CDE-85FA-221C9040F139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F5A291-5B8C-DCF4-1130-D88AF692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2E8506-1453-2BDF-7A41-E4CC57C8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AFA8-5E05-4718-92A8-716706B89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83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ED6AC-B195-713D-0BDA-EE96FC6E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5127C-5BE9-A3DC-C533-F250FABD0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6AD60D-E00A-9B93-3644-522335CF7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70925C-84E8-BE6C-F613-DA32A918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DC7C-E4C8-4CDE-85FA-221C9040F139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97C255-672B-CE02-A1C0-AAAFB61F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E56259-E0D6-467A-AB33-66B2C59C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AFA8-5E05-4718-92A8-716706B89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1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6B4C7-2D6C-323B-5C1D-78F62B832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816C32-4E64-6A7F-4448-EE7B3C9EB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DCD190-213A-990C-E3CB-1ED30EEF8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6829C4-FB6D-E82C-8D8C-5B9432A64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0C5474-4674-52F3-C003-4B98DA83A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C3BC5D-49FB-285A-894E-A06232E10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DC7C-E4C8-4CDE-85FA-221C9040F139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055EA5-5A1B-E2E6-FEB6-1C8348AC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EABBFE-3F7D-315B-D34F-0017902F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AFA8-5E05-4718-92A8-716706B89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55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A9795-41B2-02C5-F235-703E879F3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128F4D-7F91-8DD7-CB8D-3FF400A5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DC7C-E4C8-4CDE-85FA-221C9040F139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8A1FB3-0472-412F-4052-EFF7C658F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0E1218-1FA7-1536-BA9A-B85E78D3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AFA8-5E05-4718-92A8-716706B89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97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2A4D76-F044-99E9-D2B3-7E43D7DF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DC7C-E4C8-4CDE-85FA-221C9040F139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7386E0-43EA-B643-2F41-B559DF4F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F1A51A-FD36-BBAC-EB1C-1FD7F03C3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AFA8-5E05-4718-92A8-716706B89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21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6B0F1-00BF-3717-ECA8-4C375878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BB1903-1225-1B29-2AFA-7910AC083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7D1A05-6E04-069D-4E66-0B1F51DCC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94DF19-ED2C-676F-B811-CB0F029E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DC7C-E4C8-4CDE-85FA-221C9040F139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AD31DC-01F7-42D1-D3B3-62B68F78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D93048-E481-B6D9-1F42-9EC1AE9E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AFA8-5E05-4718-92A8-716706B89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41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D0C6A-1C9B-0086-43A5-DF52BCB42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0A3C57-30BC-9A5D-66ED-644344789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2C09EA-685D-5D69-D775-E94FEA960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E36AA1-B1C0-CBFA-CCAA-BFA50F8B2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DC7C-E4C8-4CDE-85FA-221C9040F139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328B8D-7DEF-9D58-2B6D-588B70FE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8AD299-5EF2-C5C3-6FE6-FAFF353A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AFA8-5E05-4718-92A8-716706B89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88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F8D86F-6228-A884-E931-6EBE4D45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C45A1F-6D7D-963A-689F-96223583E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B2346C-FBA0-89BB-8270-FBC3F975D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DDC7C-E4C8-4CDE-85FA-221C9040F139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B553D-3DF2-5558-89BF-023CCEC87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2C3572-850E-6B29-8FBA-EA34A66F9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4AFA8-5E05-4718-92A8-716706B89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0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2A3315A-4CDF-7177-0A44-B95361BB2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75" y="810222"/>
            <a:ext cx="2659610" cy="8687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1DE0A4A-2B3E-FDAC-9FCF-2FC83C72BDB9}"/>
              </a:ext>
            </a:extLst>
          </p:cNvPr>
          <p:cNvSpPr txBox="1"/>
          <p:nvPr/>
        </p:nvSpPr>
        <p:spPr>
          <a:xfrm>
            <a:off x="397395" y="330201"/>
            <a:ext cx="280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打开软件，创建项目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557092F-6D4E-C8F6-64A7-441B8791C7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266"/>
          <a:stretch/>
        </p:blipFill>
        <p:spPr>
          <a:xfrm>
            <a:off x="3682381" y="0"/>
            <a:ext cx="8509619" cy="687350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E04B557-ACA2-33BB-964E-CE0E49C32172}"/>
              </a:ext>
            </a:extLst>
          </p:cNvPr>
          <p:cNvSpPr txBox="1"/>
          <p:nvPr/>
        </p:nvSpPr>
        <p:spPr>
          <a:xfrm>
            <a:off x="75560" y="1943100"/>
            <a:ext cx="3052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</a:t>
            </a:r>
            <a:r>
              <a:rPr lang="en-US" altLang="zh-CN" dirty="0" err="1">
                <a:solidFill>
                  <a:srgbClr val="FF0000"/>
                </a:solidFill>
              </a:rPr>
              <a:t>uvision</a:t>
            </a:r>
            <a:r>
              <a:rPr lang="zh-CN" altLang="en-US" dirty="0"/>
              <a:t>是</a:t>
            </a:r>
            <a:r>
              <a:rPr lang="en-US" altLang="zh-CN" dirty="0" err="1"/>
              <a:t>keil</a:t>
            </a:r>
            <a:r>
              <a:rPr lang="zh-CN" altLang="en-US" dirty="0"/>
              <a:t>公司开发的</a:t>
            </a:r>
            <a:endParaRPr lang="en-US" altLang="zh-CN" dirty="0"/>
          </a:p>
          <a:p>
            <a:r>
              <a:rPr lang="zh-CN" altLang="en-US" dirty="0"/>
              <a:t>集成开发环境</a:t>
            </a:r>
          </a:p>
        </p:txBody>
      </p:sp>
    </p:spTree>
    <p:extLst>
      <p:ext uri="{BB962C8B-B14F-4D97-AF65-F5344CB8AC3E}">
        <p14:creationId xmlns:p14="http://schemas.microsoft.com/office/powerpoint/2010/main" val="193292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5CF2002-A7C7-E80D-C5D7-B5B7A61B0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1" y="-1"/>
            <a:ext cx="11389360" cy="664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06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8F160A1-3D59-7D12-9D07-419F76DD1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023" y="-114107"/>
            <a:ext cx="9640897" cy="66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20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970FADA-5A34-0BFA-5C62-279E1740E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150" y="98236"/>
            <a:ext cx="9042712" cy="666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13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2298A46-64B7-9AAF-E0E4-BCC69DA86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396" y="651269"/>
            <a:ext cx="8855207" cy="55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70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5E67AE3-E58E-A96D-6196-B3697E38F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010"/>
            <a:ext cx="12192000" cy="630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0E19759-4C44-3ED5-CD76-FCD7B1E0E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416" y="126170"/>
            <a:ext cx="8120683" cy="49095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4A9850D-9EA9-95D4-2F52-812B6C066B22}"/>
              </a:ext>
            </a:extLst>
          </p:cNvPr>
          <p:cNvSpPr txBox="1"/>
          <p:nvPr/>
        </p:nvSpPr>
        <p:spPr>
          <a:xfrm>
            <a:off x="88901" y="12617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Algerian" panose="04020705040A02060702" pitchFamily="82" charset="0"/>
              </a:rPr>
              <a:t>选择项目路径</a:t>
            </a:r>
          </a:p>
        </p:txBody>
      </p:sp>
    </p:spTree>
    <p:extLst>
      <p:ext uri="{BB962C8B-B14F-4D97-AF65-F5344CB8AC3E}">
        <p14:creationId xmlns:p14="http://schemas.microsoft.com/office/powerpoint/2010/main" val="72051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673CC7E-818D-8063-D2CC-B0C6E307D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643" y="0"/>
            <a:ext cx="9224357" cy="583653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D4DE559-25BF-0B6B-592D-3475C319D57D}"/>
              </a:ext>
            </a:extLst>
          </p:cNvPr>
          <p:cNvSpPr txBox="1"/>
          <p:nvPr/>
        </p:nvSpPr>
        <p:spPr>
          <a:xfrm>
            <a:off x="342900" y="71120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芯片选型</a:t>
            </a:r>
          </a:p>
        </p:txBody>
      </p:sp>
    </p:spTree>
    <p:extLst>
      <p:ext uri="{BB962C8B-B14F-4D97-AF65-F5344CB8AC3E}">
        <p14:creationId xmlns:p14="http://schemas.microsoft.com/office/powerpoint/2010/main" val="359979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3845F3B-5D2C-9E7E-1AAD-9F5EAB15A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165" y="356714"/>
            <a:ext cx="8657070" cy="360457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D0402A7-DAF1-2C9A-3C9B-034FF21A6BE8}"/>
              </a:ext>
            </a:extLst>
          </p:cNvPr>
          <p:cNvSpPr txBox="1"/>
          <p:nvPr/>
        </p:nvSpPr>
        <p:spPr>
          <a:xfrm>
            <a:off x="342900" y="774700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配置工区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83C4B8-F003-B269-B334-A5289FA86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1" y="3429000"/>
            <a:ext cx="5753100" cy="332858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3179AFB-31A2-7668-9ED4-3043FDF97AAB}"/>
              </a:ext>
            </a:extLst>
          </p:cNvPr>
          <p:cNvSpPr txBox="1"/>
          <p:nvPr/>
        </p:nvSpPr>
        <p:spPr>
          <a:xfrm>
            <a:off x="2819400" y="13843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E131B7-CF8B-8816-C10A-0D845E1B3E09}"/>
              </a:ext>
            </a:extLst>
          </p:cNvPr>
          <p:cNvSpPr txBox="1"/>
          <p:nvPr/>
        </p:nvSpPr>
        <p:spPr>
          <a:xfrm>
            <a:off x="4673600" y="4805435"/>
            <a:ext cx="306494" cy="369332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2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10979EA-6B60-3125-FCDA-3E773F6DC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121" y="0"/>
            <a:ext cx="6719879" cy="322726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A8D255B-D6C7-6BB6-FBA9-D5358690A790}"/>
              </a:ext>
            </a:extLst>
          </p:cNvPr>
          <p:cNvSpPr txBox="1"/>
          <p:nvPr/>
        </p:nvSpPr>
        <p:spPr>
          <a:xfrm>
            <a:off x="228600" y="80010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配置文件分组，将工程的文件添加回来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238A7C1-5A12-DCD6-5365-9F9BEC353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188" y="3429000"/>
            <a:ext cx="4877223" cy="302540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8CDDB2C-A2E7-2FE1-1A3B-7B0843645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00" y="2773623"/>
            <a:ext cx="4298052" cy="368077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26814C1-E504-B2DF-5F3D-2D539CE4C128}"/>
              </a:ext>
            </a:extLst>
          </p:cNvPr>
          <p:cNvSpPr txBox="1"/>
          <p:nvPr/>
        </p:nvSpPr>
        <p:spPr>
          <a:xfrm>
            <a:off x="9753600" y="98476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第一步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7CF09F7-2A26-2A41-00CC-3E28CE1301AF}"/>
              </a:ext>
            </a:extLst>
          </p:cNvPr>
          <p:cNvSpPr txBox="1"/>
          <p:nvPr/>
        </p:nvSpPr>
        <p:spPr>
          <a:xfrm>
            <a:off x="9753600" y="3950419"/>
            <a:ext cx="157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第二步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C8E10C3-63C4-9CC0-39AC-9FC4434FEDBA}"/>
              </a:ext>
            </a:extLst>
          </p:cNvPr>
          <p:cNvSpPr txBox="1"/>
          <p:nvPr/>
        </p:nvSpPr>
        <p:spPr>
          <a:xfrm>
            <a:off x="228600" y="2512013"/>
            <a:ext cx="218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第三步</a:t>
            </a:r>
          </a:p>
        </p:txBody>
      </p:sp>
    </p:spTree>
    <p:extLst>
      <p:ext uri="{BB962C8B-B14F-4D97-AF65-F5344CB8AC3E}">
        <p14:creationId xmlns:p14="http://schemas.microsoft.com/office/powerpoint/2010/main" val="319997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0D6139D-7AAF-930C-8027-0AB295CB1B59}"/>
              </a:ext>
            </a:extLst>
          </p:cNvPr>
          <p:cNvSpPr txBox="1"/>
          <p:nvPr/>
        </p:nvSpPr>
        <p:spPr>
          <a:xfrm>
            <a:off x="279400" y="876300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添加</a:t>
            </a:r>
            <a:r>
              <a:rPr lang="en-US" altLang="zh-CN" dirty="0"/>
              <a:t>User</a:t>
            </a:r>
            <a:r>
              <a:rPr lang="zh-CN" altLang="en-US" dirty="0"/>
              <a:t>文件夹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3660C9-5DA4-4BD0-BAF3-08D12F2B8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181" y="139591"/>
            <a:ext cx="4366638" cy="251481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0274692-0405-91E0-01CD-6E4151E7B6DB}"/>
              </a:ext>
            </a:extLst>
          </p:cNvPr>
          <p:cNvSpPr txBox="1"/>
          <p:nvPr/>
        </p:nvSpPr>
        <p:spPr>
          <a:xfrm>
            <a:off x="3124200" y="1397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第一步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336537B-A0F8-CBCA-85B2-75119536E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7951" y="147212"/>
            <a:ext cx="1714649" cy="250719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E5D62B5-1118-F111-509F-3291CCB3C0BD}"/>
              </a:ext>
            </a:extLst>
          </p:cNvPr>
          <p:cNvSpPr txBox="1"/>
          <p:nvPr/>
        </p:nvSpPr>
        <p:spPr>
          <a:xfrm>
            <a:off x="8991600" y="12456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第二步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F66A7FC-5A62-22E8-8449-8391AFB63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181" y="3023741"/>
            <a:ext cx="6790008" cy="312447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8EE9D6D-0E0D-9E67-5B15-8C81ECAD72B4}"/>
              </a:ext>
            </a:extLst>
          </p:cNvPr>
          <p:cNvSpPr txBox="1"/>
          <p:nvPr/>
        </p:nvSpPr>
        <p:spPr>
          <a:xfrm>
            <a:off x="2063863" y="4419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第三步</a:t>
            </a:r>
          </a:p>
        </p:txBody>
      </p:sp>
    </p:spTree>
    <p:extLst>
      <p:ext uri="{BB962C8B-B14F-4D97-AF65-F5344CB8AC3E}">
        <p14:creationId xmlns:p14="http://schemas.microsoft.com/office/powerpoint/2010/main" val="130656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C2C43DD-202F-47F8-F847-9DD521927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843" y="1367611"/>
            <a:ext cx="6165114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39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42D0647-1B30-DA5E-0E71-8CB690A68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57" y="1028520"/>
            <a:ext cx="9977481" cy="521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03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1AC8502-DCD0-9F8D-CC1A-6376C67EB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9434"/>
            <a:ext cx="11964437" cy="543353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7320645-797F-4F5D-5C4B-128F65E8F789}"/>
              </a:ext>
            </a:extLst>
          </p:cNvPr>
          <p:cNvSpPr txBox="1"/>
          <p:nvPr/>
        </p:nvSpPr>
        <p:spPr>
          <a:xfrm>
            <a:off x="172720" y="1625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配置项目</a:t>
            </a:r>
          </a:p>
        </p:txBody>
      </p:sp>
    </p:spTree>
    <p:extLst>
      <p:ext uri="{BB962C8B-B14F-4D97-AF65-F5344CB8AC3E}">
        <p14:creationId xmlns:p14="http://schemas.microsoft.com/office/powerpoint/2010/main" val="151993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53</Words>
  <Application>Microsoft Office PowerPoint</Application>
  <PresentationFormat>宽屏</PresentationFormat>
  <Paragraphs>17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Algerian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xieling</dc:creator>
  <cp:lastModifiedBy>xieling</cp:lastModifiedBy>
  <cp:revision>23</cp:revision>
  <dcterms:created xsi:type="dcterms:W3CDTF">2024-08-01T08:59:14Z</dcterms:created>
  <dcterms:modified xsi:type="dcterms:W3CDTF">2024-08-01T10:36:57Z</dcterms:modified>
</cp:coreProperties>
</file>