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943F-D4B9-BDFC-32A8-7B4102472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7BC011-140C-D66B-0FFB-81D6DBCB2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D2A49-76C2-0CE5-A2CD-68AC6119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B7B1-3DB2-45E4-BA18-57C3A763BEC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73D1E-1C36-870C-706F-66EC6952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F6D70-E1A2-2A32-1597-A201A819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B4A-3C71-474D-8911-EE1F3BCA1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F96B2-AE2A-2F14-8C2D-6D072217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88901-DD7F-FADE-BB4A-7CD974D5D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74924-2F70-7790-E384-C157319A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B7B1-3DB2-45E4-BA18-57C3A763BEC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DD0AE-4373-1462-773F-2A9E6C1A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FEB27-3AEC-29B7-C877-64D4B2D5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B4A-3C71-474D-8911-EE1F3BCA1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61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332852-81F7-5D89-47BE-05AE3876A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0495F-D7A0-53B9-2247-B8D40FA76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2D7D1-900B-861E-1A0F-83F085F8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B7B1-3DB2-45E4-BA18-57C3A763BEC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8A9F4-E7BD-6E09-42B3-48584EBC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362A7-32BB-6476-FD1D-1024F8D3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B4A-3C71-474D-8911-EE1F3BCA1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8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0FAFC-41AF-60E8-D883-DE8D2DD2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F640D-05B2-E074-5D20-49FC31979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00399-E4CD-5A28-051F-C5622784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B7B1-3DB2-45E4-BA18-57C3A763BEC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82AAE-9596-11EA-FC94-28810700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6D70E-8118-0560-A0C4-D874BEBE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B4A-3C71-474D-8911-EE1F3BCA1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1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04EC8-270D-BF60-F9D1-201C1798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D4B0E3-25B9-3BFB-11C7-71047917E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70897-8CE7-9864-B332-6ECDB6B0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B7B1-3DB2-45E4-BA18-57C3A763BEC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F7F1C-F806-6B7A-BA3D-9281A79F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7ED0C-7E56-7489-CCBF-F42EB177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B4A-3C71-474D-8911-EE1F3BCA1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2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62037-C067-0E71-0B87-C1431AF6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3518E-2378-FC56-7954-E75162390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B4A83-91B2-3B29-FC63-610A47626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7461B2-8D07-5D47-6040-CA25BB1C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B7B1-3DB2-45E4-BA18-57C3A763BEC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B466B4-1B38-D024-8E49-112E26D4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CEA58-F1EB-6D45-7E00-CB9F9F4E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B4A-3C71-474D-8911-EE1F3BCA1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42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92466-315E-56E1-5E82-BAE51FD1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538E74-2E75-E689-D25C-62760D2F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D69179-46D0-1AD7-DB3E-04F8642FF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5F6062-05A4-67FB-FE95-26AE2D639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51B078-B757-47C3-C9E0-FA117C093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F69E0E-3DBF-89E3-8FAD-0A314E2F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B7B1-3DB2-45E4-BA18-57C3A763BEC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E7A8EC-6771-14D7-2C44-4DBD1D6C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1702B1-4BBA-C239-808E-DE417155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B4A-3C71-474D-8911-EE1F3BCA1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3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45D0A-A86E-2CDB-1ACE-5A081BB6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A5C850-CC21-0B6D-D5C2-FF0B0DA3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B7B1-3DB2-45E4-BA18-57C3A763BEC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57CDC5-8B52-4839-61FC-1B0E3BDB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8B2785-5507-98A2-C094-BFFA85E0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B4A-3C71-474D-8911-EE1F3BCA1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0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9988F3-EB66-D2D9-F8BE-B5A6C2F8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B7B1-3DB2-45E4-BA18-57C3A763BEC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C36F45-A25E-2792-89C2-39CAF9F3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C9DC6B-530D-BBBD-834D-A7C25975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B4A-3C71-474D-8911-EE1F3BCA1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5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219C3-8E8E-BD1B-6B4E-0BFC51E6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F533D-0946-9700-D606-0ACFFB9D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18A69B-EA05-C4A3-8ECF-5761DE723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C18DA-4824-DFE0-EA42-5F4B5CAB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B7B1-3DB2-45E4-BA18-57C3A763BEC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E2C0D8-20D3-86FB-2ECE-66DB87F3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8354C-29BE-DBA5-194E-31A8E02F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B4A-3C71-474D-8911-EE1F3BCA1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9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A3ABF-D912-EB42-FB97-03A5E74C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092A03-DA02-FD68-196D-4C8AF8BAC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C9A103-BBA9-5FF5-9C3B-586CB89AE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2DD4CF-CF12-3BE8-AEBF-846CFAE7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B7B1-3DB2-45E4-BA18-57C3A763BEC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F32F9-01B0-90C7-8679-5A0911BC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A83129-FA5E-4E34-4FE7-14990563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B4A-3C71-474D-8911-EE1F3BCA1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42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0E744E-F765-0A6E-F523-5A7BF540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D2982-36A0-4134-5FC7-B0A178004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385C5-3D48-4E8D-98D6-A6D1CC929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B7B1-3DB2-45E4-BA18-57C3A763BEC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1ED71-1CBC-E7BE-9D31-F8DFB88C9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1E45C-311F-10B0-8A2D-9B843B2F4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47B4A-3C71-474D-8911-EE1F3BCA1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EB68A4-F78B-496B-D3F0-3F7F4418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02" y="99935"/>
            <a:ext cx="8190271" cy="65312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D44B4F-BE9A-4870-FF7A-B704A9934A47}"/>
              </a:ext>
            </a:extLst>
          </p:cNvPr>
          <p:cNvSpPr txBox="1"/>
          <p:nvPr/>
        </p:nvSpPr>
        <p:spPr>
          <a:xfrm>
            <a:off x="353962" y="3736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第一步：添加头文件</a:t>
            </a:r>
          </a:p>
        </p:txBody>
      </p:sp>
    </p:spTree>
    <p:extLst>
      <p:ext uri="{BB962C8B-B14F-4D97-AF65-F5344CB8AC3E}">
        <p14:creationId xmlns:p14="http://schemas.microsoft.com/office/powerpoint/2010/main" val="1924027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FE1810-7FEE-5913-CA17-17E5027B4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583" y="0"/>
            <a:ext cx="9087418" cy="49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7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92604-57FD-6078-A4A3-152E93A1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后记：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63EB0B-90B0-C208-FE63-0142850D4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954" y="1253331"/>
            <a:ext cx="9621163" cy="4351338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7E85A6E-63E1-EC2F-EEBB-92C294BF9140}"/>
              </a:ext>
            </a:extLst>
          </p:cNvPr>
          <p:cNvSpPr txBox="1"/>
          <p:nvPr/>
        </p:nvSpPr>
        <p:spPr>
          <a:xfrm>
            <a:off x="442452" y="1848465"/>
            <a:ext cx="2097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通过这个流程，</a:t>
            </a:r>
            <a:endParaRPr lang="en-US" altLang="zh-CN" dirty="0"/>
          </a:p>
          <a:p>
            <a:r>
              <a:rPr lang="zh-CN" altLang="en-US" dirty="0"/>
              <a:t>有助于理解头文件</a:t>
            </a:r>
            <a:endParaRPr lang="en-US" altLang="zh-CN" dirty="0"/>
          </a:p>
          <a:p>
            <a:r>
              <a:rPr lang="zh-CN" altLang="en-US" dirty="0"/>
              <a:t>中这些参数的含义</a:t>
            </a:r>
          </a:p>
        </p:txBody>
      </p:sp>
    </p:spTree>
    <p:extLst>
      <p:ext uri="{BB962C8B-B14F-4D97-AF65-F5344CB8AC3E}">
        <p14:creationId xmlns:p14="http://schemas.microsoft.com/office/powerpoint/2010/main" val="316190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1A715D-A878-3BED-1B24-A943B2CA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232"/>
            <a:ext cx="12192000" cy="573076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F63B86-017A-C101-AA8E-2D31FFBF4553}"/>
              </a:ext>
            </a:extLst>
          </p:cNvPr>
          <p:cNvSpPr txBox="1"/>
          <p:nvPr/>
        </p:nvSpPr>
        <p:spPr>
          <a:xfrm>
            <a:off x="226142" y="245806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第二步：书写标准函数主题</a:t>
            </a:r>
          </a:p>
        </p:txBody>
      </p:sp>
    </p:spTree>
    <p:extLst>
      <p:ext uri="{BB962C8B-B14F-4D97-AF65-F5344CB8AC3E}">
        <p14:creationId xmlns:p14="http://schemas.microsoft.com/office/powerpoint/2010/main" val="297794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1B98D-6DDB-01B8-0F87-E4BA5B86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以点亮一个</a:t>
            </a:r>
            <a:r>
              <a:rPr lang="en-US" altLang="zh-CN" dirty="0"/>
              <a:t>LED</a:t>
            </a:r>
            <a:r>
              <a:rPr lang="zh-CN" altLang="en-US" dirty="0"/>
              <a:t>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5C3ABC-A6CE-DE1C-9D73-3E53B143C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140" y="1825625"/>
            <a:ext cx="10445719" cy="4351338"/>
          </a:xfrm>
        </p:spPr>
      </p:pic>
    </p:spTree>
    <p:extLst>
      <p:ext uri="{BB962C8B-B14F-4D97-AF65-F5344CB8AC3E}">
        <p14:creationId xmlns:p14="http://schemas.microsoft.com/office/powerpoint/2010/main" val="153960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30D636-3230-87D1-7D0E-220CA704A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21"/>
            <a:ext cx="12192000" cy="67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6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E5A248-31C5-0A60-C3BA-908AF0848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652" y="20992"/>
            <a:ext cx="5958348" cy="67534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78C1191-4AA3-B410-F421-7872C0C4CF94}"/>
              </a:ext>
            </a:extLst>
          </p:cNvPr>
          <p:cNvSpPr txBox="1"/>
          <p:nvPr/>
        </p:nvSpPr>
        <p:spPr>
          <a:xfrm>
            <a:off x="314632" y="550606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基础电路知识补充：已经知道了存在一个电路，电路两端</a:t>
            </a:r>
            <a:endParaRPr lang="en-US" altLang="zh-CN" dirty="0"/>
          </a:p>
          <a:p>
            <a:r>
              <a:rPr lang="zh-CN" altLang="en-US" dirty="0"/>
              <a:t>有电压差才会有电流流过，这里以</a:t>
            </a:r>
            <a:r>
              <a:rPr lang="en-US" altLang="zh-CN" dirty="0"/>
              <a:t>8</a:t>
            </a:r>
            <a:r>
              <a:rPr lang="zh-CN" altLang="en-US" dirty="0"/>
              <a:t>号</a:t>
            </a:r>
            <a:r>
              <a:rPr lang="en-US" altLang="zh-CN" dirty="0"/>
              <a:t>Led</a:t>
            </a:r>
            <a:r>
              <a:rPr lang="zh-CN" altLang="en-US" dirty="0"/>
              <a:t>为例子，当</a:t>
            </a:r>
            <a:r>
              <a:rPr lang="en-US" altLang="zh-CN" dirty="0"/>
              <a:t>P20</a:t>
            </a:r>
          </a:p>
          <a:p>
            <a:r>
              <a:rPr lang="zh-CN" altLang="en-US" dirty="0"/>
              <a:t>为低电压时，</a:t>
            </a:r>
            <a:r>
              <a:rPr lang="en-US" altLang="zh-CN" dirty="0"/>
              <a:t>D1</a:t>
            </a:r>
            <a:r>
              <a:rPr lang="zh-CN" altLang="en-US" dirty="0"/>
              <a:t>线路才有电流，如图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5EF645-1501-BA70-E273-50C7B6B1C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62" y="1622637"/>
            <a:ext cx="4511431" cy="127265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A2C421F-CE14-98DD-3701-3581C5A834C9}"/>
              </a:ext>
            </a:extLst>
          </p:cNvPr>
          <p:cNvCxnSpPr>
            <a:cxnSpLocks/>
          </p:cNvCxnSpPr>
          <p:nvPr/>
        </p:nvCxnSpPr>
        <p:spPr>
          <a:xfrm flipH="1" flipV="1">
            <a:off x="3077497" y="2556074"/>
            <a:ext cx="983226" cy="678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7FE51F0-4F82-B07C-321D-66080647FB7C}"/>
              </a:ext>
            </a:extLst>
          </p:cNvPr>
          <p:cNvSpPr txBox="1"/>
          <p:nvPr/>
        </p:nvSpPr>
        <p:spPr>
          <a:xfrm>
            <a:off x="3980986" y="3213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用电设备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38E7F2-78E6-F715-556A-3C096EAD08CA}"/>
              </a:ext>
            </a:extLst>
          </p:cNvPr>
          <p:cNvSpPr txBox="1"/>
          <p:nvPr/>
        </p:nvSpPr>
        <p:spPr>
          <a:xfrm>
            <a:off x="835742" y="4109884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又知</a:t>
            </a:r>
            <a:r>
              <a:rPr lang="en-US" altLang="zh-CN" dirty="0"/>
              <a:t>0</a:t>
            </a:r>
            <a:r>
              <a:rPr lang="zh-CN" altLang="en-US" dirty="0"/>
              <a:t>为低电平，</a:t>
            </a:r>
            <a:r>
              <a:rPr lang="en-US" altLang="zh-CN" dirty="0"/>
              <a:t>1</a:t>
            </a:r>
            <a:r>
              <a:rPr lang="zh-CN" altLang="en-US" dirty="0"/>
              <a:t>为高电平，所以只要</a:t>
            </a:r>
            <a:r>
              <a:rPr lang="en-US" altLang="zh-CN" dirty="0"/>
              <a:t>p20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17009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DAB582-7829-12BD-AE2D-761744C3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90" y="147484"/>
            <a:ext cx="10036410" cy="597459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A7E587-1B65-B0BD-D0C9-07D9AFAEE2EB}"/>
              </a:ext>
            </a:extLst>
          </p:cNvPr>
          <p:cNvSpPr txBox="1"/>
          <p:nvPr/>
        </p:nvSpPr>
        <p:spPr>
          <a:xfrm>
            <a:off x="42511" y="639098"/>
            <a:ext cx="2113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如图，</a:t>
            </a:r>
            <a:r>
              <a:rPr lang="en-US" altLang="zh-CN" dirty="0"/>
              <a:t>P20</a:t>
            </a:r>
            <a:r>
              <a:rPr lang="zh-CN" altLang="en-US" dirty="0"/>
              <a:t>其实是</a:t>
            </a:r>
            <a:endParaRPr lang="en-US" altLang="zh-CN" dirty="0"/>
          </a:p>
          <a:p>
            <a:r>
              <a:rPr lang="zh-CN" altLang="en-US" dirty="0"/>
              <a:t>芯片的</a:t>
            </a:r>
            <a:r>
              <a:rPr lang="en-US" altLang="zh-CN" dirty="0"/>
              <a:t>P2.0</a:t>
            </a:r>
            <a:r>
              <a:rPr lang="zh-CN" altLang="en-US" dirty="0"/>
              <a:t>，所以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P2.0</a:t>
            </a:r>
            <a:r>
              <a:rPr lang="zh-CN" altLang="en-US" dirty="0"/>
              <a:t>设置为</a:t>
            </a:r>
            <a:r>
              <a:rPr lang="en-US" altLang="zh-CN" dirty="0"/>
              <a:t>0</a:t>
            </a:r>
            <a:r>
              <a:rPr lang="zh-CN" altLang="en-US" dirty="0"/>
              <a:t>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885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D6675D-4553-D63E-A295-D20A52323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547"/>
            <a:ext cx="12192000" cy="65369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4DEF1E-6FDC-407E-0178-945BF2141DC8}"/>
              </a:ext>
            </a:extLst>
          </p:cNvPr>
          <p:cNvSpPr txBox="1"/>
          <p:nvPr/>
        </p:nvSpPr>
        <p:spPr>
          <a:xfrm>
            <a:off x="658761" y="2222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一般为第三章中，</a:t>
            </a:r>
            <a:endParaRPr lang="en-US" altLang="zh-CN" dirty="0"/>
          </a:p>
          <a:p>
            <a:r>
              <a:rPr lang="zh-CN" altLang="en-US" dirty="0"/>
              <a:t>这里在</a:t>
            </a:r>
            <a:r>
              <a:rPr lang="en-US" altLang="zh-CN" dirty="0"/>
              <a:t>62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07089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173C21-1C50-01FC-8081-418E2E39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47" y="-78658"/>
            <a:ext cx="9912709" cy="69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7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01160C-0D4E-9ED1-299D-713A6A4D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2113075"/>
            <a:ext cx="12192000" cy="47449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4108322-CC2E-756E-CE13-0C777582F619}"/>
              </a:ext>
            </a:extLst>
          </p:cNvPr>
          <p:cNvSpPr txBox="1"/>
          <p:nvPr/>
        </p:nvSpPr>
        <p:spPr>
          <a:xfrm>
            <a:off x="560439" y="786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编写代码</a:t>
            </a:r>
          </a:p>
        </p:txBody>
      </p:sp>
    </p:spTree>
    <p:extLst>
      <p:ext uri="{BB962C8B-B14F-4D97-AF65-F5344CB8AC3E}">
        <p14:creationId xmlns:p14="http://schemas.microsoft.com/office/powerpoint/2010/main" val="368459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130</Words>
  <Application>Microsoft Office PowerPoint</Application>
  <PresentationFormat>宽屏</PresentationFormat>
  <Paragraphs>18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以点亮一个LED为例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后记：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xieling</dc:creator>
  <cp:lastModifiedBy>xieling</cp:lastModifiedBy>
  <cp:revision>33</cp:revision>
  <dcterms:created xsi:type="dcterms:W3CDTF">2024-08-01T10:37:44Z</dcterms:created>
  <dcterms:modified xsi:type="dcterms:W3CDTF">2024-08-01T12:01:35Z</dcterms:modified>
</cp:coreProperties>
</file>