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76"/>
    <a:srgbClr val="1533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809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413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61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305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18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274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060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6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577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2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8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42EE-85CF-4642-918C-582A34B25540}" type="datetimeFigureOut">
              <a:rPr lang="pt-BR" smtClean="0"/>
              <a:pPr/>
              <a:t>26/11/2017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B9E7-AAD9-4891-9C74-309410770B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74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2420888"/>
            <a:ext cx="6984776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Team Work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Gerenciador de Tarefas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4581128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Vanderlei Américo F. Junior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Fabio Luis Ribeiro de Lima</a:t>
            </a: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5" name="Picture 2" descr="C:\Users\vafj\Documents\Visual Studio 2017\Projects\TeamWork\06. Código\Des2\TeamWork\TeamWork\TeamWork.Android\Resources\drawable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20688"/>
            <a:ext cx="1800200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5295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Necessidade do Projeto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Motivação</a:t>
            </a:r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Público-Alvo</a:t>
            </a:r>
          </a:p>
          <a:p>
            <a:r>
              <a:rPr lang="pt-BR" sz="3600" dirty="0" smtClean="0">
                <a:solidFill>
                  <a:schemeClr val="bg1"/>
                </a:solidFill>
              </a:rPr>
              <a:t>Curva de aprendizado </a:t>
            </a:r>
            <a:r>
              <a:rPr lang="pt-BR" sz="3600" dirty="0" smtClean="0">
                <a:solidFill>
                  <a:schemeClr val="bg1"/>
                </a:solidFill>
              </a:rPr>
              <a:t>nas ferramentas </a:t>
            </a:r>
            <a:r>
              <a:rPr lang="pt-BR" sz="3600" dirty="0" smtClean="0">
                <a:solidFill>
                  <a:schemeClr val="bg1"/>
                </a:solidFill>
              </a:rPr>
              <a:t>existentes 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3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699" y="260648"/>
            <a:ext cx="8229600" cy="88235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Proposta de Solução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24744"/>
            <a:ext cx="770485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Quais necessidades serão atendidas pelo sistema?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1988840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solidFill>
                  <a:schemeClr val="bg1"/>
                </a:solidFill>
              </a:rPr>
              <a:t>Controle de responsabilidade sobre as tarefas</a:t>
            </a:r>
            <a:r>
              <a:rPr lang="pt-BR" sz="28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Padronização do lançamento de tarefas, eliminando problemas de ambiguidade, inconsistência e subjetividade do processo</a:t>
            </a:r>
            <a:r>
              <a:rPr lang="pt-BR" sz="2800" dirty="0" smtClean="0">
                <a:solidFill>
                  <a:schemeClr val="bg1"/>
                </a:solidFill>
              </a:rPr>
              <a:t>;</a:t>
            </a: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Mobilidade de acesso aos dados, diminuindo o tempo ocioso dos colaboradores ao se deslocarem em seu </a:t>
            </a:r>
            <a:r>
              <a:rPr lang="pt-BR" sz="2800" dirty="0" smtClean="0">
                <a:solidFill>
                  <a:schemeClr val="bg1"/>
                </a:solidFill>
              </a:rPr>
              <a:t>dia-a-dia </a:t>
            </a:r>
            <a:r>
              <a:rPr lang="pt-BR" sz="2800" dirty="0" smtClean="0">
                <a:solidFill>
                  <a:schemeClr val="bg1"/>
                </a:solidFill>
              </a:rPr>
              <a:t>de </a:t>
            </a:r>
            <a:r>
              <a:rPr lang="pt-BR" sz="2800" dirty="0" smtClean="0">
                <a:solidFill>
                  <a:schemeClr val="bg1"/>
                </a:solidFill>
              </a:rPr>
              <a:t>trabalho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endParaRPr lang="pt-BR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36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Recursos Utilizados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Linguagem </a:t>
            </a:r>
            <a:r>
              <a:rPr lang="pt-BR" dirty="0" smtClean="0">
                <a:solidFill>
                  <a:schemeClr val="bg1"/>
                </a:solidFill>
              </a:rPr>
              <a:t>de </a:t>
            </a:r>
            <a:r>
              <a:rPr lang="pt-BR" dirty="0" smtClean="0">
                <a:solidFill>
                  <a:schemeClr val="bg1"/>
                </a:solidFill>
              </a:rPr>
              <a:t>Programação: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 C</a:t>
            </a:r>
            <a:r>
              <a:rPr lang="pt-BR" dirty="0" smtClean="0">
                <a:solidFill>
                  <a:schemeClr val="bg1"/>
                </a:solidFill>
              </a:rPr>
              <a:t>#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Ambiente de Desenvolvimento: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Visual Studio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Frameworks: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.NET Framework + </a:t>
            </a:r>
            <a:r>
              <a:rPr lang="pt-BR" dirty="0" smtClean="0">
                <a:solidFill>
                  <a:schemeClr val="bg1"/>
                </a:solidFill>
              </a:rPr>
              <a:t>Xamarin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Banco </a:t>
            </a:r>
            <a:r>
              <a:rPr lang="pt-BR" dirty="0" smtClean="0">
                <a:solidFill>
                  <a:schemeClr val="bg1"/>
                </a:solidFill>
              </a:rPr>
              <a:t>de </a:t>
            </a:r>
            <a:r>
              <a:rPr lang="pt-BR" dirty="0" smtClean="0">
                <a:solidFill>
                  <a:schemeClr val="bg1"/>
                </a:solidFill>
              </a:rPr>
              <a:t>Dados: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xmlns="" val="6983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Aplicação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19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106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Team Work Gerenciador de Tarefas</vt:lpstr>
      <vt:lpstr>Necessidade do Projeto</vt:lpstr>
      <vt:lpstr>Proposta de Solução</vt:lpstr>
      <vt:lpstr>Recursos Utilizados</vt:lpstr>
      <vt:lpstr>Aplicação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sistema</dc:title>
  <dc:creator>Aluno</dc:creator>
  <cp:lastModifiedBy>vafj@outlook.com.br</cp:lastModifiedBy>
  <cp:revision>29</cp:revision>
  <dcterms:created xsi:type="dcterms:W3CDTF">2017-11-21T19:49:31Z</dcterms:created>
  <dcterms:modified xsi:type="dcterms:W3CDTF">2017-11-27T01:07:02Z</dcterms:modified>
</cp:coreProperties>
</file>