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83AF8-B6AA-4EF3-8AA2-8966E49FFBE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0A79-6E3C-450B-97AE-0455DE5E4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CDA20-0FC6-4215-994F-50ED63ED2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84A58A-DD75-4B6F-9864-A71F036F5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A5800-4204-4958-93E5-98D34263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AB-6D8A-4ACC-A15E-2462C4CD216F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1EB22-5093-4C37-9BD8-43A598F8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C9F61-B714-4B62-8E50-93AA7AA4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98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5A4B2-FAAB-4290-8C07-30ACF29A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B25682-41C3-418B-B04F-A1F1930B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0DB7C1-1F6F-4786-9F76-A012E3EC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F295-6346-4C33-AB65-FB9B6B644946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087BDA-6205-4400-B866-940C620C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902BD-1D6B-4349-9CEE-588013D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5749EA-F395-4489-9BED-5B7F578E0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8145CA-0308-4DCF-8FA2-23480B01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DE8184-1800-4414-923E-5877B248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4474-DB09-4E1B-AC4B-59E3F64A3ED7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9ED369-3E36-447E-9E07-21E7BA62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296345-1A5A-407C-A002-CF126004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FB335-77B8-4330-9C30-C0243A57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A2160-CC6E-4400-8C0C-BE06ABD7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82862-BBB3-45B8-99A0-7FD9CC4E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31D4-6EAA-4380-9D1B-A80ED839B74C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5D3E7-D572-4C94-921A-F044CB0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B3D46-D10E-4700-85B7-1BA53949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1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94C36-D572-4CAB-97AB-81118FD1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A9AD3B-55F4-4468-AF8E-96024BD6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5E88F1-22C2-4778-B769-AB9C058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D2C3-4112-420A-BBCC-9A330D17EB83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20EEA-C2D0-4640-B81F-8754F8F1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4B35E-1DCD-40F0-B4E9-ACFC1FA7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7DB87-5A45-44EB-BE57-E922B511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1696F-3A19-42C1-AF16-AC528DAAA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7B25C8-5501-475B-95E5-EFA5ED29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3B9C23-AC93-4C53-A038-C4977BD4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C96F-D89B-418A-990D-7BB09059D945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18EB2C-BB6C-48E4-948A-8B853C3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CB067F-2D57-4B71-A2F8-00E9C30A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12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4E1AD-0A9E-40FC-BB0E-379802A6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D659B-7513-4CBB-9292-5AA73C1C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262FAD-B9BF-4B62-A036-C022AA35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45AE15-933F-4D54-9275-57F5B1ACE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27DD4E-816D-4960-8AC6-D4C12450A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45E36-2605-4E4F-A4A9-8BC5B7F9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CB88-5408-4399-B46E-C5034B02E368}" type="datetime1">
              <a:rPr lang="ru-RU" smtClean="0"/>
              <a:t>04.06.2018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B756D9-50FA-4F9C-AE3C-2A5D7D78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90BE00-7631-4F97-B9DC-B5FF01DE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12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30CFA-0C1B-4B60-B3CA-B24FE6AF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1B94D0-8B2C-461F-9F5D-0301239F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DFFD-3FF4-403C-8986-0E3286B54947}" type="datetime1">
              <a:rPr lang="ru-RU" smtClean="0"/>
              <a:t>04.06.2018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35B4F3-6945-4F05-8535-90CF3879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727ED8-8967-4D1B-B71C-F25B532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0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7C02FE-311E-4F65-B414-5CC9D9D0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3E8E-873D-4AB8-826A-0A241B435F2D}" type="datetime1">
              <a:rPr lang="ru-RU" smtClean="0"/>
              <a:t>04.06.2018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58164F-9F91-413A-9EEE-44799B27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9CEBC9-118A-487E-B561-4214B8F3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AFD4-21B6-451B-BB8A-120BA3E0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AD661-69D0-48DA-A91F-14ACFAE4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BEF2E9-91D6-4EC3-80B4-E9251F57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A92F4-75AD-4057-829D-A891420B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297-6371-4AF0-8693-DC15D1B78E8B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EAA0C5-2534-4B84-A8C3-415D717F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51359-176E-443A-AE6F-3C35DE86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4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D965D-4271-4CCF-AC13-B284944A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D0C08-42E1-46F1-B9F2-63E1E6C92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EE58A-6E5E-4766-871D-B204C501E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CAB12F-03DE-400B-A715-6CA18D51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06E-E452-4F74-9C30-8801E05A52C7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1BF67E-718D-49D2-90EE-F901DD71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C4102B-7FFA-44EC-B404-125A202C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0015F-075F-49ED-9FF0-7C0019FA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CC0E3-BC2A-48E1-B995-4EBC3B466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47FEE-8BB5-4D8C-87E7-AA68018FB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59EB-1AB2-4315-BA0F-DB771DF21909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4AE23C-5A2D-437C-AD76-55E714E2D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76A067-FD99-43FF-AE4A-70FBBC18E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89CF-176A-428D-A487-1B4C2CC0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EBE4E-C30B-4D16-AD67-0A12D7553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41"/>
            <a:ext cx="9144000" cy="920926"/>
          </a:xfrm>
        </p:spPr>
        <p:txBody>
          <a:bodyPr/>
          <a:lstStyle/>
          <a:p>
            <a:r>
              <a:rPr lang="ru-RU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45569A-C060-4EE9-9E96-D5FAEDAE7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511" y="1840970"/>
            <a:ext cx="11492089" cy="4142141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Тема: Веб-приложение «Аукцион»</a:t>
            </a:r>
          </a:p>
          <a:p>
            <a:pPr algn="l"/>
            <a:endParaRPr lang="ru-RU" sz="2800" dirty="0"/>
          </a:p>
          <a:p>
            <a:pPr algn="l"/>
            <a:r>
              <a:rPr lang="ru-RU" sz="2800" dirty="0"/>
              <a:t>Факультет Информационных Технологий</a:t>
            </a:r>
          </a:p>
          <a:p>
            <a:pPr algn="l"/>
            <a:r>
              <a:rPr lang="ru-RU" sz="2800" dirty="0"/>
              <a:t>Специальность: Программное обеспечение информационных технологий</a:t>
            </a:r>
          </a:p>
          <a:p>
            <a:pPr algn="l"/>
            <a:r>
              <a:rPr lang="ru-RU" sz="2800" dirty="0"/>
              <a:t>Группа 3</a:t>
            </a:r>
          </a:p>
          <a:p>
            <a:pPr algn="l"/>
            <a:r>
              <a:rPr lang="ru-RU" sz="2800" dirty="0"/>
              <a:t>Дипломник: Жигало В.Ю.</a:t>
            </a:r>
          </a:p>
          <a:p>
            <a:pPr algn="l"/>
            <a:r>
              <a:rPr lang="ru-RU" sz="2800" dirty="0"/>
              <a:t>Дипломный руководитель: Наркевич А.С.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625F8F-986E-4643-A50D-40E901C7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8B89CF-176A-428D-A487-1B4C2CC0B1FC}" type="slidenum">
              <a:rPr lang="ru-RU" smtClean="0"/>
              <a:t>1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17C75C-A765-4FE5-95FE-3C18166AB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0" y="230541"/>
            <a:ext cx="9906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E6C5-9476-4696-A7C4-A6219046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Диаграмма использования веб-приложения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7E77DC-CC99-482C-9BA1-C66EB5A6C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44" y="1262910"/>
            <a:ext cx="8190996" cy="545856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8E9223-275F-44AD-9719-83CD9CFE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9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7697F-4CE8-4FF6-844B-1A92566D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Диаграмма добавления лота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B35870-342E-435E-9AA5-27EDAAAA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B1D2B6-2FFB-4E86-A41A-D3BCB28F3F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7912"/>
            <a:ext cx="10515600" cy="51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C5AD-0782-45F2-99C8-76CD4AD1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 веб-приложения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489BEF-5BF9-4D22-8C2A-0789F41D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12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7788DB-192A-45D4-8671-70C55A468A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911" y="1840090"/>
            <a:ext cx="6062133" cy="44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2B79C-D4EB-4355-A025-9F3911EE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 веб-приложения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F23768-E665-4287-ACA7-C60DBAAE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E611033-AF35-4335-9069-3B78903129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862667"/>
            <a:ext cx="11266310" cy="4278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19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96A94-6539-4AB1-934D-6A6B32F1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Экономическое обоснование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37E9A69-6528-4631-A832-E21642B45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93654"/>
              </p:ext>
            </p:extLst>
          </p:nvPr>
        </p:nvGraphicFramePr>
        <p:xfrm>
          <a:off x="570090" y="1690688"/>
          <a:ext cx="11012310" cy="447304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62303">
                  <a:extLst>
                    <a:ext uri="{9D8B030D-6E8A-4147-A177-3AD203B41FA5}">
                      <a16:colId xmlns:a16="http://schemas.microsoft.com/office/drawing/2014/main" val="3040287315"/>
                    </a:ext>
                  </a:extLst>
                </a:gridCol>
                <a:gridCol w="1850007">
                  <a:extLst>
                    <a:ext uri="{9D8B030D-6E8A-4147-A177-3AD203B41FA5}">
                      <a16:colId xmlns:a16="http://schemas.microsoft.com/office/drawing/2014/main" val="2121409311"/>
                    </a:ext>
                  </a:extLst>
                </a:gridCol>
              </a:tblGrid>
              <a:tr h="372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 показателя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Значение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599668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разработки, мес.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85800" algn="l"/>
                          <a:tab pos="1036320" algn="ctr"/>
                        </a:tabLs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17182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 программистов, чел.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85800" algn="l"/>
                          <a:tab pos="1036320" algn="ctr"/>
                        </a:tabLs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04790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Зарплата с отчислениями, руб.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85800" algn="l"/>
                          <a:tab pos="1036320" algn="ctr"/>
                        </a:tabLst>
                      </a:pPr>
                      <a:r>
                        <a:rPr lang="ru-RU" sz="1400">
                          <a:effectLst/>
                        </a:rPr>
                        <a:t>6652,8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091900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Расходы на материалы, оплату машинного времени, прочие,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547,66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506839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Накладные расходы,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4500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05237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Себестоимость разработки веб-приложения,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11700,46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00418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Расходы на сопровождение и адаптацию,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1170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054750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Полная себестоимость,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12868,56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05184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 аналога,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</a:t>
                      </a:r>
                      <a:r>
                        <a:rPr lang="en-US" sz="1400">
                          <a:effectLst/>
                        </a:rPr>
                        <a:t>644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29530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Прибыль от реализации,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4334,74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36459"/>
                  </a:ext>
                </a:extLst>
              </a:tr>
              <a:tr h="372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Рентабельность разработки,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33,</a:t>
                      </a:r>
                      <a:r>
                        <a:rPr lang="en-US" sz="1400" dirty="0">
                          <a:effectLst/>
                        </a:rPr>
                        <a:t>69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33334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1DD4E-39D4-4111-A853-96A5222E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3BE57-37D5-4F77-85CF-1BCCE302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6EB78-901B-432A-AC28-E7FFB22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Разработан прототип веб-приложения позволяющего выставлять товары на торги в режиме реального времени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Реализовано </a:t>
            </a:r>
            <a:r>
              <a:rPr lang="en-US" dirty="0"/>
              <a:t>API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Покрытие кода </a:t>
            </a:r>
            <a:r>
              <a:rPr lang="en-US" dirty="0"/>
              <a:t>unit-</a:t>
            </a:r>
            <a:r>
              <a:rPr lang="ru-RU" dirty="0"/>
              <a:t>тестами </a:t>
            </a:r>
            <a:r>
              <a:rPr lang="en-US" dirty="0"/>
              <a:t>74%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Уровень рентабельности 33,69%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92BF59-AE1B-4601-8B49-28E9BDCE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2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EBE4E-C30B-4D16-AD67-0A12D7553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41"/>
            <a:ext cx="9144000" cy="920926"/>
          </a:xfrm>
        </p:spPr>
        <p:txBody>
          <a:bodyPr/>
          <a:lstStyle/>
          <a:p>
            <a:r>
              <a:rPr lang="ru-RU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45569A-C060-4EE9-9E96-D5FAEDAE7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511" y="1840970"/>
            <a:ext cx="11492089" cy="4142141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Тема: Веб-приложение «Аукцион»</a:t>
            </a:r>
          </a:p>
          <a:p>
            <a:pPr algn="l"/>
            <a:endParaRPr lang="ru-RU" sz="2800" dirty="0"/>
          </a:p>
          <a:p>
            <a:pPr algn="l"/>
            <a:r>
              <a:rPr lang="ru-RU" sz="2800" dirty="0"/>
              <a:t>Факультет Информационных Технологий</a:t>
            </a:r>
          </a:p>
          <a:p>
            <a:pPr algn="l"/>
            <a:r>
              <a:rPr lang="ru-RU" sz="2800" dirty="0"/>
              <a:t>Специальность: Программное обеспечение информационных технологий</a:t>
            </a:r>
          </a:p>
          <a:p>
            <a:pPr algn="l"/>
            <a:r>
              <a:rPr lang="ru-RU" sz="2800" dirty="0"/>
              <a:t>Группа 3</a:t>
            </a:r>
          </a:p>
          <a:p>
            <a:pPr algn="l"/>
            <a:r>
              <a:rPr lang="ru-RU" sz="2800" dirty="0"/>
              <a:t>Дипломник: Жигало В.Ю.</a:t>
            </a:r>
          </a:p>
          <a:p>
            <a:pPr algn="l"/>
            <a:r>
              <a:rPr lang="ru-RU" sz="2800" dirty="0"/>
              <a:t>Дипломный руководитель: Наркевич А.С.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625F8F-986E-4643-A50D-40E901C7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8B89CF-176A-428D-A487-1B4C2CC0B1FC}" type="slidenum">
              <a:rPr lang="ru-RU" smtClean="0"/>
              <a:t>16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76A0C2-5DF2-4D27-9142-3990D043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0" y="230541"/>
            <a:ext cx="9906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0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D2B8D-58C1-40E9-B385-C8C77493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F2EFC-2254-4417-91B3-5EAEF09F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C4FCB-8A5F-4E0A-8C97-37B9FE8D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1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E3AD5-9AC1-4D1E-AAC6-E863CEDC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5F58C-1B22-4D28-9170-20F9C1D2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Улучшить существующие аналоги</a:t>
            </a:r>
          </a:p>
          <a:p>
            <a:r>
              <a:rPr lang="ru-RU" dirty="0"/>
              <a:t>Проводить торги в интернете, как если бы это было в аукционном доме</a:t>
            </a:r>
          </a:p>
          <a:p>
            <a:r>
              <a:rPr lang="ru-RU" dirty="0"/>
              <a:t>Упростить статистику по использованию веб-приложения</a:t>
            </a:r>
          </a:p>
          <a:p>
            <a:r>
              <a:rPr lang="ru-RU" dirty="0"/>
              <a:t>Предоставить </a:t>
            </a:r>
            <a:r>
              <a:rPr lang="en-US" dirty="0"/>
              <a:t>API </a:t>
            </a:r>
            <a:r>
              <a:rPr lang="ru-RU" dirty="0"/>
              <a:t>для сторонних разработчиков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1A5E7E-68AB-4108-9E8A-59CC1D2D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7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2770E-BD54-4328-8F9C-A5D02304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F98F0-9607-4CE8-9B33-6E8796DD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Исследовать аналогичные веб-приложения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Разработать веб-приложение для проведения аукционных торгов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Разработать серверную часть приложения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Разработать клиентскую часть приложения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Разработать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38F46-DBBB-4F03-B033-78EFB4CF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2627B-40A1-46BB-B828-D4384D6E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Аналог – </a:t>
            </a:r>
            <a:r>
              <a:rPr lang="en-US" dirty="0"/>
              <a:t>Ay.by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1FE3A1-3257-440B-8FC4-BED26FEE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4</a:t>
            </a:fld>
            <a:endParaRPr lang="ru-RU"/>
          </a:p>
        </p:txBody>
      </p:sp>
      <p:pic>
        <p:nvPicPr>
          <p:cNvPr id="5" name="image14.png">
            <a:extLst>
              <a:ext uri="{FF2B5EF4-FFF2-40B4-BE49-F238E27FC236}">
                <a16:creationId xmlns:a16="http://schemas.microsoft.com/office/drawing/2014/main" id="{AEB466A8-BB77-4833-8443-C673C2AA01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48" y="1825625"/>
            <a:ext cx="760370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0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1B01A-93BD-4891-8EA4-E2B14D48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Аналог – </a:t>
            </a:r>
            <a:r>
              <a:rPr lang="en-US" dirty="0"/>
              <a:t>xlot.by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12CEF3-6C31-4615-8EBE-5B6C80AB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5</a:t>
            </a:fld>
            <a:endParaRPr lang="ru-RU"/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24BEEA5A-697D-4B5E-9C15-06913D18E6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85" y="1825625"/>
            <a:ext cx="769562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8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92FC1-CEA8-4B0C-B651-F12F80F0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Аналог –</a:t>
            </a:r>
            <a:r>
              <a:rPr lang="en-US" dirty="0"/>
              <a:t> </a:t>
            </a:r>
            <a:r>
              <a:rPr lang="ru-RU" dirty="0" err="1"/>
              <a:t>Белаукцион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050550-1A1C-4473-8077-226450AE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6</a:t>
            </a:fld>
            <a:endParaRPr lang="ru-RU"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196DA6CC-6B0F-4C81-BEC6-3CE934D1AA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47" y="1825625"/>
            <a:ext cx="772230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55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15139-1841-4FE6-A1A3-46140D45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EEE80-8C67-427D-B4E5-F6DBB850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Белорусские аналоги веб-приложения на тему аукцион, предоставляют торги фиксированные по 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Пользователь при добавлении лота указывает дату начала и дату окончания торгов, что исключает возможность торгов с особой конкуренцией.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C8469A-8AF5-494E-AC8C-605C4F4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30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6BD24-4737-44AF-A282-97D23A00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примененные при разработке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51A5B-BDEE-42D3-ACF9-9A5B1046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Java 8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JSP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Servlet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PostgreSQL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Bootstrap 3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Apache Maven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Apache POI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GitHub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JWT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IntelliJ IDEA</a:t>
            </a:r>
          </a:p>
          <a:p>
            <a:pPr>
              <a:buFont typeface="Calibri" panose="020F0502020204030204" pitchFamily="34" charset="0"/>
              <a:buChar char="⁻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5ECD4B-FD00-4E35-BBE9-1EB7A275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02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D3CF9-19D8-47C9-A1EA-B178B4E1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базы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AD06998-CEB4-4A6D-A73B-6F7796205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9" y="1690688"/>
            <a:ext cx="10825696" cy="471076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DEA73-CC34-48AE-A390-C5D0D120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9CF-176A-428D-A487-1B4C2CC0B1F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65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318</Words>
  <Application>Microsoft Office PowerPoint</Application>
  <PresentationFormat>Широкоэкранный</PresentationFormat>
  <Paragraphs>99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Дипломный проект</vt:lpstr>
      <vt:lpstr>Цели</vt:lpstr>
      <vt:lpstr>Задачи</vt:lpstr>
      <vt:lpstr>Аналог – Ay.by</vt:lpstr>
      <vt:lpstr>Аналог – xlot.by</vt:lpstr>
      <vt:lpstr>Аналог – Белаукцион</vt:lpstr>
      <vt:lpstr>Актуальность</vt:lpstr>
      <vt:lpstr>Технологии примененные при разработке</vt:lpstr>
      <vt:lpstr>Структура базы данных</vt:lpstr>
      <vt:lpstr>Диаграмма использования веб-приложения</vt:lpstr>
      <vt:lpstr>Диаграмма добавления лота</vt:lpstr>
      <vt:lpstr>Тестирование веб-приложения</vt:lpstr>
      <vt:lpstr>Тестирование веб-приложения</vt:lpstr>
      <vt:lpstr>Экономическое обоснование</vt:lpstr>
      <vt:lpstr>Вывод</vt:lpstr>
      <vt:lpstr>Дипломный проект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Гость</dc:creator>
  <cp:lastModifiedBy>Гость</cp:lastModifiedBy>
  <cp:revision>14</cp:revision>
  <dcterms:created xsi:type="dcterms:W3CDTF">2018-06-04T02:13:53Z</dcterms:created>
  <dcterms:modified xsi:type="dcterms:W3CDTF">2018-06-04T05:48:59Z</dcterms:modified>
</cp:coreProperties>
</file>