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wdp" ContentType="image/vnd.ms-photo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306" r:id="rId3"/>
    <p:sldId id="305" r:id="rId5"/>
    <p:sldId id="327" r:id="rId6"/>
    <p:sldId id="405" r:id="rId7"/>
    <p:sldId id="357" r:id="rId8"/>
    <p:sldId id="361" r:id="rId9"/>
    <p:sldId id="261" r:id="rId10"/>
    <p:sldId id="386" r:id="rId11"/>
    <p:sldId id="387" r:id="rId12"/>
    <p:sldId id="389" r:id="rId13"/>
    <p:sldId id="388" r:id="rId14"/>
    <p:sldId id="391" r:id="rId15"/>
    <p:sldId id="392" r:id="rId16"/>
    <p:sldId id="393" r:id="rId17"/>
    <p:sldId id="396" r:id="rId18"/>
    <p:sldId id="407" r:id="rId19"/>
    <p:sldId id="408" r:id="rId20"/>
    <p:sldId id="409" r:id="rId21"/>
    <p:sldId id="410" r:id="rId22"/>
    <p:sldId id="411" r:id="rId23"/>
    <p:sldId id="449" r:id="rId24"/>
    <p:sldId id="412" r:id="rId25"/>
    <p:sldId id="413" r:id="rId26"/>
    <p:sldId id="450" r:id="rId27"/>
    <p:sldId id="414" r:id="rId28"/>
    <p:sldId id="436" r:id="rId29"/>
    <p:sldId id="394" r:id="rId30"/>
    <p:sldId id="400" r:id="rId31"/>
    <p:sldId id="395" r:id="rId32"/>
    <p:sldId id="406" r:id="rId33"/>
    <p:sldId id="390" r:id="rId34"/>
    <p:sldId id="358" r:id="rId35"/>
    <p:sldId id="359" r:id="rId36"/>
    <p:sldId id="356" r:id="rId37"/>
    <p:sldId id="330" r:id="rId38"/>
    <p:sldId id="362" r:id="rId39"/>
  </p:sldIdLst>
  <p:sldSz cx="12193270" cy="6858000"/>
  <p:notesSz cx="6858000" cy="9144000"/>
  <p:defaultTextStyle>
    <a:defPPr>
      <a:defRPr lang="en-US"/>
    </a:defPPr>
    <a:lvl1pPr marL="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068DC9"/>
    <a:srgbClr val="00B0CA"/>
    <a:srgbClr val="0080C7"/>
    <a:srgbClr val="02B0CA"/>
    <a:srgbClr val="CCD5EA"/>
    <a:srgbClr val="00DDFF"/>
    <a:srgbClr val="0093FF"/>
    <a:srgbClr val="E73A1C"/>
    <a:srgbClr val="51D5E1"/>
    <a:srgbClr val="49BB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90" autoAdjust="0"/>
    <p:restoredTop sz="75334" autoAdjust="0"/>
  </p:normalViewPr>
  <p:slideViewPr>
    <p:cSldViewPr snapToGrid="0" snapToObjects="1">
      <p:cViewPr>
        <p:scale>
          <a:sx n="66" d="100"/>
          <a:sy n="66" d="100"/>
        </p:scale>
        <p:origin x="768" y="102"/>
      </p:cViewPr>
      <p:guideLst>
        <p:guide orient="horz" pos="208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2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dLbls>
            <c:dLbl>
              <c:idx val="2"/>
              <c:layout>
                <c:manualLayout>
                  <c:x val="-0.0256477573358645"/>
                  <c:y val="0.032136057343161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pPr>
                      <a:defRPr lang="zh-CN" sz="1195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dirty="0"/>
                      <a:t>90835</a:t>
                    </a:r>
                    <a:endParaRPr lang="en-US" altLang="zh-CN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27879</c:v>
                </c:pt>
                <c:pt idx="1">
                  <c:v>40164</c:v>
                </c:pt>
                <c:pt idx="2">
                  <c:v>56506</c:v>
                </c:pt>
                <c:pt idx="3">
                  <c:v>90835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1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marker val="0"/>
        <c:smooth val="0"/>
        <c:axId val="2129209952"/>
        <c:axId val="2129206688"/>
      </c:lineChart>
      <c:catAx>
        <c:axId val="2129209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</a:p>
        </c:txPr>
        <c:crossAx val="2129206688"/>
        <c:crosses val="autoZero"/>
        <c:auto val="1"/>
        <c:lblAlgn val="ctr"/>
        <c:lblOffset val="100"/>
        <c:noMultiLvlLbl val="0"/>
      </c:catAx>
      <c:valAx>
        <c:axId val="2129206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</a:p>
        </c:txPr>
        <c:crossAx val="2129209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1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0.00669488710944295"/>
                  <c:y val="-6.81146667307945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0669488710944295"/>
                  <c:y val="-6.81146667307945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0892651614592386"/>
                  <c:y val="-6.81146667307945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156214032553669"/>
                  <c:y val="-1.06429166766866e-18"/>
                </c:manualLayout>
              </c:layout>
              <c:tx>
                <c:rich>
                  <a:bodyPr rot="0" spcFirstLastPara="1" vertOverflow="clip" horzOverflow="clip" vert="horz" wrap="square" lIns="36576" tIns="18288" rIns="36576" bIns="18288" anchor="ctr" anchorCtr="1">
                    <a:spAutoFit/>
                  </a:bodyPr>
                  <a:lstStyle/>
                  <a:p>
                    <a:pPr>
                      <a:defRPr lang="zh-CN" sz="1800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dirty="0"/>
                      <a:t>21</a:t>
                    </a:r>
                    <a:endParaRPr lang="en-US" altLang="zh-CN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rgbClr val="FFFFFF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lang="zh-CN" sz="1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5</c:v>
                </c:pt>
                <c:pt idx="2">
                  <c:v>11</c:v>
                </c:pt>
                <c:pt idx="3">
                  <c:v>21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axId val="64077888"/>
        <c:axId val="64073536"/>
      </c:barChart>
      <c:catAx>
        <c:axId val="640778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4073536"/>
        <c:crosses val="autoZero"/>
        <c:auto val="1"/>
        <c:lblAlgn val="ctr"/>
        <c:lblOffset val="100"/>
        <c:noMultiLvlLbl val="0"/>
      </c:catAx>
      <c:valAx>
        <c:axId val="640735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4077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5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5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5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5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5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5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5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5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3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A7C38-D957-4983-B3FC-CEDDEECAE2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大猪八戒：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打通天蓬网，产业园，交易流程优化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腾云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8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：</a:t>
            </a:r>
            <a:r>
              <a:rPr lang="en-US" altLang="x-non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商学院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，发红包，活动报名，支付升级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社会化红包：</a:t>
            </a:r>
            <a:r>
              <a:rPr lang="en-US" altLang="x-non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八戒616红包节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，发布活动红包，八戒经纪人推广服务商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大中台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：</a:t>
            </a:r>
            <a:r>
              <a:rPr lang="en-US" altLang="x-non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悬赏模式派单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，投标，接单记录修改，交易流程优化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百花齐放：发布编辑服务更改，招商流程更改</a:t>
            </a:r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solidFill>
                <a:schemeClr val="bg1"/>
              </a:solidFill>
              <a:latin typeface="Calibri" panose="020F0502020204030204" pitchFamily="34" charset="0"/>
              <a:ea typeface="+mn-ea"/>
              <a:sym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dirty="0">
              <a:solidFill>
                <a:srgbClr val="7F7F7F"/>
              </a:solidFill>
              <a:latin typeface="Calibri" panose="020F0502020204030204" pitchFamily="34" charset="0"/>
              <a:ea typeface="+mn-ea"/>
              <a:sym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大猪八戒：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打通天蓬网，产业园，交易流程优化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腾云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8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：</a:t>
            </a:r>
            <a:r>
              <a:rPr lang="en-US" altLang="x-non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商学院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，发红包，活动报名，支付升级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社会化红包：</a:t>
            </a:r>
            <a:r>
              <a:rPr lang="en-US" altLang="x-non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八戒616红包节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，发布活动红包，八戒经纪人推广服务商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大中台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：</a:t>
            </a:r>
            <a:r>
              <a:rPr lang="en-US" altLang="x-non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悬赏模式派单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，投标，接单记录修改，交易流程优化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百花齐放：发布编辑服务更改，招商流程更改</a:t>
            </a:r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solidFill>
                <a:schemeClr val="bg1"/>
              </a:solidFill>
              <a:latin typeface="Calibri" panose="020F0502020204030204" pitchFamily="34" charset="0"/>
              <a:ea typeface="+mn-ea"/>
              <a:sym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dirty="0">
              <a:solidFill>
                <a:srgbClr val="7F7F7F"/>
              </a:solidFill>
              <a:latin typeface="Calibri" panose="020F0502020204030204" pitchFamily="34" charset="0"/>
              <a:ea typeface="+mn-ea"/>
              <a:sym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组件化不是插件化，插件化是在［运行时］，而组件化是在［编译时］。换句话说，插件化是基于多 APK 的，而组件化本质上还是只有一个 APK。代码实现上核心思路要紧记一句话：开发时是 application，发版时是 library。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主要是A/B test,比如产品经理同一套逻辑，可能有两种不同的交互体验，那究竟哪种用户体验更好呢？插件化可以给不同的用户更新不同的插件，然后去观察他们的相关数据。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rgbClr val="067FC9"/>
            </a:gs>
            <a:gs pos="100000">
              <a:srgbClr val="00B2C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2318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slow">
    <p:push dir="u"/>
  </p:transition>
  <p:txStyles>
    <p:titleStyle>
      <a:lvl1pPr algn="ctr" defTabSz="6089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608965" rtl="0" eaLnBrk="1" latinLnBrk="0" hangingPunct="1">
        <a:spcBef>
          <a:spcPct val="20000"/>
        </a:spcBef>
        <a:buFont typeface="Arial" panose="020B0604020202020204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608965" rtl="0" eaLnBrk="1" latinLnBrk="0" hangingPunct="1">
        <a:spcBef>
          <a:spcPct val="20000"/>
        </a:spcBef>
        <a:buFont typeface="Arial" panose="020B0604020202020204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608965" rtl="0" eaLnBrk="1" latinLnBrk="0" hangingPunct="1">
        <a:spcBef>
          <a:spcPct val="20000"/>
        </a:spcBef>
        <a:buFont typeface="Arial" panose="020B0604020202020204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608965" rtl="0" eaLnBrk="1" latinLnBrk="0" hangingPunct="1">
        <a:spcBef>
          <a:spcPct val="20000"/>
        </a:spcBef>
        <a:buFont typeface="Arial" panose="020B0604020202020204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608965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microsoft.com/office/2007/relationships/hdphoto" Target="../media/hdphoto2.wdp"/><Relationship Id="rId1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2.xml"/><Relationship Id="rId2" Type="http://schemas.microsoft.com/office/2007/relationships/hdphoto" Target="../media/hdphoto2.wdp"/><Relationship Id="rId1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2.xml"/><Relationship Id="rId2" Type="http://schemas.openxmlformats.org/officeDocument/2006/relationships/slide" Target="slide9.xml"/><Relationship Id="rId1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microsoft.com/office/2007/relationships/hdphoto" Target="../media/hdphoto1.wdp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slide" Target="slide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0" y="2266268"/>
            <a:ext cx="12206689" cy="4591732"/>
          </a:xfrm>
          <a:custGeom>
            <a:avLst/>
            <a:gdLst>
              <a:gd name="connsiteX0" fmla="*/ 0 w 12206689"/>
              <a:gd name="connsiteY0" fmla="*/ 0 h 4590663"/>
              <a:gd name="connsiteX1" fmla="*/ 4595717 w 12206689"/>
              <a:gd name="connsiteY1" fmla="*/ 0 h 4590663"/>
              <a:gd name="connsiteX2" fmla="*/ 4591489 w 12206689"/>
              <a:gd name="connsiteY2" fmla="*/ 83728 h 4590663"/>
              <a:gd name="connsiteX3" fmla="*/ 6125961 w 12206689"/>
              <a:gd name="connsiteY3" fmla="*/ 1618200 h 4590663"/>
              <a:gd name="connsiteX4" fmla="*/ 7660433 w 12206689"/>
              <a:gd name="connsiteY4" fmla="*/ 83728 h 4590663"/>
              <a:gd name="connsiteX5" fmla="*/ 7656205 w 12206689"/>
              <a:gd name="connsiteY5" fmla="*/ 0 h 4590663"/>
              <a:gd name="connsiteX6" fmla="*/ 12206689 w 12206689"/>
              <a:gd name="connsiteY6" fmla="*/ 0 h 4590663"/>
              <a:gd name="connsiteX7" fmla="*/ 12206689 w 12206689"/>
              <a:gd name="connsiteY7" fmla="*/ 4590663 h 4590663"/>
              <a:gd name="connsiteX8" fmla="*/ 0 w 12206689"/>
              <a:gd name="connsiteY8" fmla="*/ 4590663 h 4590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6689" h="4590663">
                <a:moveTo>
                  <a:pt x="0" y="0"/>
                </a:moveTo>
                <a:lnTo>
                  <a:pt x="4595717" y="0"/>
                </a:lnTo>
                <a:lnTo>
                  <a:pt x="4591489" y="83728"/>
                </a:lnTo>
                <a:cubicBezTo>
                  <a:pt x="4591489" y="931193"/>
                  <a:pt x="5278496" y="1618200"/>
                  <a:pt x="6125961" y="1618200"/>
                </a:cubicBezTo>
                <a:cubicBezTo>
                  <a:pt x="6973426" y="1618200"/>
                  <a:pt x="7660433" y="931193"/>
                  <a:pt x="7660433" y="83728"/>
                </a:cubicBezTo>
                <a:lnTo>
                  <a:pt x="7656205" y="0"/>
                </a:lnTo>
                <a:lnTo>
                  <a:pt x="12206689" y="0"/>
                </a:lnTo>
                <a:lnTo>
                  <a:pt x="12206689" y="4590663"/>
                </a:lnTo>
                <a:lnTo>
                  <a:pt x="0" y="4590663"/>
                </a:lnTo>
                <a:close/>
              </a:path>
            </a:pathLst>
          </a:custGeom>
          <a:gradFill>
            <a:gsLst>
              <a:gs pos="0">
                <a:srgbClr val="067FC9"/>
              </a:gs>
              <a:gs pos="100000">
                <a:srgbClr val="00B2CA"/>
              </a:gs>
            </a:gsLst>
            <a:lin ang="2700000" scaled="1"/>
          </a:gra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algn="ctr" defTabSz="1218565"/>
            <a:endParaRPr lang="zh-CN" altLang="en-US" sz="3200" kern="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05055" y="4063454"/>
            <a:ext cx="498348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5400" b="1" dirty="0">
                <a:solidFill>
                  <a:schemeClr val="bg1"/>
                </a:solidFill>
                <a:sym typeface="微软雅黑" panose="020B0503020204020204" pitchFamily="34" charset="-122"/>
              </a:rPr>
              <a:t>组件化实践分享</a:t>
            </a:r>
            <a:endParaRPr kumimoji="1" lang="zh-CN" altLang="en-US" sz="5400" b="1" dirty="0">
              <a:solidFill>
                <a:schemeClr val="bg1"/>
              </a:solidFill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00196" y="5039525"/>
            <a:ext cx="5793198" cy="44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800" dirty="0">
                <a:solidFill>
                  <a:schemeClr val="bg1"/>
                </a:solidFill>
              </a:rPr>
              <a:t>姓名</a:t>
            </a:r>
            <a:r>
              <a:rPr lang="en-US" altLang="zh-CN" sz="1800" dirty="0">
                <a:solidFill>
                  <a:schemeClr val="bg1"/>
                </a:solidFill>
              </a:rPr>
              <a:t>:</a:t>
            </a:r>
            <a:r>
              <a:rPr lang="zh-CN" altLang="en-US" sz="1800" dirty="0">
                <a:solidFill>
                  <a:schemeClr val="bg1"/>
                </a:solidFill>
              </a:rPr>
              <a:t>刘宏侠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811163" y="1003666"/>
            <a:ext cx="2629596" cy="2629596"/>
          </a:xfrm>
          <a:prstGeom prst="ellipse">
            <a:avLst/>
          </a:prstGeom>
          <a:gradFill>
            <a:gsLst>
              <a:gs pos="0">
                <a:srgbClr val="00B2CA"/>
              </a:gs>
              <a:gs pos="100000">
                <a:srgbClr val="067FC9"/>
              </a:gs>
            </a:gsLst>
            <a:lin ang="0" scaled="0"/>
          </a:gradFill>
          <a:ln w="44450" cap="flat" cmpd="sng" algn="ctr">
            <a:solidFill>
              <a:sysClr val="window" lastClr="FFFFFF"/>
            </a:solidFill>
            <a:prstDash val="solid"/>
          </a:ln>
          <a:effectLst>
            <a:outerShdw blurRad="88900" dist="6350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1218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57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935484" y="5767574"/>
            <a:ext cx="572016" cy="660522"/>
            <a:chOff x="2590704" y="5421292"/>
            <a:chExt cx="751764" cy="868082"/>
          </a:xfrm>
        </p:grpSpPr>
        <p:sp>
          <p:nvSpPr>
            <p:cNvPr id="11" name="Freeform 15"/>
            <p:cNvSpPr/>
            <p:nvPr/>
          </p:nvSpPr>
          <p:spPr bwMode="auto">
            <a:xfrm>
              <a:off x="2590704" y="5421292"/>
              <a:ext cx="751764" cy="868082"/>
            </a:xfrm>
            <a:custGeom>
              <a:avLst/>
              <a:gdLst>
                <a:gd name="T0" fmla="*/ 0 w 1171"/>
                <a:gd name="T1" fmla="*/ 1014 h 1352"/>
                <a:gd name="T2" fmla="*/ 0 w 1171"/>
                <a:gd name="T3" fmla="*/ 338 h 1352"/>
                <a:gd name="T4" fmla="*/ 586 w 1171"/>
                <a:gd name="T5" fmla="*/ 0 h 1352"/>
                <a:gd name="T6" fmla="*/ 1171 w 1171"/>
                <a:gd name="T7" fmla="*/ 338 h 1352"/>
                <a:gd name="T8" fmla="*/ 1171 w 1171"/>
                <a:gd name="T9" fmla="*/ 1014 h 1352"/>
                <a:gd name="T10" fmla="*/ 586 w 1171"/>
                <a:gd name="T11" fmla="*/ 1352 h 1352"/>
                <a:gd name="T12" fmla="*/ 0 w 1171"/>
                <a:gd name="T13" fmla="*/ 1014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1" h="1352">
                  <a:moveTo>
                    <a:pt x="0" y="1014"/>
                  </a:moveTo>
                  <a:lnTo>
                    <a:pt x="0" y="338"/>
                  </a:lnTo>
                  <a:lnTo>
                    <a:pt x="586" y="0"/>
                  </a:lnTo>
                  <a:lnTo>
                    <a:pt x="1171" y="338"/>
                  </a:lnTo>
                  <a:lnTo>
                    <a:pt x="1171" y="1014"/>
                  </a:lnTo>
                  <a:lnTo>
                    <a:pt x="586" y="1352"/>
                  </a:lnTo>
                  <a:lnTo>
                    <a:pt x="0" y="101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28600" sx="102000" sy="102000" algn="ctr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24" tIns="45713" rIns="91424" bIns="45713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Freeform 21"/>
            <p:cNvSpPr>
              <a:spLocks noEditPoints="1"/>
            </p:cNvSpPr>
            <p:nvPr/>
          </p:nvSpPr>
          <p:spPr bwMode="auto">
            <a:xfrm>
              <a:off x="2757861" y="5621506"/>
              <a:ext cx="417450" cy="432153"/>
            </a:xfrm>
            <a:custGeom>
              <a:avLst/>
              <a:gdLst>
                <a:gd name="T0" fmla="*/ 24 w 60"/>
                <a:gd name="T1" fmla="*/ 7 h 62"/>
                <a:gd name="T2" fmla="*/ 38 w 60"/>
                <a:gd name="T3" fmla="*/ 7 h 62"/>
                <a:gd name="T4" fmla="*/ 47 w 60"/>
                <a:gd name="T5" fmla="*/ 7 h 62"/>
                <a:gd name="T6" fmla="*/ 47 w 60"/>
                <a:gd name="T7" fmla="*/ 18 h 62"/>
                <a:gd name="T8" fmla="*/ 47 w 60"/>
                <a:gd name="T9" fmla="*/ 7 h 62"/>
                <a:gd name="T10" fmla="*/ 20 w 60"/>
                <a:gd name="T11" fmla="*/ 37 h 62"/>
                <a:gd name="T12" fmla="*/ 21 w 60"/>
                <a:gd name="T13" fmla="*/ 58 h 62"/>
                <a:gd name="T14" fmla="*/ 15 w 60"/>
                <a:gd name="T15" fmla="*/ 40 h 62"/>
                <a:gd name="T16" fmla="*/ 12 w 60"/>
                <a:gd name="T17" fmla="*/ 58 h 62"/>
                <a:gd name="T18" fmla="*/ 7 w 60"/>
                <a:gd name="T19" fmla="*/ 37 h 62"/>
                <a:gd name="T20" fmla="*/ 2 w 60"/>
                <a:gd name="T21" fmla="*/ 36 h 62"/>
                <a:gd name="T22" fmla="*/ 7 w 60"/>
                <a:gd name="T23" fmla="*/ 19 h 62"/>
                <a:gd name="T24" fmla="*/ 14 w 60"/>
                <a:gd name="T25" fmla="*/ 24 h 62"/>
                <a:gd name="T26" fmla="*/ 21 w 60"/>
                <a:gd name="T27" fmla="*/ 19 h 62"/>
                <a:gd name="T28" fmla="*/ 29 w 60"/>
                <a:gd name="T29" fmla="*/ 16 h 62"/>
                <a:gd name="T30" fmla="*/ 30 w 60"/>
                <a:gd name="T31" fmla="*/ 19 h 62"/>
                <a:gd name="T32" fmla="*/ 30 w 60"/>
                <a:gd name="T33" fmla="*/ 32 h 62"/>
                <a:gd name="T34" fmla="*/ 31 w 60"/>
                <a:gd name="T35" fmla="*/ 32 h 62"/>
                <a:gd name="T36" fmla="*/ 31 w 60"/>
                <a:gd name="T37" fmla="*/ 32 h 62"/>
                <a:gd name="T38" fmla="*/ 32 w 60"/>
                <a:gd name="T39" fmla="*/ 19 h 62"/>
                <a:gd name="T40" fmla="*/ 32 w 60"/>
                <a:gd name="T41" fmla="*/ 16 h 62"/>
                <a:gd name="T42" fmla="*/ 40 w 60"/>
                <a:gd name="T43" fmla="*/ 19 h 62"/>
                <a:gd name="T44" fmla="*/ 47 w 60"/>
                <a:gd name="T45" fmla="*/ 24 h 62"/>
                <a:gd name="T46" fmla="*/ 54 w 60"/>
                <a:gd name="T47" fmla="*/ 19 h 62"/>
                <a:gd name="T48" fmla="*/ 58 w 60"/>
                <a:gd name="T49" fmla="*/ 35 h 62"/>
                <a:gd name="T50" fmla="*/ 53 w 60"/>
                <a:gd name="T51" fmla="*/ 37 h 62"/>
                <a:gd name="T52" fmla="*/ 54 w 60"/>
                <a:gd name="T53" fmla="*/ 58 h 62"/>
                <a:gd name="T54" fmla="*/ 48 w 60"/>
                <a:gd name="T55" fmla="*/ 40 h 62"/>
                <a:gd name="T56" fmla="*/ 45 w 60"/>
                <a:gd name="T57" fmla="*/ 58 h 62"/>
                <a:gd name="T58" fmla="*/ 40 w 60"/>
                <a:gd name="T59" fmla="*/ 37 h 62"/>
                <a:gd name="T60" fmla="*/ 38 w 60"/>
                <a:gd name="T61" fmla="*/ 38 h 62"/>
                <a:gd name="T62" fmla="*/ 33 w 60"/>
                <a:gd name="T63" fmla="*/ 62 h 62"/>
                <a:gd name="T64" fmla="*/ 29 w 60"/>
                <a:gd name="T65" fmla="*/ 41 h 62"/>
                <a:gd name="T66" fmla="*/ 22 w 60"/>
                <a:gd name="T67" fmla="*/ 62 h 62"/>
                <a:gd name="T68" fmla="*/ 20 w 60"/>
                <a:gd name="T69" fmla="*/ 36 h 62"/>
                <a:gd name="T70" fmla="*/ 9 w 60"/>
                <a:gd name="T71" fmla="*/ 13 h 62"/>
                <a:gd name="T72" fmla="*/ 20 w 60"/>
                <a:gd name="T73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" h="62">
                  <a:moveTo>
                    <a:pt x="31" y="0"/>
                  </a:moveTo>
                  <a:cubicBezTo>
                    <a:pt x="27" y="0"/>
                    <a:pt x="24" y="4"/>
                    <a:pt x="24" y="7"/>
                  </a:cubicBezTo>
                  <a:cubicBezTo>
                    <a:pt x="24" y="11"/>
                    <a:pt x="27" y="14"/>
                    <a:pt x="31" y="14"/>
                  </a:cubicBezTo>
                  <a:cubicBezTo>
                    <a:pt x="35" y="14"/>
                    <a:pt x="38" y="11"/>
                    <a:pt x="38" y="7"/>
                  </a:cubicBezTo>
                  <a:cubicBezTo>
                    <a:pt x="38" y="4"/>
                    <a:pt x="35" y="0"/>
                    <a:pt x="31" y="0"/>
                  </a:cubicBezTo>
                  <a:close/>
                  <a:moveTo>
                    <a:pt x="47" y="7"/>
                  </a:moveTo>
                  <a:cubicBezTo>
                    <a:pt x="44" y="7"/>
                    <a:pt x="41" y="10"/>
                    <a:pt x="41" y="13"/>
                  </a:cubicBezTo>
                  <a:cubicBezTo>
                    <a:pt x="41" y="16"/>
                    <a:pt x="44" y="18"/>
                    <a:pt x="47" y="18"/>
                  </a:cubicBezTo>
                  <a:cubicBezTo>
                    <a:pt x="50" y="18"/>
                    <a:pt x="53" y="16"/>
                    <a:pt x="53" y="13"/>
                  </a:cubicBezTo>
                  <a:cubicBezTo>
                    <a:pt x="53" y="10"/>
                    <a:pt x="50" y="7"/>
                    <a:pt x="47" y="7"/>
                  </a:cubicBezTo>
                  <a:close/>
                  <a:moveTo>
                    <a:pt x="20" y="36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0" y="36"/>
                    <a:pt x="20" y="36"/>
                    <a:pt x="20" y="36"/>
                  </a:cubicBezTo>
                  <a:close/>
                  <a:moveTo>
                    <a:pt x="14" y="7"/>
                  </a:moveTo>
                  <a:cubicBezTo>
                    <a:pt x="11" y="7"/>
                    <a:pt x="9" y="10"/>
                    <a:pt x="9" y="13"/>
                  </a:cubicBezTo>
                  <a:cubicBezTo>
                    <a:pt x="9" y="16"/>
                    <a:pt x="11" y="18"/>
                    <a:pt x="14" y="18"/>
                  </a:cubicBezTo>
                  <a:cubicBezTo>
                    <a:pt x="17" y="18"/>
                    <a:pt x="20" y="16"/>
                    <a:pt x="20" y="13"/>
                  </a:cubicBezTo>
                  <a:cubicBezTo>
                    <a:pt x="20" y="10"/>
                    <a:pt x="17" y="7"/>
                    <a:pt x="14" y="7"/>
                  </a:cubicBezTo>
                  <a:close/>
                </a:path>
              </a:pathLst>
            </a:cu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185156" y="5767574"/>
            <a:ext cx="572016" cy="660522"/>
            <a:chOff x="5096507" y="4368115"/>
            <a:chExt cx="749313" cy="865252"/>
          </a:xfrm>
        </p:grpSpPr>
        <p:sp>
          <p:nvSpPr>
            <p:cNvPr id="14" name="Freeform 15"/>
            <p:cNvSpPr/>
            <p:nvPr/>
          </p:nvSpPr>
          <p:spPr bwMode="auto">
            <a:xfrm>
              <a:off x="5096507" y="4368115"/>
              <a:ext cx="749313" cy="865252"/>
            </a:xfrm>
            <a:custGeom>
              <a:avLst/>
              <a:gdLst>
                <a:gd name="T0" fmla="*/ 0 w 1171"/>
                <a:gd name="T1" fmla="*/ 1014 h 1352"/>
                <a:gd name="T2" fmla="*/ 0 w 1171"/>
                <a:gd name="T3" fmla="*/ 338 h 1352"/>
                <a:gd name="T4" fmla="*/ 586 w 1171"/>
                <a:gd name="T5" fmla="*/ 0 h 1352"/>
                <a:gd name="T6" fmla="*/ 1171 w 1171"/>
                <a:gd name="T7" fmla="*/ 338 h 1352"/>
                <a:gd name="T8" fmla="*/ 1171 w 1171"/>
                <a:gd name="T9" fmla="*/ 1014 h 1352"/>
                <a:gd name="T10" fmla="*/ 586 w 1171"/>
                <a:gd name="T11" fmla="*/ 1352 h 1352"/>
                <a:gd name="T12" fmla="*/ 0 w 1171"/>
                <a:gd name="T13" fmla="*/ 1014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1" h="1352">
                  <a:moveTo>
                    <a:pt x="0" y="1014"/>
                  </a:moveTo>
                  <a:lnTo>
                    <a:pt x="0" y="338"/>
                  </a:lnTo>
                  <a:lnTo>
                    <a:pt x="586" y="0"/>
                  </a:lnTo>
                  <a:lnTo>
                    <a:pt x="1171" y="338"/>
                  </a:lnTo>
                  <a:lnTo>
                    <a:pt x="1171" y="1014"/>
                  </a:lnTo>
                  <a:lnTo>
                    <a:pt x="586" y="1352"/>
                  </a:lnTo>
                  <a:lnTo>
                    <a:pt x="0" y="101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28600" sx="102000" sy="102000" algn="ctr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24" tIns="45713" rIns="91424" bIns="45713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267484" y="4545382"/>
              <a:ext cx="407358" cy="440063"/>
              <a:chOff x="2782033" y="2877344"/>
              <a:chExt cx="571561" cy="617451"/>
            </a:xfrm>
            <a:solidFill>
              <a:srgbClr val="C00000"/>
            </a:solidFill>
          </p:grpSpPr>
          <p:sp>
            <p:nvSpPr>
              <p:cNvPr id="16" name="Freeform 884"/>
              <p:cNvSpPr>
                <a:spLocks noEditPoints="1"/>
              </p:cNvSpPr>
              <p:nvPr/>
            </p:nvSpPr>
            <p:spPr bwMode="auto">
              <a:xfrm>
                <a:off x="2946844" y="2877344"/>
                <a:ext cx="406750" cy="411147"/>
              </a:xfrm>
              <a:custGeom>
                <a:avLst/>
                <a:gdLst>
                  <a:gd name="T0" fmla="*/ 90 w 174"/>
                  <a:gd name="T1" fmla="*/ 14 h 176"/>
                  <a:gd name="T2" fmla="*/ 90 w 174"/>
                  <a:gd name="T3" fmla="*/ 0 h 176"/>
                  <a:gd name="T4" fmla="*/ 80 w 174"/>
                  <a:gd name="T5" fmla="*/ 0 h 176"/>
                  <a:gd name="T6" fmla="*/ 80 w 174"/>
                  <a:gd name="T7" fmla="*/ 14 h 176"/>
                  <a:gd name="T8" fmla="*/ 0 w 174"/>
                  <a:gd name="T9" fmla="*/ 14 h 176"/>
                  <a:gd name="T10" fmla="*/ 0 w 174"/>
                  <a:gd name="T11" fmla="*/ 40 h 176"/>
                  <a:gd name="T12" fmla="*/ 9 w 174"/>
                  <a:gd name="T13" fmla="*/ 40 h 176"/>
                  <a:gd name="T14" fmla="*/ 9 w 174"/>
                  <a:gd name="T15" fmla="*/ 138 h 176"/>
                  <a:gd name="T16" fmla="*/ 70 w 174"/>
                  <a:gd name="T17" fmla="*/ 138 h 176"/>
                  <a:gd name="T18" fmla="*/ 33 w 174"/>
                  <a:gd name="T19" fmla="*/ 168 h 176"/>
                  <a:gd name="T20" fmla="*/ 39 w 174"/>
                  <a:gd name="T21" fmla="*/ 176 h 176"/>
                  <a:gd name="T22" fmla="*/ 86 w 174"/>
                  <a:gd name="T23" fmla="*/ 138 h 176"/>
                  <a:gd name="T24" fmla="*/ 86 w 174"/>
                  <a:gd name="T25" fmla="*/ 138 h 176"/>
                  <a:gd name="T26" fmla="*/ 133 w 174"/>
                  <a:gd name="T27" fmla="*/ 176 h 176"/>
                  <a:gd name="T28" fmla="*/ 140 w 174"/>
                  <a:gd name="T29" fmla="*/ 168 h 176"/>
                  <a:gd name="T30" fmla="*/ 102 w 174"/>
                  <a:gd name="T31" fmla="*/ 138 h 176"/>
                  <a:gd name="T32" fmla="*/ 164 w 174"/>
                  <a:gd name="T33" fmla="*/ 138 h 176"/>
                  <a:gd name="T34" fmla="*/ 164 w 174"/>
                  <a:gd name="T35" fmla="*/ 40 h 176"/>
                  <a:gd name="T36" fmla="*/ 174 w 174"/>
                  <a:gd name="T37" fmla="*/ 40 h 176"/>
                  <a:gd name="T38" fmla="*/ 174 w 174"/>
                  <a:gd name="T39" fmla="*/ 14 h 176"/>
                  <a:gd name="T40" fmla="*/ 90 w 174"/>
                  <a:gd name="T41" fmla="*/ 14 h 176"/>
                  <a:gd name="T42" fmla="*/ 154 w 174"/>
                  <a:gd name="T43" fmla="*/ 128 h 176"/>
                  <a:gd name="T44" fmla="*/ 19 w 174"/>
                  <a:gd name="T45" fmla="*/ 128 h 176"/>
                  <a:gd name="T46" fmla="*/ 19 w 174"/>
                  <a:gd name="T47" fmla="*/ 40 h 176"/>
                  <a:gd name="T48" fmla="*/ 154 w 174"/>
                  <a:gd name="T49" fmla="*/ 40 h 176"/>
                  <a:gd name="T50" fmla="*/ 154 w 174"/>
                  <a:gd name="T51" fmla="*/ 128 h 176"/>
                  <a:gd name="T52" fmla="*/ 51 w 174"/>
                  <a:gd name="T53" fmla="*/ 105 h 176"/>
                  <a:gd name="T54" fmla="*/ 51 w 174"/>
                  <a:gd name="T55" fmla="*/ 79 h 176"/>
                  <a:gd name="T56" fmla="*/ 77 w 174"/>
                  <a:gd name="T57" fmla="*/ 79 h 176"/>
                  <a:gd name="T58" fmla="*/ 51 w 174"/>
                  <a:gd name="T59" fmla="*/ 53 h 176"/>
                  <a:gd name="T60" fmla="*/ 25 w 174"/>
                  <a:gd name="T61" fmla="*/ 79 h 176"/>
                  <a:gd name="T62" fmla="*/ 51 w 174"/>
                  <a:gd name="T63" fmla="*/ 105 h 176"/>
                  <a:gd name="T64" fmla="*/ 59 w 174"/>
                  <a:gd name="T65" fmla="*/ 112 h 176"/>
                  <a:gd name="T66" fmla="*/ 85 w 174"/>
                  <a:gd name="T67" fmla="*/ 86 h 176"/>
                  <a:gd name="T68" fmla="*/ 59 w 174"/>
                  <a:gd name="T69" fmla="*/ 86 h 176"/>
                  <a:gd name="T70" fmla="*/ 59 w 174"/>
                  <a:gd name="T71" fmla="*/ 112 h 176"/>
                  <a:gd name="T72" fmla="*/ 138 w 174"/>
                  <a:gd name="T73" fmla="*/ 59 h 176"/>
                  <a:gd name="T74" fmla="*/ 105 w 174"/>
                  <a:gd name="T75" fmla="*/ 59 h 176"/>
                  <a:gd name="T76" fmla="*/ 105 w 174"/>
                  <a:gd name="T77" fmla="*/ 69 h 176"/>
                  <a:gd name="T78" fmla="*/ 138 w 174"/>
                  <a:gd name="T79" fmla="*/ 69 h 176"/>
                  <a:gd name="T80" fmla="*/ 138 w 174"/>
                  <a:gd name="T81" fmla="*/ 59 h 176"/>
                  <a:gd name="T82" fmla="*/ 138 w 174"/>
                  <a:gd name="T83" fmla="*/ 77 h 176"/>
                  <a:gd name="T84" fmla="*/ 105 w 174"/>
                  <a:gd name="T85" fmla="*/ 77 h 176"/>
                  <a:gd name="T86" fmla="*/ 105 w 174"/>
                  <a:gd name="T87" fmla="*/ 87 h 176"/>
                  <a:gd name="T88" fmla="*/ 138 w 174"/>
                  <a:gd name="T89" fmla="*/ 87 h 176"/>
                  <a:gd name="T90" fmla="*/ 138 w 174"/>
                  <a:gd name="T91" fmla="*/ 77 h 176"/>
                  <a:gd name="T92" fmla="*/ 138 w 174"/>
                  <a:gd name="T93" fmla="*/ 96 h 176"/>
                  <a:gd name="T94" fmla="*/ 105 w 174"/>
                  <a:gd name="T95" fmla="*/ 96 h 176"/>
                  <a:gd name="T96" fmla="*/ 105 w 174"/>
                  <a:gd name="T97" fmla="*/ 106 h 176"/>
                  <a:gd name="T98" fmla="*/ 138 w 174"/>
                  <a:gd name="T99" fmla="*/ 106 h 176"/>
                  <a:gd name="T100" fmla="*/ 138 w 174"/>
                  <a:gd name="T101" fmla="*/ 9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74" h="176">
                    <a:moveTo>
                      <a:pt x="90" y="14"/>
                    </a:moveTo>
                    <a:cubicBezTo>
                      <a:pt x="90" y="0"/>
                      <a:pt x="90" y="0"/>
                      <a:pt x="9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14"/>
                      <a:pt x="80" y="14"/>
                      <a:pt x="8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70" y="138"/>
                      <a:pt x="70" y="138"/>
                      <a:pt x="70" y="138"/>
                    </a:cubicBezTo>
                    <a:cubicBezTo>
                      <a:pt x="33" y="168"/>
                      <a:pt x="33" y="168"/>
                      <a:pt x="33" y="168"/>
                    </a:cubicBezTo>
                    <a:cubicBezTo>
                      <a:pt x="39" y="176"/>
                      <a:pt x="39" y="176"/>
                      <a:pt x="39" y="176"/>
                    </a:cubicBezTo>
                    <a:cubicBezTo>
                      <a:pt x="86" y="138"/>
                      <a:pt x="86" y="138"/>
                      <a:pt x="86" y="138"/>
                    </a:cubicBezTo>
                    <a:cubicBezTo>
                      <a:pt x="86" y="138"/>
                      <a:pt x="86" y="138"/>
                      <a:pt x="86" y="138"/>
                    </a:cubicBezTo>
                    <a:cubicBezTo>
                      <a:pt x="133" y="176"/>
                      <a:pt x="133" y="176"/>
                      <a:pt x="133" y="176"/>
                    </a:cubicBezTo>
                    <a:cubicBezTo>
                      <a:pt x="140" y="168"/>
                      <a:pt x="140" y="168"/>
                      <a:pt x="140" y="168"/>
                    </a:cubicBezTo>
                    <a:cubicBezTo>
                      <a:pt x="102" y="138"/>
                      <a:pt x="102" y="138"/>
                      <a:pt x="102" y="138"/>
                    </a:cubicBezTo>
                    <a:cubicBezTo>
                      <a:pt x="164" y="138"/>
                      <a:pt x="164" y="138"/>
                      <a:pt x="164" y="138"/>
                    </a:cubicBezTo>
                    <a:cubicBezTo>
                      <a:pt x="164" y="40"/>
                      <a:pt x="164" y="40"/>
                      <a:pt x="164" y="40"/>
                    </a:cubicBezTo>
                    <a:cubicBezTo>
                      <a:pt x="174" y="40"/>
                      <a:pt x="174" y="40"/>
                      <a:pt x="174" y="40"/>
                    </a:cubicBezTo>
                    <a:cubicBezTo>
                      <a:pt x="174" y="14"/>
                      <a:pt x="174" y="14"/>
                      <a:pt x="174" y="14"/>
                    </a:cubicBezTo>
                    <a:lnTo>
                      <a:pt x="90" y="14"/>
                    </a:lnTo>
                    <a:close/>
                    <a:moveTo>
                      <a:pt x="154" y="128"/>
                    </a:moveTo>
                    <a:cubicBezTo>
                      <a:pt x="19" y="128"/>
                      <a:pt x="19" y="128"/>
                      <a:pt x="19" y="128"/>
                    </a:cubicBezTo>
                    <a:cubicBezTo>
                      <a:pt x="19" y="40"/>
                      <a:pt x="19" y="40"/>
                      <a:pt x="19" y="40"/>
                    </a:cubicBezTo>
                    <a:cubicBezTo>
                      <a:pt x="154" y="40"/>
                      <a:pt x="154" y="40"/>
                      <a:pt x="154" y="40"/>
                    </a:cubicBezTo>
                    <a:lnTo>
                      <a:pt x="154" y="128"/>
                    </a:lnTo>
                    <a:close/>
                    <a:moveTo>
                      <a:pt x="51" y="105"/>
                    </a:moveTo>
                    <a:cubicBezTo>
                      <a:pt x="51" y="79"/>
                      <a:pt x="51" y="79"/>
                      <a:pt x="51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65"/>
                      <a:pt x="66" y="53"/>
                      <a:pt x="51" y="53"/>
                    </a:cubicBezTo>
                    <a:cubicBezTo>
                      <a:pt x="37" y="53"/>
                      <a:pt x="25" y="65"/>
                      <a:pt x="25" y="79"/>
                    </a:cubicBezTo>
                    <a:cubicBezTo>
                      <a:pt x="25" y="94"/>
                      <a:pt x="37" y="105"/>
                      <a:pt x="51" y="105"/>
                    </a:cubicBezTo>
                    <a:close/>
                    <a:moveTo>
                      <a:pt x="59" y="112"/>
                    </a:moveTo>
                    <a:cubicBezTo>
                      <a:pt x="73" y="112"/>
                      <a:pt x="85" y="101"/>
                      <a:pt x="85" y="86"/>
                    </a:cubicBezTo>
                    <a:cubicBezTo>
                      <a:pt x="59" y="86"/>
                      <a:pt x="59" y="86"/>
                      <a:pt x="59" y="86"/>
                    </a:cubicBezTo>
                    <a:lnTo>
                      <a:pt x="59" y="112"/>
                    </a:lnTo>
                    <a:close/>
                    <a:moveTo>
                      <a:pt x="138" y="59"/>
                    </a:moveTo>
                    <a:cubicBezTo>
                      <a:pt x="105" y="59"/>
                      <a:pt x="105" y="59"/>
                      <a:pt x="105" y="59"/>
                    </a:cubicBezTo>
                    <a:cubicBezTo>
                      <a:pt x="105" y="69"/>
                      <a:pt x="105" y="69"/>
                      <a:pt x="105" y="69"/>
                    </a:cubicBezTo>
                    <a:cubicBezTo>
                      <a:pt x="138" y="69"/>
                      <a:pt x="138" y="69"/>
                      <a:pt x="138" y="69"/>
                    </a:cubicBezTo>
                    <a:lnTo>
                      <a:pt x="138" y="59"/>
                    </a:lnTo>
                    <a:close/>
                    <a:moveTo>
                      <a:pt x="138" y="77"/>
                    </a:moveTo>
                    <a:cubicBezTo>
                      <a:pt x="105" y="77"/>
                      <a:pt x="105" y="77"/>
                      <a:pt x="105" y="77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38" y="87"/>
                      <a:pt x="138" y="87"/>
                      <a:pt x="138" y="87"/>
                    </a:cubicBezTo>
                    <a:lnTo>
                      <a:pt x="138" y="77"/>
                    </a:lnTo>
                    <a:close/>
                    <a:moveTo>
                      <a:pt x="138" y="96"/>
                    </a:moveTo>
                    <a:cubicBezTo>
                      <a:pt x="105" y="96"/>
                      <a:pt x="105" y="96"/>
                      <a:pt x="105" y="96"/>
                    </a:cubicBezTo>
                    <a:cubicBezTo>
                      <a:pt x="105" y="106"/>
                      <a:pt x="105" y="106"/>
                      <a:pt x="105" y="106"/>
                    </a:cubicBezTo>
                    <a:cubicBezTo>
                      <a:pt x="138" y="106"/>
                      <a:pt x="138" y="106"/>
                      <a:pt x="138" y="106"/>
                    </a:cubicBezTo>
                    <a:lnTo>
                      <a:pt x="138" y="96"/>
                    </a:lnTo>
                    <a:close/>
                  </a:path>
                </a:pathLst>
              </a:custGeom>
              <a:gradFill>
                <a:gsLst>
                  <a:gs pos="0">
                    <a:srgbClr val="067FC9"/>
                  </a:gs>
                  <a:gs pos="100000">
                    <a:srgbClr val="00B2CA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4" tIns="45713" rIns="91424" bIns="45713" numCol="1" anchor="t" anchorCtr="0" compatLnSpc="1"/>
              <a:lstStyle/>
              <a:p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7" name="Freeform 40"/>
              <p:cNvSpPr>
                <a:spLocks noEditPoints="1"/>
              </p:cNvSpPr>
              <p:nvPr/>
            </p:nvSpPr>
            <p:spPr bwMode="auto">
              <a:xfrm>
                <a:off x="2782033" y="2992399"/>
                <a:ext cx="317694" cy="502396"/>
              </a:xfrm>
              <a:custGeom>
                <a:avLst/>
                <a:gdLst>
                  <a:gd name="T0" fmla="*/ 253 w 490"/>
                  <a:gd name="T1" fmla="*/ 737 h 775"/>
                  <a:gd name="T2" fmla="*/ 211 w 490"/>
                  <a:gd name="T3" fmla="*/ 775 h 775"/>
                  <a:gd name="T4" fmla="*/ 175 w 490"/>
                  <a:gd name="T5" fmla="*/ 762 h 775"/>
                  <a:gd name="T6" fmla="*/ 161 w 490"/>
                  <a:gd name="T7" fmla="*/ 762 h 775"/>
                  <a:gd name="T8" fmla="*/ 125 w 490"/>
                  <a:gd name="T9" fmla="*/ 775 h 775"/>
                  <a:gd name="T10" fmla="*/ 84 w 490"/>
                  <a:gd name="T11" fmla="*/ 737 h 775"/>
                  <a:gd name="T12" fmla="*/ 76 w 490"/>
                  <a:gd name="T13" fmla="*/ 475 h 775"/>
                  <a:gd name="T14" fmla="*/ 65 w 490"/>
                  <a:gd name="T15" fmla="*/ 474 h 775"/>
                  <a:gd name="T16" fmla="*/ 21 w 490"/>
                  <a:gd name="T17" fmla="*/ 441 h 775"/>
                  <a:gd name="T18" fmla="*/ 19 w 490"/>
                  <a:gd name="T19" fmla="*/ 217 h 775"/>
                  <a:gd name="T20" fmla="*/ 48 w 490"/>
                  <a:gd name="T21" fmla="*/ 192 h 775"/>
                  <a:gd name="T22" fmla="*/ 121 w 490"/>
                  <a:gd name="T23" fmla="*/ 183 h 775"/>
                  <a:gd name="T24" fmla="*/ 132 w 490"/>
                  <a:gd name="T25" fmla="*/ 189 h 775"/>
                  <a:gd name="T26" fmla="*/ 168 w 490"/>
                  <a:gd name="T27" fmla="*/ 243 h 775"/>
                  <a:gd name="T28" fmla="*/ 204 w 490"/>
                  <a:gd name="T29" fmla="*/ 189 h 775"/>
                  <a:gd name="T30" fmla="*/ 216 w 490"/>
                  <a:gd name="T31" fmla="*/ 183 h 775"/>
                  <a:gd name="T32" fmla="*/ 257 w 490"/>
                  <a:gd name="T33" fmla="*/ 188 h 775"/>
                  <a:gd name="T34" fmla="*/ 293 w 490"/>
                  <a:gd name="T35" fmla="*/ 205 h 775"/>
                  <a:gd name="T36" fmla="*/ 331 w 490"/>
                  <a:gd name="T37" fmla="*/ 251 h 775"/>
                  <a:gd name="T38" fmla="*/ 339 w 490"/>
                  <a:gd name="T39" fmla="*/ 259 h 775"/>
                  <a:gd name="T40" fmla="*/ 355 w 490"/>
                  <a:gd name="T41" fmla="*/ 261 h 775"/>
                  <a:gd name="T42" fmla="*/ 362 w 490"/>
                  <a:gd name="T43" fmla="*/ 256 h 775"/>
                  <a:gd name="T44" fmla="*/ 406 w 490"/>
                  <a:gd name="T45" fmla="*/ 223 h 775"/>
                  <a:gd name="T46" fmla="*/ 452 w 490"/>
                  <a:gd name="T47" fmla="*/ 284 h 775"/>
                  <a:gd name="T48" fmla="*/ 405 w 490"/>
                  <a:gd name="T49" fmla="*/ 318 h 775"/>
                  <a:gd name="T50" fmla="*/ 357 w 490"/>
                  <a:gd name="T51" fmla="*/ 346 h 775"/>
                  <a:gd name="T52" fmla="*/ 321 w 490"/>
                  <a:gd name="T53" fmla="*/ 343 h 775"/>
                  <a:gd name="T54" fmla="*/ 275 w 490"/>
                  <a:gd name="T55" fmla="*/ 302 h 775"/>
                  <a:gd name="T56" fmla="*/ 265 w 490"/>
                  <a:gd name="T57" fmla="*/ 291 h 775"/>
                  <a:gd name="T58" fmla="*/ 253 w 490"/>
                  <a:gd name="T59" fmla="*/ 737 h 775"/>
                  <a:gd name="T60" fmla="*/ 170 w 490"/>
                  <a:gd name="T61" fmla="*/ 1 h 775"/>
                  <a:gd name="T62" fmla="*/ 236 w 490"/>
                  <a:gd name="T63" fmla="*/ 74 h 775"/>
                  <a:gd name="T64" fmla="*/ 167 w 490"/>
                  <a:gd name="T65" fmla="*/ 159 h 775"/>
                  <a:gd name="T66" fmla="*/ 100 w 490"/>
                  <a:gd name="T67" fmla="*/ 71 h 775"/>
                  <a:gd name="T68" fmla="*/ 170 w 490"/>
                  <a:gd name="T69" fmla="*/ 1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90" h="775">
                    <a:moveTo>
                      <a:pt x="253" y="737"/>
                    </a:moveTo>
                    <a:cubicBezTo>
                      <a:pt x="252" y="758"/>
                      <a:pt x="230" y="775"/>
                      <a:pt x="211" y="775"/>
                    </a:cubicBezTo>
                    <a:cubicBezTo>
                      <a:pt x="198" y="775"/>
                      <a:pt x="182" y="770"/>
                      <a:pt x="175" y="762"/>
                    </a:cubicBezTo>
                    <a:cubicBezTo>
                      <a:pt x="172" y="757"/>
                      <a:pt x="165" y="757"/>
                      <a:pt x="161" y="762"/>
                    </a:cubicBezTo>
                    <a:cubicBezTo>
                      <a:pt x="155" y="770"/>
                      <a:pt x="138" y="775"/>
                      <a:pt x="125" y="775"/>
                    </a:cubicBezTo>
                    <a:cubicBezTo>
                      <a:pt x="106" y="775"/>
                      <a:pt x="85" y="758"/>
                      <a:pt x="84" y="737"/>
                    </a:cubicBezTo>
                    <a:cubicBezTo>
                      <a:pt x="76" y="475"/>
                      <a:pt x="76" y="475"/>
                      <a:pt x="76" y="475"/>
                    </a:cubicBezTo>
                    <a:cubicBezTo>
                      <a:pt x="65" y="474"/>
                      <a:pt x="65" y="474"/>
                      <a:pt x="65" y="474"/>
                    </a:cubicBezTo>
                    <a:cubicBezTo>
                      <a:pt x="47" y="472"/>
                      <a:pt x="24" y="459"/>
                      <a:pt x="21" y="441"/>
                    </a:cubicBezTo>
                    <a:cubicBezTo>
                      <a:pt x="0" y="331"/>
                      <a:pt x="4" y="332"/>
                      <a:pt x="19" y="217"/>
                    </a:cubicBezTo>
                    <a:cubicBezTo>
                      <a:pt x="21" y="209"/>
                      <a:pt x="31" y="194"/>
                      <a:pt x="48" y="192"/>
                    </a:cubicBezTo>
                    <a:cubicBezTo>
                      <a:pt x="121" y="183"/>
                      <a:pt x="121" y="183"/>
                      <a:pt x="121" y="183"/>
                    </a:cubicBezTo>
                    <a:cubicBezTo>
                      <a:pt x="125" y="183"/>
                      <a:pt x="130" y="185"/>
                      <a:pt x="132" y="189"/>
                    </a:cubicBezTo>
                    <a:cubicBezTo>
                      <a:pt x="168" y="243"/>
                      <a:pt x="168" y="243"/>
                      <a:pt x="168" y="243"/>
                    </a:cubicBezTo>
                    <a:cubicBezTo>
                      <a:pt x="204" y="189"/>
                      <a:pt x="204" y="189"/>
                      <a:pt x="204" y="189"/>
                    </a:cubicBezTo>
                    <a:cubicBezTo>
                      <a:pt x="207" y="185"/>
                      <a:pt x="211" y="183"/>
                      <a:pt x="216" y="183"/>
                    </a:cubicBezTo>
                    <a:cubicBezTo>
                      <a:pt x="257" y="188"/>
                      <a:pt x="257" y="188"/>
                      <a:pt x="257" y="188"/>
                    </a:cubicBezTo>
                    <a:cubicBezTo>
                      <a:pt x="278" y="191"/>
                      <a:pt x="285" y="196"/>
                      <a:pt x="293" y="205"/>
                    </a:cubicBezTo>
                    <a:cubicBezTo>
                      <a:pt x="307" y="223"/>
                      <a:pt x="320" y="239"/>
                      <a:pt x="331" y="251"/>
                    </a:cubicBezTo>
                    <a:cubicBezTo>
                      <a:pt x="334" y="254"/>
                      <a:pt x="336" y="257"/>
                      <a:pt x="339" y="259"/>
                    </a:cubicBezTo>
                    <a:cubicBezTo>
                      <a:pt x="343" y="264"/>
                      <a:pt x="350" y="264"/>
                      <a:pt x="355" y="261"/>
                    </a:cubicBezTo>
                    <a:cubicBezTo>
                      <a:pt x="357" y="259"/>
                      <a:pt x="360" y="258"/>
                      <a:pt x="362" y="256"/>
                    </a:cubicBezTo>
                    <a:cubicBezTo>
                      <a:pt x="373" y="248"/>
                      <a:pt x="393" y="233"/>
                      <a:pt x="406" y="223"/>
                    </a:cubicBezTo>
                    <a:cubicBezTo>
                      <a:pt x="442" y="195"/>
                      <a:pt x="490" y="255"/>
                      <a:pt x="452" y="284"/>
                    </a:cubicBezTo>
                    <a:cubicBezTo>
                      <a:pt x="438" y="294"/>
                      <a:pt x="418" y="310"/>
                      <a:pt x="405" y="318"/>
                    </a:cubicBezTo>
                    <a:cubicBezTo>
                      <a:pt x="386" y="332"/>
                      <a:pt x="369" y="342"/>
                      <a:pt x="357" y="346"/>
                    </a:cubicBezTo>
                    <a:cubicBezTo>
                      <a:pt x="346" y="351"/>
                      <a:pt x="332" y="351"/>
                      <a:pt x="321" y="343"/>
                    </a:cubicBezTo>
                    <a:cubicBezTo>
                      <a:pt x="305" y="333"/>
                      <a:pt x="291" y="320"/>
                      <a:pt x="275" y="302"/>
                    </a:cubicBezTo>
                    <a:cubicBezTo>
                      <a:pt x="272" y="299"/>
                      <a:pt x="269" y="295"/>
                      <a:pt x="265" y="291"/>
                    </a:cubicBezTo>
                    <a:cubicBezTo>
                      <a:pt x="253" y="737"/>
                      <a:pt x="253" y="737"/>
                      <a:pt x="253" y="737"/>
                    </a:cubicBezTo>
                    <a:close/>
                    <a:moveTo>
                      <a:pt x="170" y="1"/>
                    </a:moveTo>
                    <a:cubicBezTo>
                      <a:pt x="207" y="2"/>
                      <a:pt x="237" y="34"/>
                      <a:pt x="236" y="74"/>
                    </a:cubicBezTo>
                    <a:cubicBezTo>
                      <a:pt x="235" y="113"/>
                      <a:pt x="204" y="160"/>
                      <a:pt x="167" y="159"/>
                    </a:cubicBezTo>
                    <a:cubicBezTo>
                      <a:pt x="129" y="159"/>
                      <a:pt x="100" y="110"/>
                      <a:pt x="100" y="71"/>
                    </a:cubicBezTo>
                    <a:cubicBezTo>
                      <a:pt x="101" y="32"/>
                      <a:pt x="132" y="0"/>
                      <a:pt x="17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67FC9"/>
                  </a:gs>
                  <a:gs pos="100000">
                    <a:srgbClr val="00B2CA"/>
                  </a:gs>
                </a:gsLst>
                <a:lin ang="2700000" scaled="1"/>
              </a:gradFill>
              <a:ln>
                <a:noFill/>
              </a:ln>
            </p:spPr>
            <p:txBody>
              <a:bodyPr vert="horz" wrap="square" lIns="121882" tIns="60941" rIns="121882" bIns="60941" numCol="1" anchor="t" anchorCtr="0" compatLnSpc="1"/>
              <a:lstStyle/>
              <a:p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6434828" y="5767574"/>
            <a:ext cx="572016" cy="660522"/>
            <a:chOff x="6346179" y="4368115"/>
            <a:chExt cx="749313" cy="865252"/>
          </a:xfrm>
        </p:grpSpPr>
        <p:sp>
          <p:nvSpPr>
            <p:cNvPr id="19" name="Freeform 15"/>
            <p:cNvSpPr/>
            <p:nvPr/>
          </p:nvSpPr>
          <p:spPr bwMode="auto">
            <a:xfrm>
              <a:off x="6346179" y="4368115"/>
              <a:ext cx="749313" cy="865252"/>
            </a:xfrm>
            <a:custGeom>
              <a:avLst/>
              <a:gdLst>
                <a:gd name="T0" fmla="*/ 0 w 1171"/>
                <a:gd name="T1" fmla="*/ 1014 h 1352"/>
                <a:gd name="T2" fmla="*/ 0 w 1171"/>
                <a:gd name="T3" fmla="*/ 338 h 1352"/>
                <a:gd name="T4" fmla="*/ 586 w 1171"/>
                <a:gd name="T5" fmla="*/ 0 h 1352"/>
                <a:gd name="T6" fmla="*/ 1171 w 1171"/>
                <a:gd name="T7" fmla="*/ 338 h 1352"/>
                <a:gd name="T8" fmla="*/ 1171 w 1171"/>
                <a:gd name="T9" fmla="*/ 1014 h 1352"/>
                <a:gd name="T10" fmla="*/ 586 w 1171"/>
                <a:gd name="T11" fmla="*/ 1352 h 1352"/>
                <a:gd name="T12" fmla="*/ 0 w 1171"/>
                <a:gd name="T13" fmla="*/ 1014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1" h="1352">
                  <a:moveTo>
                    <a:pt x="0" y="1014"/>
                  </a:moveTo>
                  <a:lnTo>
                    <a:pt x="0" y="338"/>
                  </a:lnTo>
                  <a:lnTo>
                    <a:pt x="586" y="0"/>
                  </a:lnTo>
                  <a:lnTo>
                    <a:pt x="1171" y="338"/>
                  </a:lnTo>
                  <a:lnTo>
                    <a:pt x="1171" y="1014"/>
                  </a:lnTo>
                  <a:lnTo>
                    <a:pt x="586" y="1352"/>
                  </a:lnTo>
                  <a:lnTo>
                    <a:pt x="0" y="101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28600" sx="102000" sy="102000" algn="ctr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24" tIns="45713" rIns="91424" bIns="45713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6508887" y="4562322"/>
              <a:ext cx="423895" cy="423957"/>
              <a:chOff x="5699322" y="3963624"/>
              <a:chExt cx="132182" cy="132201"/>
            </a:xfrm>
            <a:solidFill>
              <a:srgbClr val="C00000"/>
            </a:solidFill>
          </p:grpSpPr>
          <p:sp>
            <p:nvSpPr>
              <p:cNvPr id="21" name="Freeform 412"/>
              <p:cNvSpPr>
                <a:spLocks noEditPoints="1"/>
              </p:cNvSpPr>
              <p:nvPr/>
            </p:nvSpPr>
            <p:spPr bwMode="auto">
              <a:xfrm>
                <a:off x="5781489" y="3963624"/>
                <a:ext cx="50015" cy="50022"/>
              </a:xfrm>
              <a:custGeom>
                <a:avLst/>
                <a:gdLst>
                  <a:gd name="T0" fmla="*/ 105 w 108"/>
                  <a:gd name="T1" fmla="*/ 44 h 108"/>
                  <a:gd name="T2" fmla="*/ 89 w 108"/>
                  <a:gd name="T3" fmla="*/ 41 h 108"/>
                  <a:gd name="T4" fmla="*/ 88 w 108"/>
                  <a:gd name="T5" fmla="*/ 38 h 108"/>
                  <a:gd name="T6" fmla="*/ 97 w 108"/>
                  <a:gd name="T7" fmla="*/ 25 h 108"/>
                  <a:gd name="T8" fmla="*/ 96 w 108"/>
                  <a:gd name="T9" fmla="*/ 20 h 108"/>
                  <a:gd name="T10" fmla="*/ 87 w 108"/>
                  <a:gd name="T11" fmla="*/ 11 h 108"/>
                  <a:gd name="T12" fmla="*/ 83 w 108"/>
                  <a:gd name="T13" fmla="*/ 11 h 108"/>
                  <a:gd name="T14" fmla="*/ 69 w 108"/>
                  <a:gd name="T15" fmla="*/ 20 h 108"/>
                  <a:gd name="T16" fmla="*/ 66 w 108"/>
                  <a:gd name="T17" fmla="*/ 19 h 108"/>
                  <a:gd name="T18" fmla="*/ 64 w 108"/>
                  <a:gd name="T19" fmla="*/ 3 h 108"/>
                  <a:gd name="T20" fmla="*/ 60 w 108"/>
                  <a:gd name="T21" fmla="*/ 0 h 108"/>
                  <a:gd name="T22" fmla="*/ 48 w 108"/>
                  <a:gd name="T23" fmla="*/ 0 h 108"/>
                  <a:gd name="T24" fmla="*/ 44 w 108"/>
                  <a:gd name="T25" fmla="*/ 3 h 108"/>
                  <a:gd name="T26" fmla="*/ 41 w 108"/>
                  <a:gd name="T27" fmla="*/ 19 h 108"/>
                  <a:gd name="T28" fmla="*/ 38 w 108"/>
                  <a:gd name="T29" fmla="*/ 20 h 108"/>
                  <a:gd name="T30" fmla="*/ 25 w 108"/>
                  <a:gd name="T31" fmla="*/ 11 h 108"/>
                  <a:gd name="T32" fmla="*/ 20 w 108"/>
                  <a:gd name="T33" fmla="*/ 11 h 108"/>
                  <a:gd name="T34" fmla="*/ 11 w 108"/>
                  <a:gd name="T35" fmla="*/ 20 h 108"/>
                  <a:gd name="T36" fmla="*/ 11 w 108"/>
                  <a:gd name="T37" fmla="*/ 25 h 108"/>
                  <a:gd name="T38" fmla="*/ 20 w 108"/>
                  <a:gd name="T39" fmla="*/ 38 h 108"/>
                  <a:gd name="T40" fmla="*/ 19 w 108"/>
                  <a:gd name="T41" fmla="*/ 41 h 108"/>
                  <a:gd name="T42" fmla="*/ 3 w 108"/>
                  <a:gd name="T43" fmla="*/ 44 h 108"/>
                  <a:gd name="T44" fmla="*/ 0 w 108"/>
                  <a:gd name="T45" fmla="*/ 48 h 108"/>
                  <a:gd name="T46" fmla="*/ 0 w 108"/>
                  <a:gd name="T47" fmla="*/ 60 h 108"/>
                  <a:gd name="T48" fmla="*/ 3 w 108"/>
                  <a:gd name="T49" fmla="*/ 64 h 108"/>
                  <a:gd name="T50" fmla="*/ 19 w 108"/>
                  <a:gd name="T51" fmla="*/ 67 h 108"/>
                  <a:gd name="T52" fmla="*/ 20 w 108"/>
                  <a:gd name="T53" fmla="*/ 69 h 108"/>
                  <a:gd name="T54" fmla="*/ 11 w 108"/>
                  <a:gd name="T55" fmla="*/ 83 h 108"/>
                  <a:gd name="T56" fmla="*/ 11 w 108"/>
                  <a:gd name="T57" fmla="*/ 88 h 108"/>
                  <a:gd name="T58" fmla="*/ 20 w 108"/>
                  <a:gd name="T59" fmla="*/ 96 h 108"/>
                  <a:gd name="T60" fmla="*/ 25 w 108"/>
                  <a:gd name="T61" fmla="*/ 97 h 108"/>
                  <a:gd name="T62" fmla="*/ 38 w 108"/>
                  <a:gd name="T63" fmla="*/ 88 h 108"/>
                  <a:gd name="T64" fmla="*/ 41 w 108"/>
                  <a:gd name="T65" fmla="*/ 89 h 108"/>
                  <a:gd name="T66" fmla="*/ 44 w 108"/>
                  <a:gd name="T67" fmla="*/ 105 h 108"/>
                  <a:gd name="T68" fmla="*/ 48 w 108"/>
                  <a:gd name="T69" fmla="*/ 108 h 108"/>
                  <a:gd name="T70" fmla="*/ 60 w 108"/>
                  <a:gd name="T71" fmla="*/ 108 h 108"/>
                  <a:gd name="T72" fmla="*/ 64 w 108"/>
                  <a:gd name="T73" fmla="*/ 105 h 108"/>
                  <a:gd name="T74" fmla="*/ 66 w 108"/>
                  <a:gd name="T75" fmla="*/ 89 h 108"/>
                  <a:gd name="T76" fmla="*/ 69 w 108"/>
                  <a:gd name="T77" fmla="*/ 88 h 108"/>
                  <a:gd name="T78" fmla="*/ 83 w 108"/>
                  <a:gd name="T79" fmla="*/ 97 h 108"/>
                  <a:gd name="T80" fmla="*/ 87 w 108"/>
                  <a:gd name="T81" fmla="*/ 96 h 108"/>
                  <a:gd name="T82" fmla="*/ 96 w 108"/>
                  <a:gd name="T83" fmla="*/ 88 h 108"/>
                  <a:gd name="T84" fmla="*/ 97 w 108"/>
                  <a:gd name="T85" fmla="*/ 83 h 108"/>
                  <a:gd name="T86" fmla="*/ 88 w 108"/>
                  <a:gd name="T87" fmla="*/ 69 h 108"/>
                  <a:gd name="T88" fmla="*/ 89 w 108"/>
                  <a:gd name="T89" fmla="*/ 67 h 108"/>
                  <a:gd name="T90" fmla="*/ 105 w 108"/>
                  <a:gd name="T91" fmla="*/ 64 h 108"/>
                  <a:gd name="T92" fmla="*/ 108 w 108"/>
                  <a:gd name="T93" fmla="*/ 60 h 108"/>
                  <a:gd name="T94" fmla="*/ 108 w 108"/>
                  <a:gd name="T95" fmla="*/ 48 h 108"/>
                  <a:gd name="T96" fmla="*/ 105 w 108"/>
                  <a:gd name="T97" fmla="*/ 44 h 108"/>
                  <a:gd name="T98" fmla="*/ 54 w 108"/>
                  <a:gd name="T99" fmla="*/ 71 h 108"/>
                  <a:gd name="T100" fmla="*/ 37 w 108"/>
                  <a:gd name="T101" fmla="*/ 54 h 108"/>
                  <a:gd name="T102" fmla="*/ 54 w 108"/>
                  <a:gd name="T103" fmla="*/ 37 h 108"/>
                  <a:gd name="T104" fmla="*/ 71 w 108"/>
                  <a:gd name="T105" fmla="*/ 54 h 108"/>
                  <a:gd name="T106" fmla="*/ 54 w 108"/>
                  <a:gd name="T107" fmla="*/ 7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8" h="108">
                    <a:moveTo>
                      <a:pt x="105" y="44"/>
                    </a:moveTo>
                    <a:cubicBezTo>
                      <a:pt x="89" y="41"/>
                      <a:pt x="89" y="41"/>
                      <a:pt x="89" y="41"/>
                    </a:cubicBezTo>
                    <a:cubicBezTo>
                      <a:pt x="87" y="41"/>
                      <a:pt x="87" y="40"/>
                      <a:pt x="88" y="38"/>
                    </a:cubicBezTo>
                    <a:cubicBezTo>
                      <a:pt x="97" y="25"/>
                      <a:pt x="97" y="25"/>
                      <a:pt x="97" y="25"/>
                    </a:cubicBezTo>
                    <a:cubicBezTo>
                      <a:pt x="98" y="23"/>
                      <a:pt x="97" y="21"/>
                      <a:pt x="96" y="20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6" y="10"/>
                      <a:pt x="84" y="10"/>
                      <a:pt x="83" y="11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68" y="21"/>
                      <a:pt x="67" y="21"/>
                      <a:pt x="66" y="19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3" y="1"/>
                      <a:pt x="62" y="0"/>
                      <a:pt x="6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6" y="0"/>
                      <a:pt x="44" y="1"/>
                      <a:pt x="44" y="3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1" y="21"/>
                      <a:pt x="40" y="21"/>
                      <a:pt x="38" y="2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3" y="10"/>
                      <a:pt x="21" y="10"/>
                      <a:pt x="20" y="1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0" y="21"/>
                      <a:pt x="10" y="23"/>
                      <a:pt x="11" y="25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1" y="40"/>
                      <a:pt x="21" y="41"/>
                      <a:pt x="19" y="41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1" y="45"/>
                      <a:pt x="0" y="46"/>
                      <a:pt x="0" y="48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1" y="63"/>
                      <a:pt x="3" y="64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1" y="67"/>
                      <a:pt x="21" y="68"/>
                      <a:pt x="20" y="69"/>
                    </a:cubicBezTo>
                    <a:cubicBezTo>
                      <a:pt x="11" y="83"/>
                      <a:pt x="11" y="83"/>
                      <a:pt x="11" y="83"/>
                    </a:cubicBezTo>
                    <a:cubicBezTo>
                      <a:pt x="10" y="84"/>
                      <a:pt x="10" y="86"/>
                      <a:pt x="11" y="88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21" y="97"/>
                      <a:pt x="23" y="98"/>
                      <a:pt x="25" y="97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40" y="87"/>
                      <a:pt x="41" y="87"/>
                      <a:pt x="41" y="89"/>
                    </a:cubicBezTo>
                    <a:cubicBezTo>
                      <a:pt x="44" y="105"/>
                      <a:pt x="44" y="105"/>
                      <a:pt x="44" y="105"/>
                    </a:cubicBezTo>
                    <a:cubicBezTo>
                      <a:pt x="44" y="106"/>
                      <a:pt x="46" y="108"/>
                      <a:pt x="48" y="108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62" y="108"/>
                      <a:pt x="63" y="106"/>
                      <a:pt x="64" y="105"/>
                    </a:cubicBezTo>
                    <a:cubicBezTo>
                      <a:pt x="66" y="89"/>
                      <a:pt x="66" y="89"/>
                      <a:pt x="66" y="89"/>
                    </a:cubicBezTo>
                    <a:cubicBezTo>
                      <a:pt x="67" y="87"/>
                      <a:pt x="68" y="87"/>
                      <a:pt x="69" y="88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4" y="98"/>
                      <a:pt x="86" y="97"/>
                      <a:pt x="87" y="96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86"/>
                      <a:pt x="98" y="84"/>
                      <a:pt x="97" y="83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7" y="68"/>
                      <a:pt x="87" y="67"/>
                      <a:pt x="89" y="67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106" y="63"/>
                      <a:pt x="108" y="62"/>
                      <a:pt x="108" y="60"/>
                    </a:cubicBezTo>
                    <a:cubicBezTo>
                      <a:pt x="108" y="48"/>
                      <a:pt x="108" y="48"/>
                      <a:pt x="108" y="48"/>
                    </a:cubicBezTo>
                    <a:cubicBezTo>
                      <a:pt x="108" y="46"/>
                      <a:pt x="106" y="45"/>
                      <a:pt x="105" y="44"/>
                    </a:cubicBezTo>
                    <a:close/>
                    <a:moveTo>
                      <a:pt x="54" y="71"/>
                    </a:moveTo>
                    <a:cubicBezTo>
                      <a:pt x="45" y="71"/>
                      <a:pt x="37" y="63"/>
                      <a:pt x="37" y="54"/>
                    </a:cubicBezTo>
                    <a:cubicBezTo>
                      <a:pt x="37" y="45"/>
                      <a:pt x="45" y="37"/>
                      <a:pt x="54" y="37"/>
                    </a:cubicBezTo>
                    <a:cubicBezTo>
                      <a:pt x="63" y="37"/>
                      <a:pt x="71" y="45"/>
                      <a:pt x="71" y="54"/>
                    </a:cubicBezTo>
                    <a:cubicBezTo>
                      <a:pt x="71" y="63"/>
                      <a:pt x="63" y="71"/>
                      <a:pt x="54" y="7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67FC9"/>
                  </a:gs>
                  <a:gs pos="100000">
                    <a:srgbClr val="00B2CA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4" tIns="45713" rIns="91424" bIns="45713" numCol="1" anchor="t" anchorCtr="0" compatLnSpc="1"/>
              <a:lstStyle/>
              <a:p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Freeform 413"/>
              <p:cNvSpPr>
                <a:spLocks noEditPoints="1"/>
              </p:cNvSpPr>
              <p:nvPr/>
            </p:nvSpPr>
            <p:spPr bwMode="auto">
              <a:xfrm>
                <a:off x="5699322" y="3996972"/>
                <a:ext cx="98839" cy="98853"/>
              </a:xfrm>
              <a:custGeom>
                <a:avLst/>
                <a:gdLst>
                  <a:gd name="T0" fmla="*/ 210 w 216"/>
                  <a:gd name="T1" fmla="*/ 89 h 216"/>
                  <a:gd name="T2" fmla="*/ 178 w 216"/>
                  <a:gd name="T3" fmla="*/ 83 h 216"/>
                  <a:gd name="T4" fmla="*/ 176 w 216"/>
                  <a:gd name="T5" fmla="*/ 77 h 216"/>
                  <a:gd name="T6" fmla="*/ 194 w 216"/>
                  <a:gd name="T7" fmla="*/ 49 h 216"/>
                  <a:gd name="T8" fmla="*/ 193 w 216"/>
                  <a:gd name="T9" fmla="*/ 41 h 216"/>
                  <a:gd name="T10" fmla="*/ 175 w 216"/>
                  <a:gd name="T11" fmla="*/ 23 h 216"/>
                  <a:gd name="T12" fmla="*/ 167 w 216"/>
                  <a:gd name="T13" fmla="*/ 22 h 216"/>
                  <a:gd name="T14" fmla="*/ 139 w 216"/>
                  <a:gd name="T15" fmla="*/ 40 h 216"/>
                  <a:gd name="T16" fmla="*/ 133 w 216"/>
                  <a:gd name="T17" fmla="*/ 38 h 216"/>
                  <a:gd name="T18" fmla="*/ 127 w 216"/>
                  <a:gd name="T19" fmla="*/ 6 h 216"/>
                  <a:gd name="T20" fmla="*/ 121 w 216"/>
                  <a:gd name="T21" fmla="*/ 0 h 216"/>
                  <a:gd name="T22" fmla="*/ 95 w 216"/>
                  <a:gd name="T23" fmla="*/ 0 h 216"/>
                  <a:gd name="T24" fmla="*/ 89 w 216"/>
                  <a:gd name="T25" fmla="*/ 6 h 216"/>
                  <a:gd name="T26" fmla="*/ 83 w 216"/>
                  <a:gd name="T27" fmla="*/ 38 h 216"/>
                  <a:gd name="T28" fmla="*/ 77 w 216"/>
                  <a:gd name="T29" fmla="*/ 40 h 216"/>
                  <a:gd name="T30" fmla="*/ 49 w 216"/>
                  <a:gd name="T31" fmla="*/ 22 h 216"/>
                  <a:gd name="T32" fmla="*/ 41 w 216"/>
                  <a:gd name="T33" fmla="*/ 23 h 216"/>
                  <a:gd name="T34" fmla="*/ 23 w 216"/>
                  <a:gd name="T35" fmla="*/ 41 h 216"/>
                  <a:gd name="T36" fmla="*/ 22 w 216"/>
                  <a:gd name="T37" fmla="*/ 49 h 216"/>
                  <a:gd name="T38" fmla="*/ 40 w 216"/>
                  <a:gd name="T39" fmla="*/ 77 h 216"/>
                  <a:gd name="T40" fmla="*/ 38 w 216"/>
                  <a:gd name="T41" fmla="*/ 83 h 216"/>
                  <a:gd name="T42" fmla="*/ 6 w 216"/>
                  <a:gd name="T43" fmla="*/ 89 h 216"/>
                  <a:gd name="T44" fmla="*/ 0 w 216"/>
                  <a:gd name="T45" fmla="*/ 95 h 216"/>
                  <a:gd name="T46" fmla="*/ 0 w 216"/>
                  <a:gd name="T47" fmla="*/ 121 h 216"/>
                  <a:gd name="T48" fmla="*/ 6 w 216"/>
                  <a:gd name="T49" fmla="*/ 127 h 216"/>
                  <a:gd name="T50" fmla="*/ 38 w 216"/>
                  <a:gd name="T51" fmla="*/ 133 h 216"/>
                  <a:gd name="T52" fmla="*/ 40 w 216"/>
                  <a:gd name="T53" fmla="*/ 139 h 216"/>
                  <a:gd name="T54" fmla="*/ 22 w 216"/>
                  <a:gd name="T55" fmla="*/ 167 h 216"/>
                  <a:gd name="T56" fmla="*/ 23 w 216"/>
                  <a:gd name="T57" fmla="*/ 175 h 216"/>
                  <a:gd name="T58" fmla="*/ 41 w 216"/>
                  <a:gd name="T59" fmla="*/ 193 h 216"/>
                  <a:gd name="T60" fmla="*/ 49 w 216"/>
                  <a:gd name="T61" fmla="*/ 194 h 216"/>
                  <a:gd name="T62" fmla="*/ 77 w 216"/>
                  <a:gd name="T63" fmla="*/ 176 h 216"/>
                  <a:gd name="T64" fmla="*/ 83 w 216"/>
                  <a:gd name="T65" fmla="*/ 178 h 216"/>
                  <a:gd name="T66" fmla="*/ 89 w 216"/>
                  <a:gd name="T67" fmla="*/ 210 h 216"/>
                  <a:gd name="T68" fmla="*/ 95 w 216"/>
                  <a:gd name="T69" fmla="*/ 216 h 216"/>
                  <a:gd name="T70" fmla="*/ 121 w 216"/>
                  <a:gd name="T71" fmla="*/ 216 h 216"/>
                  <a:gd name="T72" fmla="*/ 127 w 216"/>
                  <a:gd name="T73" fmla="*/ 210 h 216"/>
                  <a:gd name="T74" fmla="*/ 133 w 216"/>
                  <a:gd name="T75" fmla="*/ 178 h 216"/>
                  <a:gd name="T76" fmla="*/ 139 w 216"/>
                  <a:gd name="T77" fmla="*/ 176 h 216"/>
                  <a:gd name="T78" fmla="*/ 167 w 216"/>
                  <a:gd name="T79" fmla="*/ 194 h 216"/>
                  <a:gd name="T80" fmla="*/ 175 w 216"/>
                  <a:gd name="T81" fmla="*/ 193 h 216"/>
                  <a:gd name="T82" fmla="*/ 193 w 216"/>
                  <a:gd name="T83" fmla="*/ 175 h 216"/>
                  <a:gd name="T84" fmla="*/ 194 w 216"/>
                  <a:gd name="T85" fmla="*/ 167 h 216"/>
                  <a:gd name="T86" fmla="*/ 176 w 216"/>
                  <a:gd name="T87" fmla="*/ 139 h 216"/>
                  <a:gd name="T88" fmla="*/ 178 w 216"/>
                  <a:gd name="T89" fmla="*/ 133 h 216"/>
                  <a:gd name="T90" fmla="*/ 210 w 216"/>
                  <a:gd name="T91" fmla="*/ 127 h 216"/>
                  <a:gd name="T92" fmla="*/ 216 w 216"/>
                  <a:gd name="T93" fmla="*/ 121 h 216"/>
                  <a:gd name="T94" fmla="*/ 216 w 216"/>
                  <a:gd name="T95" fmla="*/ 95 h 216"/>
                  <a:gd name="T96" fmla="*/ 210 w 216"/>
                  <a:gd name="T97" fmla="*/ 89 h 216"/>
                  <a:gd name="T98" fmla="*/ 108 w 216"/>
                  <a:gd name="T99" fmla="*/ 147 h 216"/>
                  <a:gd name="T100" fmla="*/ 69 w 216"/>
                  <a:gd name="T101" fmla="*/ 108 h 216"/>
                  <a:gd name="T102" fmla="*/ 108 w 216"/>
                  <a:gd name="T103" fmla="*/ 69 h 216"/>
                  <a:gd name="T104" fmla="*/ 147 w 216"/>
                  <a:gd name="T105" fmla="*/ 108 h 216"/>
                  <a:gd name="T106" fmla="*/ 108 w 216"/>
                  <a:gd name="T107" fmla="*/ 147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6" h="216">
                    <a:moveTo>
                      <a:pt x="210" y="89"/>
                    </a:moveTo>
                    <a:cubicBezTo>
                      <a:pt x="178" y="83"/>
                      <a:pt x="178" y="83"/>
                      <a:pt x="178" y="83"/>
                    </a:cubicBezTo>
                    <a:cubicBezTo>
                      <a:pt x="175" y="82"/>
                      <a:pt x="174" y="80"/>
                      <a:pt x="176" y="77"/>
                    </a:cubicBezTo>
                    <a:cubicBezTo>
                      <a:pt x="194" y="49"/>
                      <a:pt x="194" y="49"/>
                      <a:pt x="194" y="49"/>
                    </a:cubicBezTo>
                    <a:cubicBezTo>
                      <a:pt x="196" y="47"/>
                      <a:pt x="195" y="43"/>
                      <a:pt x="193" y="41"/>
                    </a:cubicBezTo>
                    <a:cubicBezTo>
                      <a:pt x="175" y="23"/>
                      <a:pt x="175" y="23"/>
                      <a:pt x="175" y="23"/>
                    </a:cubicBezTo>
                    <a:cubicBezTo>
                      <a:pt x="173" y="21"/>
                      <a:pt x="169" y="20"/>
                      <a:pt x="167" y="22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7" y="42"/>
                      <a:pt x="134" y="41"/>
                      <a:pt x="133" y="38"/>
                    </a:cubicBezTo>
                    <a:cubicBezTo>
                      <a:pt x="127" y="6"/>
                      <a:pt x="127" y="6"/>
                      <a:pt x="127" y="6"/>
                    </a:cubicBezTo>
                    <a:cubicBezTo>
                      <a:pt x="127" y="3"/>
                      <a:pt x="124" y="0"/>
                      <a:pt x="121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2" y="0"/>
                      <a:pt x="89" y="3"/>
                      <a:pt x="89" y="6"/>
                    </a:cubicBezTo>
                    <a:cubicBezTo>
                      <a:pt x="83" y="38"/>
                      <a:pt x="83" y="38"/>
                      <a:pt x="83" y="38"/>
                    </a:cubicBezTo>
                    <a:cubicBezTo>
                      <a:pt x="82" y="41"/>
                      <a:pt x="80" y="42"/>
                      <a:pt x="77" y="40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7" y="20"/>
                      <a:pt x="43" y="21"/>
                      <a:pt x="41" y="2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1" y="43"/>
                      <a:pt x="20" y="47"/>
                      <a:pt x="22" y="49"/>
                    </a:cubicBezTo>
                    <a:cubicBezTo>
                      <a:pt x="40" y="77"/>
                      <a:pt x="40" y="77"/>
                      <a:pt x="40" y="77"/>
                    </a:cubicBezTo>
                    <a:cubicBezTo>
                      <a:pt x="42" y="80"/>
                      <a:pt x="41" y="82"/>
                      <a:pt x="38" y="83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3" y="89"/>
                      <a:pt x="0" y="92"/>
                      <a:pt x="0" y="95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0" y="124"/>
                      <a:pt x="3" y="127"/>
                      <a:pt x="6" y="127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41" y="134"/>
                      <a:pt x="42" y="137"/>
                      <a:pt x="40" y="139"/>
                    </a:cubicBezTo>
                    <a:cubicBezTo>
                      <a:pt x="22" y="167"/>
                      <a:pt x="22" y="167"/>
                      <a:pt x="22" y="167"/>
                    </a:cubicBezTo>
                    <a:cubicBezTo>
                      <a:pt x="20" y="169"/>
                      <a:pt x="21" y="173"/>
                      <a:pt x="23" y="175"/>
                    </a:cubicBezTo>
                    <a:cubicBezTo>
                      <a:pt x="41" y="193"/>
                      <a:pt x="41" y="193"/>
                      <a:pt x="41" y="193"/>
                    </a:cubicBezTo>
                    <a:cubicBezTo>
                      <a:pt x="43" y="195"/>
                      <a:pt x="47" y="196"/>
                      <a:pt x="49" y="194"/>
                    </a:cubicBezTo>
                    <a:cubicBezTo>
                      <a:pt x="77" y="176"/>
                      <a:pt x="77" y="176"/>
                      <a:pt x="77" y="176"/>
                    </a:cubicBezTo>
                    <a:cubicBezTo>
                      <a:pt x="80" y="174"/>
                      <a:pt x="82" y="175"/>
                      <a:pt x="83" y="178"/>
                    </a:cubicBezTo>
                    <a:cubicBezTo>
                      <a:pt x="89" y="210"/>
                      <a:pt x="89" y="210"/>
                      <a:pt x="89" y="210"/>
                    </a:cubicBezTo>
                    <a:cubicBezTo>
                      <a:pt x="89" y="213"/>
                      <a:pt x="92" y="216"/>
                      <a:pt x="95" y="216"/>
                    </a:cubicBezTo>
                    <a:cubicBezTo>
                      <a:pt x="121" y="216"/>
                      <a:pt x="121" y="216"/>
                      <a:pt x="121" y="216"/>
                    </a:cubicBezTo>
                    <a:cubicBezTo>
                      <a:pt x="124" y="216"/>
                      <a:pt x="127" y="213"/>
                      <a:pt x="127" y="210"/>
                    </a:cubicBezTo>
                    <a:cubicBezTo>
                      <a:pt x="133" y="178"/>
                      <a:pt x="133" y="178"/>
                      <a:pt x="133" y="178"/>
                    </a:cubicBezTo>
                    <a:cubicBezTo>
                      <a:pt x="134" y="175"/>
                      <a:pt x="137" y="174"/>
                      <a:pt x="139" y="176"/>
                    </a:cubicBezTo>
                    <a:cubicBezTo>
                      <a:pt x="167" y="194"/>
                      <a:pt x="167" y="194"/>
                      <a:pt x="167" y="194"/>
                    </a:cubicBezTo>
                    <a:cubicBezTo>
                      <a:pt x="169" y="196"/>
                      <a:pt x="173" y="195"/>
                      <a:pt x="175" y="193"/>
                    </a:cubicBezTo>
                    <a:cubicBezTo>
                      <a:pt x="193" y="175"/>
                      <a:pt x="193" y="175"/>
                      <a:pt x="193" y="175"/>
                    </a:cubicBezTo>
                    <a:cubicBezTo>
                      <a:pt x="195" y="173"/>
                      <a:pt x="196" y="169"/>
                      <a:pt x="194" y="167"/>
                    </a:cubicBezTo>
                    <a:cubicBezTo>
                      <a:pt x="176" y="139"/>
                      <a:pt x="176" y="139"/>
                      <a:pt x="176" y="139"/>
                    </a:cubicBezTo>
                    <a:cubicBezTo>
                      <a:pt x="174" y="137"/>
                      <a:pt x="175" y="134"/>
                      <a:pt x="178" y="133"/>
                    </a:cubicBezTo>
                    <a:cubicBezTo>
                      <a:pt x="210" y="127"/>
                      <a:pt x="210" y="127"/>
                      <a:pt x="210" y="127"/>
                    </a:cubicBezTo>
                    <a:cubicBezTo>
                      <a:pt x="213" y="127"/>
                      <a:pt x="216" y="124"/>
                      <a:pt x="216" y="121"/>
                    </a:cubicBezTo>
                    <a:cubicBezTo>
                      <a:pt x="216" y="95"/>
                      <a:pt x="216" y="95"/>
                      <a:pt x="216" y="95"/>
                    </a:cubicBezTo>
                    <a:cubicBezTo>
                      <a:pt x="216" y="92"/>
                      <a:pt x="213" y="89"/>
                      <a:pt x="210" y="89"/>
                    </a:cubicBezTo>
                    <a:close/>
                    <a:moveTo>
                      <a:pt x="108" y="147"/>
                    </a:moveTo>
                    <a:cubicBezTo>
                      <a:pt x="86" y="147"/>
                      <a:pt x="69" y="130"/>
                      <a:pt x="69" y="108"/>
                    </a:cubicBezTo>
                    <a:cubicBezTo>
                      <a:pt x="69" y="87"/>
                      <a:pt x="86" y="69"/>
                      <a:pt x="108" y="69"/>
                    </a:cubicBezTo>
                    <a:cubicBezTo>
                      <a:pt x="130" y="69"/>
                      <a:pt x="147" y="87"/>
                      <a:pt x="147" y="108"/>
                    </a:cubicBezTo>
                    <a:cubicBezTo>
                      <a:pt x="147" y="130"/>
                      <a:pt x="130" y="147"/>
                      <a:pt x="108" y="147"/>
                    </a:cubicBezTo>
                    <a:close/>
                  </a:path>
                </a:pathLst>
              </a:custGeom>
              <a:gradFill>
                <a:gsLst>
                  <a:gs pos="0">
                    <a:srgbClr val="067FC9"/>
                  </a:gs>
                  <a:gs pos="100000">
                    <a:srgbClr val="00B2CA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4" tIns="45713" rIns="91424" bIns="45713" numCol="1" anchor="t" anchorCtr="0" compatLnSpc="1"/>
              <a:lstStyle/>
              <a:p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7684501" y="5767574"/>
            <a:ext cx="572016" cy="660522"/>
            <a:chOff x="7595852" y="4368115"/>
            <a:chExt cx="749313" cy="865252"/>
          </a:xfrm>
        </p:grpSpPr>
        <p:sp>
          <p:nvSpPr>
            <p:cNvPr id="24" name="Freeform 15"/>
            <p:cNvSpPr/>
            <p:nvPr/>
          </p:nvSpPr>
          <p:spPr bwMode="auto">
            <a:xfrm>
              <a:off x="7595852" y="4368115"/>
              <a:ext cx="749313" cy="865252"/>
            </a:xfrm>
            <a:custGeom>
              <a:avLst/>
              <a:gdLst>
                <a:gd name="T0" fmla="*/ 0 w 1171"/>
                <a:gd name="T1" fmla="*/ 1014 h 1352"/>
                <a:gd name="T2" fmla="*/ 0 w 1171"/>
                <a:gd name="T3" fmla="*/ 338 h 1352"/>
                <a:gd name="T4" fmla="*/ 586 w 1171"/>
                <a:gd name="T5" fmla="*/ 0 h 1352"/>
                <a:gd name="T6" fmla="*/ 1171 w 1171"/>
                <a:gd name="T7" fmla="*/ 338 h 1352"/>
                <a:gd name="T8" fmla="*/ 1171 w 1171"/>
                <a:gd name="T9" fmla="*/ 1014 h 1352"/>
                <a:gd name="T10" fmla="*/ 586 w 1171"/>
                <a:gd name="T11" fmla="*/ 1352 h 1352"/>
                <a:gd name="T12" fmla="*/ 0 w 1171"/>
                <a:gd name="T13" fmla="*/ 1014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1" h="1352">
                  <a:moveTo>
                    <a:pt x="0" y="1014"/>
                  </a:moveTo>
                  <a:lnTo>
                    <a:pt x="0" y="338"/>
                  </a:lnTo>
                  <a:lnTo>
                    <a:pt x="586" y="0"/>
                  </a:lnTo>
                  <a:lnTo>
                    <a:pt x="1171" y="338"/>
                  </a:lnTo>
                  <a:lnTo>
                    <a:pt x="1171" y="1014"/>
                  </a:lnTo>
                  <a:lnTo>
                    <a:pt x="586" y="1352"/>
                  </a:lnTo>
                  <a:lnTo>
                    <a:pt x="0" y="101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28600" sx="102000" sy="102000" algn="ctr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24" tIns="45713" rIns="91424" bIns="45713" numCol="1" anchor="t" anchorCtr="0" compatLnSpc="1"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7776626" y="4556588"/>
              <a:ext cx="438729" cy="428857"/>
              <a:chOff x="5710238" y="3049588"/>
              <a:chExt cx="771526" cy="754062"/>
            </a:xfrm>
            <a:solidFill>
              <a:srgbClr val="C00000"/>
            </a:solidFill>
          </p:grpSpPr>
          <p:sp>
            <p:nvSpPr>
              <p:cNvPr id="26" name="Freeform 355"/>
              <p:cNvSpPr/>
              <p:nvPr/>
            </p:nvSpPr>
            <p:spPr bwMode="auto">
              <a:xfrm>
                <a:off x="6026151" y="3049588"/>
                <a:ext cx="106363" cy="125413"/>
              </a:xfrm>
              <a:custGeom>
                <a:avLst/>
                <a:gdLst>
                  <a:gd name="T0" fmla="*/ 11 w 28"/>
                  <a:gd name="T1" fmla="*/ 32 h 33"/>
                  <a:gd name="T2" fmla="*/ 26 w 28"/>
                  <a:gd name="T3" fmla="*/ 19 h 33"/>
                  <a:gd name="T4" fmla="*/ 17 w 28"/>
                  <a:gd name="T5" fmla="*/ 1 h 33"/>
                  <a:gd name="T6" fmla="*/ 1 w 28"/>
                  <a:gd name="T7" fmla="*/ 14 h 33"/>
                  <a:gd name="T8" fmla="*/ 11 w 28"/>
                  <a:gd name="T9" fmla="*/ 3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3">
                    <a:moveTo>
                      <a:pt x="11" y="32"/>
                    </a:moveTo>
                    <a:cubicBezTo>
                      <a:pt x="18" y="33"/>
                      <a:pt x="24" y="27"/>
                      <a:pt x="26" y="19"/>
                    </a:cubicBezTo>
                    <a:cubicBezTo>
                      <a:pt x="28" y="10"/>
                      <a:pt x="24" y="2"/>
                      <a:pt x="17" y="1"/>
                    </a:cubicBezTo>
                    <a:cubicBezTo>
                      <a:pt x="10" y="0"/>
                      <a:pt x="3" y="6"/>
                      <a:pt x="1" y="14"/>
                    </a:cubicBezTo>
                    <a:cubicBezTo>
                      <a:pt x="0" y="22"/>
                      <a:pt x="4" y="30"/>
                      <a:pt x="11" y="32"/>
                    </a:cubicBezTo>
                    <a:close/>
                  </a:path>
                </a:pathLst>
              </a:custGeom>
              <a:gradFill>
                <a:gsLst>
                  <a:gs pos="0">
                    <a:srgbClr val="067FC9"/>
                  </a:gs>
                  <a:gs pos="100000">
                    <a:srgbClr val="00B2CA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249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65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7" name="Freeform 356"/>
              <p:cNvSpPr/>
              <p:nvPr/>
            </p:nvSpPr>
            <p:spPr bwMode="auto">
              <a:xfrm>
                <a:off x="5797551" y="3160713"/>
                <a:ext cx="479425" cy="498475"/>
              </a:xfrm>
              <a:custGeom>
                <a:avLst/>
                <a:gdLst>
                  <a:gd name="T0" fmla="*/ 27 w 126"/>
                  <a:gd name="T1" fmla="*/ 32 h 131"/>
                  <a:gd name="T2" fmla="*/ 40 w 126"/>
                  <a:gd name="T3" fmla="*/ 22 h 131"/>
                  <a:gd name="T4" fmla="*/ 26 w 126"/>
                  <a:gd name="T5" fmla="*/ 62 h 131"/>
                  <a:gd name="T6" fmla="*/ 26 w 126"/>
                  <a:gd name="T7" fmla="*/ 62 h 131"/>
                  <a:gd name="T8" fmla="*/ 36 w 126"/>
                  <a:gd name="T9" fmla="*/ 66 h 131"/>
                  <a:gd name="T10" fmla="*/ 31 w 126"/>
                  <a:gd name="T11" fmla="*/ 91 h 131"/>
                  <a:gd name="T12" fmla="*/ 17 w 126"/>
                  <a:gd name="T13" fmla="*/ 123 h 131"/>
                  <a:gd name="T14" fmla="*/ 32 w 126"/>
                  <a:gd name="T15" fmla="*/ 131 h 131"/>
                  <a:gd name="T16" fmla="*/ 51 w 126"/>
                  <a:gd name="T17" fmla="*/ 88 h 131"/>
                  <a:gd name="T18" fmla="*/ 54 w 126"/>
                  <a:gd name="T19" fmla="*/ 74 h 131"/>
                  <a:gd name="T20" fmla="*/ 75 w 126"/>
                  <a:gd name="T21" fmla="*/ 75 h 131"/>
                  <a:gd name="T22" fmla="*/ 73 w 126"/>
                  <a:gd name="T23" fmla="*/ 79 h 131"/>
                  <a:gd name="T24" fmla="*/ 70 w 126"/>
                  <a:gd name="T25" fmla="*/ 96 h 131"/>
                  <a:gd name="T26" fmla="*/ 86 w 126"/>
                  <a:gd name="T27" fmla="*/ 100 h 131"/>
                  <a:gd name="T28" fmla="*/ 92 w 126"/>
                  <a:gd name="T29" fmla="*/ 80 h 131"/>
                  <a:gd name="T30" fmla="*/ 95 w 126"/>
                  <a:gd name="T31" fmla="*/ 69 h 131"/>
                  <a:gd name="T32" fmla="*/ 86 w 126"/>
                  <a:gd name="T33" fmla="*/ 57 h 131"/>
                  <a:gd name="T34" fmla="*/ 86 w 126"/>
                  <a:gd name="T35" fmla="*/ 57 h 131"/>
                  <a:gd name="T36" fmla="*/ 85 w 126"/>
                  <a:gd name="T37" fmla="*/ 57 h 131"/>
                  <a:gd name="T38" fmla="*/ 84 w 126"/>
                  <a:gd name="T39" fmla="*/ 57 h 131"/>
                  <a:gd name="T40" fmla="*/ 81 w 126"/>
                  <a:gd name="T41" fmla="*/ 56 h 131"/>
                  <a:gd name="T42" fmla="*/ 76 w 126"/>
                  <a:gd name="T43" fmla="*/ 56 h 131"/>
                  <a:gd name="T44" fmla="*/ 66 w 126"/>
                  <a:gd name="T45" fmla="*/ 55 h 131"/>
                  <a:gd name="T46" fmla="*/ 74 w 126"/>
                  <a:gd name="T47" fmla="*/ 27 h 131"/>
                  <a:gd name="T48" fmla="*/ 78 w 126"/>
                  <a:gd name="T49" fmla="*/ 33 h 131"/>
                  <a:gd name="T50" fmla="*/ 83 w 126"/>
                  <a:gd name="T51" fmla="*/ 39 h 131"/>
                  <a:gd name="T52" fmla="*/ 84 w 126"/>
                  <a:gd name="T53" fmla="*/ 40 h 131"/>
                  <a:gd name="T54" fmla="*/ 91 w 126"/>
                  <a:gd name="T55" fmla="*/ 45 h 131"/>
                  <a:gd name="T56" fmla="*/ 91 w 126"/>
                  <a:gd name="T57" fmla="*/ 45 h 131"/>
                  <a:gd name="T58" fmla="*/ 91 w 126"/>
                  <a:gd name="T59" fmla="*/ 45 h 131"/>
                  <a:gd name="T60" fmla="*/ 92 w 126"/>
                  <a:gd name="T61" fmla="*/ 45 h 131"/>
                  <a:gd name="T62" fmla="*/ 95 w 126"/>
                  <a:gd name="T63" fmla="*/ 45 h 131"/>
                  <a:gd name="T64" fmla="*/ 126 w 126"/>
                  <a:gd name="T65" fmla="*/ 45 h 131"/>
                  <a:gd name="T66" fmla="*/ 126 w 126"/>
                  <a:gd name="T67" fmla="*/ 28 h 131"/>
                  <a:gd name="T68" fmla="*/ 95 w 126"/>
                  <a:gd name="T69" fmla="*/ 29 h 131"/>
                  <a:gd name="T70" fmla="*/ 94 w 126"/>
                  <a:gd name="T71" fmla="*/ 29 h 131"/>
                  <a:gd name="T72" fmla="*/ 91 w 126"/>
                  <a:gd name="T73" fmla="*/ 24 h 131"/>
                  <a:gd name="T74" fmla="*/ 81 w 126"/>
                  <a:gd name="T75" fmla="*/ 12 h 131"/>
                  <a:gd name="T76" fmla="*/ 75 w 126"/>
                  <a:gd name="T77" fmla="*/ 9 h 131"/>
                  <a:gd name="T78" fmla="*/ 74 w 126"/>
                  <a:gd name="T79" fmla="*/ 8 h 131"/>
                  <a:gd name="T80" fmla="*/ 76 w 126"/>
                  <a:gd name="T81" fmla="*/ 14 h 131"/>
                  <a:gd name="T82" fmla="*/ 71 w 126"/>
                  <a:gd name="T83" fmla="*/ 16 h 131"/>
                  <a:gd name="T84" fmla="*/ 71 w 126"/>
                  <a:gd name="T85" fmla="*/ 21 h 131"/>
                  <a:gd name="T86" fmla="*/ 61 w 126"/>
                  <a:gd name="T87" fmla="*/ 37 h 131"/>
                  <a:gd name="T88" fmla="*/ 68 w 126"/>
                  <a:gd name="T89" fmla="*/ 12 h 131"/>
                  <a:gd name="T90" fmla="*/ 69 w 126"/>
                  <a:gd name="T91" fmla="*/ 11 h 131"/>
                  <a:gd name="T92" fmla="*/ 70 w 126"/>
                  <a:gd name="T93" fmla="*/ 6 h 131"/>
                  <a:gd name="T94" fmla="*/ 68 w 126"/>
                  <a:gd name="T95" fmla="*/ 5 h 131"/>
                  <a:gd name="T96" fmla="*/ 65 w 126"/>
                  <a:gd name="T97" fmla="*/ 10 h 131"/>
                  <a:gd name="T98" fmla="*/ 65 w 126"/>
                  <a:gd name="T99" fmla="*/ 11 h 131"/>
                  <a:gd name="T100" fmla="*/ 57 w 126"/>
                  <a:gd name="T101" fmla="*/ 35 h 131"/>
                  <a:gd name="T102" fmla="*/ 58 w 126"/>
                  <a:gd name="T103" fmla="*/ 17 h 131"/>
                  <a:gd name="T104" fmla="*/ 61 w 126"/>
                  <a:gd name="T105" fmla="*/ 12 h 131"/>
                  <a:gd name="T106" fmla="*/ 59 w 126"/>
                  <a:gd name="T107" fmla="*/ 8 h 131"/>
                  <a:gd name="T108" fmla="*/ 63 w 126"/>
                  <a:gd name="T109" fmla="*/ 4 h 131"/>
                  <a:gd name="T110" fmla="*/ 53 w 126"/>
                  <a:gd name="T111" fmla="*/ 1 h 131"/>
                  <a:gd name="T112" fmla="*/ 44 w 126"/>
                  <a:gd name="T113" fmla="*/ 1 h 131"/>
                  <a:gd name="T114" fmla="*/ 18 w 126"/>
                  <a:gd name="T115" fmla="*/ 19 h 131"/>
                  <a:gd name="T116" fmla="*/ 0 w 126"/>
                  <a:gd name="T117" fmla="*/ 49 h 131"/>
                  <a:gd name="T118" fmla="*/ 15 w 126"/>
                  <a:gd name="T119" fmla="*/ 57 h 131"/>
                  <a:gd name="T120" fmla="*/ 27 w 126"/>
                  <a:gd name="T121" fmla="*/ 3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6" h="131">
                    <a:moveTo>
                      <a:pt x="27" y="32"/>
                    </a:moveTo>
                    <a:cubicBezTo>
                      <a:pt x="40" y="22"/>
                      <a:pt x="40" y="22"/>
                      <a:pt x="40" y="22"/>
                    </a:cubicBezTo>
                    <a:cubicBezTo>
                      <a:pt x="35" y="36"/>
                      <a:pt x="30" y="49"/>
                      <a:pt x="26" y="62"/>
                    </a:cubicBezTo>
                    <a:cubicBezTo>
                      <a:pt x="26" y="62"/>
                      <a:pt x="26" y="62"/>
                      <a:pt x="26" y="62"/>
                    </a:cubicBezTo>
                    <a:cubicBezTo>
                      <a:pt x="29" y="64"/>
                      <a:pt x="33" y="65"/>
                      <a:pt x="36" y="66"/>
                    </a:cubicBezTo>
                    <a:cubicBezTo>
                      <a:pt x="35" y="75"/>
                      <a:pt x="33" y="85"/>
                      <a:pt x="31" y="91"/>
                    </a:cubicBezTo>
                    <a:cubicBezTo>
                      <a:pt x="17" y="123"/>
                      <a:pt x="17" y="123"/>
                      <a:pt x="17" y="123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37" y="119"/>
                      <a:pt x="46" y="107"/>
                      <a:pt x="51" y="88"/>
                    </a:cubicBezTo>
                    <a:cubicBezTo>
                      <a:pt x="52" y="83"/>
                      <a:pt x="53" y="78"/>
                      <a:pt x="54" y="74"/>
                    </a:cubicBezTo>
                    <a:cubicBezTo>
                      <a:pt x="75" y="75"/>
                      <a:pt x="75" y="75"/>
                      <a:pt x="75" y="75"/>
                    </a:cubicBezTo>
                    <a:cubicBezTo>
                      <a:pt x="73" y="79"/>
                      <a:pt x="73" y="79"/>
                      <a:pt x="73" y="79"/>
                    </a:cubicBezTo>
                    <a:cubicBezTo>
                      <a:pt x="70" y="96"/>
                      <a:pt x="70" y="96"/>
                      <a:pt x="70" y="96"/>
                    </a:cubicBezTo>
                    <a:cubicBezTo>
                      <a:pt x="86" y="100"/>
                      <a:pt x="86" y="100"/>
                      <a:pt x="86" y="100"/>
                    </a:cubicBezTo>
                    <a:cubicBezTo>
                      <a:pt x="88" y="95"/>
                      <a:pt x="90" y="88"/>
                      <a:pt x="92" y="80"/>
                    </a:cubicBezTo>
                    <a:cubicBezTo>
                      <a:pt x="95" y="69"/>
                      <a:pt x="95" y="69"/>
                      <a:pt x="95" y="69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5" y="57"/>
                      <a:pt x="85" y="57"/>
                      <a:pt x="85" y="57"/>
                    </a:cubicBezTo>
                    <a:cubicBezTo>
                      <a:pt x="84" y="57"/>
                      <a:pt x="84" y="57"/>
                      <a:pt x="84" y="57"/>
                    </a:cubicBezTo>
                    <a:cubicBezTo>
                      <a:pt x="81" y="56"/>
                      <a:pt x="81" y="56"/>
                      <a:pt x="81" y="56"/>
                    </a:cubicBezTo>
                    <a:cubicBezTo>
                      <a:pt x="76" y="56"/>
                      <a:pt x="76" y="56"/>
                      <a:pt x="76" y="56"/>
                    </a:cubicBezTo>
                    <a:cubicBezTo>
                      <a:pt x="72" y="56"/>
                      <a:pt x="69" y="56"/>
                      <a:pt x="66" y="55"/>
                    </a:cubicBezTo>
                    <a:cubicBezTo>
                      <a:pt x="69" y="46"/>
                      <a:pt x="72" y="36"/>
                      <a:pt x="74" y="27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83" y="39"/>
                      <a:pt x="83" y="39"/>
                      <a:pt x="83" y="39"/>
                    </a:cubicBezTo>
                    <a:cubicBezTo>
                      <a:pt x="84" y="40"/>
                      <a:pt x="84" y="40"/>
                      <a:pt x="84" y="40"/>
                    </a:cubicBezTo>
                    <a:cubicBezTo>
                      <a:pt x="91" y="45"/>
                      <a:pt x="91" y="45"/>
                      <a:pt x="91" y="45"/>
                    </a:cubicBezTo>
                    <a:cubicBezTo>
                      <a:pt x="91" y="45"/>
                      <a:pt x="91" y="45"/>
                      <a:pt x="91" y="45"/>
                    </a:cubicBezTo>
                    <a:cubicBezTo>
                      <a:pt x="91" y="45"/>
                      <a:pt x="91" y="45"/>
                      <a:pt x="91" y="45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5" y="45"/>
                      <a:pt x="95" y="45"/>
                      <a:pt x="95" y="45"/>
                    </a:cubicBezTo>
                    <a:cubicBezTo>
                      <a:pt x="126" y="45"/>
                      <a:pt x="126" y="45"/>
                      <a:pt x="126" y="45"/>
                    </a:cubicBezTo>
                    <a:cubicBezTo>
                      <a:pt x="126" y="39"/>
                      <a:pt x="126" y="34"/>
                      <a:pt x="126" y="28"/>
                    </a:cubicBezTo>
                    <a:cubicBezTo>
                      <a:pt x="95" y="29"/>
                      <a:pt x="95" y="29"/>
                      <a:pt x="95" y="29"/>
                    </a:cubicBezTo>
                    <a:cubicBezTo>
                      <a:pt x="94" y="29"/>
                      <a:pt x="94" y="29"/>
                      <a:pt x="94" y="29"/>
                    </a:cubicBezTo>
                    <a:cubicBezTo>
                      <a:pt x="91" y="24"/>
                      <a:pt x="91" y="24"/>
                      <a:pt x="91" y="24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0" y="10"/>
                      <a:pt x="78" y="9"/>
                      <a:pt x="75" y="9"/>
                    </a:cubicBezTo>
                    <a:cubicBezTo>
                      <a:pt x="75" y="8"/>
                      <a:pt x="75" y="8"/>
                      <a:pt x="74" y="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1" y="16"/>
                      <a:pt x="71" y="16"/>
                      <a:pt x="71" y="16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8" y="12"/>
                      <a:pt x="68" y="12"/>
                      <a:pt x="68" y="12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70" y="6"/>
                      <a:pt x="70" y="6"/>
                      <a:pt x="70" y="6"/>
                    </a:cubicBezTo>
                    <a:cubicBezTo>
                      <a:pt x="68" y="5"/>
                      <a:pt x="68" y="5"/>
                      <a:pt x="68" y="5"/>
                    </a:cubicBezTo>
                    <a:cubicBezTo>
                      <a:pt x="65" y="10"/>
                      <a:pt x="65" y="10"/>
                      <a:pt x="65" y="10"/>
                    </a:cubicBezTo>
                    <a:cubicBezTo>
                      <a:pt x="65" y="11"/>
                      <a:pt x="65" y="11"/>
                      <a:pt x="65" y="11"/>
                    </a:cubicBezTo>
                    <a:cubicBezTo>
                      <a:pt x="57" y="35"/>
                      <a:pt x="57" y="35"/>
                      <a:pt x="57" y="35"/>
                    </a:cubicBezTo>
                    <a:cubicBezTo>
                      <a:pt x="58" y="17"/>
                      <a:pt x="58" y="17"/>
                      <a:pt x="58" y="17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0" y="3"/>
                      <a:pt x="56" y="2"/>
                      <a:pt x="53" y="1"/>
                    </a:cubicBezTo>
                    <a:cubicBezTo>
                      <a:pt x="48" y="0"/>
                      <a:pt x="47" y="0"/>
                      <a:pt x="44" y="1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7" y="34"/>
                      <a:pt x="6" y="39"/>
                      <a:pt x="0" y="49"/>
                    </a:cubicBezTo>
                    <a:cubicBezTo>
                      <a:pt x="5" y="52"/>
                      <a:pt x="10" y="55"/>
                      <a:pt x="15" y="57"/>
                    </a:cubicBezTo>
                    <a:cubicBezTo>
                      <a:pt x="19" y="49"/>
                      <a:pt x="27" y="35"/>
                      <a:pt x="27" y="32"/>
                    </a:cubicBezTo>
                    <a:close/>
                  </a:path>
                </a:pathLst>
              </a:custGeom>
              <a:gradFill>
                <a:gsLst>
                  <a:gs pos="0">
                    <a:srgbClr val="067FC9"/>
                  </a:gs>
                  <a:gs pos="100000">
                    <a:srgbClr val="00B2CA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249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65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8" name="Freeform 357"/>
              <p:cNvSpPr>
                <a:spLocks noEditPoints="1"/>
              </p:cNvSpPr>
              <p:nvPr/>
            </p:nvSpPr>
            <p:spPr bwMode="auto">
              <a:xfrm>
                <a:off x="5710238" y="3370263"/>
                <a:ext cx="169863" cy="155575"/>
              </a:xfrm>
              <a:custGeom>
                <a:avLst/>
                <a:gdLst>
                  <a:gd name="T0" fmla="*/ 5 w 45"/>
                  <a:gd name="T1" fmla="*/ 33 h 41"/>
                  <a:gd name="T2" fmla="*/ 7 w 45"/>
                  <a:gd name="T3" fmla="*/ 32 h 41"/>
                  <a:gd name="T4" fmla="*/ 7 w 45"/>
                  <a:gd name="T5" fmla="*/ 32 h 41"/>
                  <a:gd name="T6" fmla="*/ 29 w 45"/>
                  <a:gd name="T7" fmla="*/ 39 h 41"/>
                  <a:gd name="T8" fmla="*/ 29 w 45"/>
                  <a:gd name="T9" fmla="*/ 39 h 41"/>
                  <a:gd name="T10" fmla="*/ 30 w 45"/>
                  <a:gd name="T11" fmla="*/ 41 h 41"/>
                  <a:gd name="T12" fmla="*/ 32 w 45"/>
                  <a:gd name="T13" fmla="*/ 41 h 41"/>
                  <a:gd name="T14" fmla="*/ 33 w 45"/>
                  <a:gd name="T15" fmla="*/ 40 h 41"/>
                  <a:gd name="T16" fmla="*/ 33 w 45"/>
                  <a:gd name="T17" fmla="*/ 40 h 41"/>
                  <a:gd name="T18" fmla="*/ 38 w 45"/>
                  <a:gd name="T19" fmla="*/ 37 h 41"/>
                  <a:gd name="T20" fmla="*/ 44 w 45"/>
                  <a:gd name="T21" fmla="*/ 18 h 41"/>
                  <a:gd name="T22" fmla="*/ 41 w 45"/>
                  <a:gd name="T23" fmla="*/ 13 h 41"/>
                  <a:gd name="T24" fmla="*/ 36 w 45"/>
                  <a:gd name="T25" fmla="*/ 11 h 41"/>
                  <a:gd name="T26" fmla="*/ 36 w 45"/>
                  <a:gd name="T27" fmla="*/ 11 h 41"/>
                  <a:gd name="T28" fmla="*/ 32 w 45"/>
                  <a:gd name="T29" fmla="*/ 4 h 41"/>
                  <a:gd name="T30" fmla="*/ 25 w 45"/>
                  <a:gd name="T31" fmla="*/ 1 h 41"/>
                  <a:gd name="T32" fmla="*/ 17 w 45"/>
                  <a:gd name="T33" fmla="*/ 5 h 41"/>
                  <a:gd name="T34" fmla="*/ 17 w 45"/>
                  <a:gd name="T35" fmla="*/ 6 h 41"/>
                  <a:gd name="T36" fmla="*/ 12 w 45"/>
                  <a:gd name="T37" fmla="*/ 4 h 41"/>
                  <a:gd name="T38" fmla="*/ 7 w 45"/>
                  <a:gd name="T39" fmla="*/ 7 h 41"/>
                  <a:gd name="T40" fmla="*/ 1 w 45"/>
                  <a:gd name="T41" fmla="*/ 25 h 41"/>
                  <a:gd name="T42" fmla="*/ 3 w 45"/>
                  <a:gd name="T43" fmla="*/ 30 h 41"/>
                  <a:gd name="T44" fmla="*/ 3 w 45"/>
                  <a:gd name="T45" fmla="*/ 31 h 41"/>
                  <a:gd name="T46" fmla="*/ 3 w 45"/>
                  <a:gd name="T47" fmla="*/ 32 h 41"/>
                  <a:gd name="T48" fmla="*/ 5 w 45"/>
                  <a:gd name="T49" fmla="*/ 33 h 41"/>
                  <a:gd name="T50" fmla="*/ 20 w 45"/>
                  <a:gd name="T51" fmla="*/ 6 h 41"/>
                  <a:gd name="T52" fmla="*/ 24 w 45"/>
                  <a:gd name="T53" fmla="*/ 4 h 41"/>
                  <a:gd name="T54" fmla="*/ 31 w 45"/>
                  <a:gd name="T55" fmla="*/ 7 h 41"/>
                  <a:gd name="T56" fmla="*/ 33 w 45"/>
                  <a:gd name="T57" fmla="*/ 10 h 41"/>
                  <a:gd name="T58" fmla="*/ 33 w 45"/>
                  <a:gd name="T59" fmla="*/ 10 h 41"/>
                  <a:gd name="T60" fmla="*/ 20 w 45"/>
                  <a:gd name="T61" fmla="*/ 6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5" h="41">
                    <a:moveTo>
                      <a:pt x="5" y="33"/>
                    </a:moveTo>
                    <a:cubicBezTo>
                      <a:pt x="6" y="33"/>
                      <a:pt x="7" y="33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29" y="39"/>
                      <a:pt x="29" y="39"/>
                      <a:pt x="29" y="39"/>
                    </a:cubicBezTo>
                    <a:cubicBezTo>
                      <a:pt x="29" y="39"/>
                      <a:pt x="29" y="39"/>
                      <a:pt x="29" y="39"/>
                    </a:cubicBezTo>
                    <a:cubicBezTo>
                      <a:pt x="29" y="40"/>
                      <a:pt x="29" y="40"/>
                      <a:pt x="30" y="41"/>
                    </a:cubicBezTo>
                    <a:cubicBezTo>
                      <a:pt x="32" y="41"/>
                      <a:pt x="32" y="41"/>
                      <a:pt x="32" y="41"/>
                    </a:cubicBezTo>
                    <a:cubicBezTo>
                      <a:pt x="32" y="41"/>
                      <a:pt x="33" y="41"/>
                      <a:pt x="33" y="40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5" y="40"/>
                      <a:pt x="37" y="39"/>
                      <a:pt x="38" y="37"/>
                    </a:cubicBezTo>
                    <a:cubicBezTo>
                      <a:pt x="44" y="18"/>
                      <a:pt x="44" y="18"/>
                      <a:pt x="44" y="18"/>
                    </a:cubicBezTo>
                    <a:cubicBezTo>
                      <a:pt x="45" y="16"/>
                      <a:pt x="43" y="14"/>
                      <a:pt x="41" y="13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7" y="8"/>
                      <a:pt x="35" y="4"/>
                      <a:pt x="32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2" y="0"/>
                      <a:pt x="18" y="2"/>
                      <a:pt x="17" y="5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0" y="3"/>
                      <a:pt x="7" y="4"/>
                      <a:pt x="7" y="7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0" y="27"/>
                      <a:pt x="1" y="30"/>
                      <a:pt x="3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2" y="31"/>
                      <a:pt x="3" y="32"/>
                      <a:pt x="3" y="32"/>
                    </a:cubicBezTo>
                    <a:lnTo>
                      <a:pt x="5" y="33"/>
                    </a:lnTo>
                    <a:close/>
                    <a:moveTo>
                      <a:pt x="20" y="6"/>
                    </a:moveTo>
                    <a:cubicBezTo>
                      <a:pt x="21" y="4"/>
                      <a:pt x="22" y="4"/>
                      <a:pt x="24" y="4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3" y="7"/>
                      <a:pt x="33" y="8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20" y="6"/>
                      <a:pt x="20" y="6"/>
                      <a:pt x="20" y="6"/>
                    </a:cubicBezTo>
                    <a:close/>
                  </a:path>
                </a:pathLst>
              </a:custGeom>
              <a:gradFill>
                <a:gsLst>
                  <a:gs pos="0">
                    <a:srgbClr val="067FC9"/>
                  </a:gs>
                  <a:gs pos="100000">
                    <a:srgbClr val="00B2CA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249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65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9" name="Freeform 358"/>
              <p:cNvSpPr/>
              <p:nvPr/>
            </p:nvSpPr>
            <p:spPr bwMode="auto">
              <a:xfrm>
                <a:off x="5721351" y="3340100"/>
                <a:ext cx="760413" cy="463550"/>
              </a:xfrm>
              <a:custGeom>
                <a:avLst/>
                <a:gdLst>
                  <a:gd name="T0" fmla="*/ 479 w 479"/>
                  <a:gd name="T1" fmla="*/ 0 h 292"/>
                  <a:gd name="T2" fmla="*/ 395 w 479"/>
                  <a:gd name="T3" fmla="*/ 33 h 292"/>
                  <a:gd name="T4" fmla="*/ 412 w 479"/>
                  <a:gd name="T5" fmla="*/ 45 h 292"/>
                  <a:gd name="T6" fmla="*/ 307 w 479"/>
                  <a:gd name="T7" fmla="*/ 158 h 292"/>
                  <a:gd name="T8" fmla="*/ 213 w 479"/>
                  <a:gd name="T9" fmla="*/ 148 h 292"/>
                  <a:gd name="T10" fmla="*/ 139 w 479"/>
                  <a:gd name="T11" fmla="*/ 225 h 292"/>
                  <a:gd name="T12" fmla="*/ 62 w 479"/>
                  <a:gd name="T13" fmla="*/ 187 h 292"/>
                  <a:gd name="T14" fmla="*/ 0 w 479"/>
                  <a:gd name="T15" fmla="*/ 266 h 292"/>
                  <a:gd name="T16" fmla="*/ 33 w 479"/>
                  <a:gd name="T17" fmla="*/ 292 h 292"/>
                  <a:gd name="T18" fmla="*/ 74 w 479"/>
                  <a:gd name="T19" fmla="*/ 242 h 292"/>
                  <a:gd name="T20" fmla="*/ 148 w 479"/>
                  <a:gd name="T21" fmla="*/ 278 h 292"/>
                  <a:gd name="T22" fmla="*/ 230 w 479"/>
                  <a:gd name="T23" fmla="*/ 194 h 292"/>
                  <a:gd name="T24" fmla="*/ 323 w 479"/>
                  <a:gd name="T25" fmla="*/ 204 h 292"/>
                  <a:gd name="T26" fmla="*/ 448 w 479"/>
                  <a:gd name="T27" fmla="*/ 72 h 292"/>
                  <a:gd name="T28" fmla="*/ 472 w 479"/>
                  <a:gd name="T29" fmla="*/ 88 h 292"/>
                  <a:gd name="T30" fmla="*/ 479 w 479"/>
                  <a:gd name="T31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9" h="292">
                    <a:moveTo>
                      <a:pt x="479" y="0"/>
                    </a:moveTo>
                    <a:lnTo>
                      <a:pt x="395" y="33"/>
                    </a:lnTo>
                    <a:lnTo>
                      <a:pt x="412" y="45"/>
                    </a:lnTo>
                    <a:lnTo>
                      <a:pt x="307" y="158"/>
                    </a:lnTo>
                    <a:lnTo>
                      <a:pt x="213" y="148"/>
                    </a:lnTo>
                    <a:lnTo>
                      <a:pt x="139" y="225"/>
                    </a:lnTo>
                    <a:lnTo>
                      <a:pt x="62" y="187"/>
                    </a:lnTo>
                    <a:lnTo>
                      <a:pt x="0" y="266"/>
                    </a:lnTo>
                    <a:lnTo>
                      <a:pt x="33" y="292"/>
                    </a:lnTo>
                    <a:lnTo>
                      <a:pt x="74" y="242"/>
                    </a:lnTo>
                    <a:lnTo>
                      <a:pt x="148" y="278"/>
                    </a:lnTo>
                    <a:lnTo>
                      <a:pt x="230" y="194"/>
                    </a:lnTo>
                    <a:lnTo>
                      <a:pt x="323" y="204"/>
                    </a:lnTo>
                    <a:lnTo>
                      <a:pt x="448" y="72"/>
                    </a:lnTo>
                    <a:lnTo>
                      <a:pt x="472" y="88"/>
                    </a:lnTo>
                    <a:lnTo>
                      <a:pt x="479" y="0"/>
                    </a:lnTo>
                    <a:close/>
                  </a:path>
                </a:pathLst>
              </a:custGeom>
              <a:gradFill>
                <a:gsLst>
                  <a:gs pos="0">
                    <a:srgbClr val="067FC9"/>
                  </a:gs>
                  <a:gs pos="100000">
                    <a:srgbClr val="00B2CA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2" tIns="60941" rIns="121882" bIns="60941" numCol="1" anchor="t" anchorCtr="0" compatLnSpc="1"/>
              <a:lstStyle/>
              <a:p>
                <a:pPr defTabSz="91249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65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>
            <a:biLevel thresh="25000"/>
          </a:blip>
          <a:stretch>
            <a:fillRect/>
          </a:stretch>
        </p:blipFill>
        <p:spPr>
          <a:xfrm>
            <a:off x="5273687" y="1475335"/>
            <a:ext cx="1704547" cy="1704547"/>
          </a:xfrm>
          <a:prstGeom prst="rect">
            <a:avLst/>
          </a:prstGeom>
        </p:spPr>
      </p:pic>
    </p:spTree>
  </p:cSld>
  <p:clrMapOvr>
    <a:masterClrMapping/>
  </p:clrMapOvr>
  <p:transition spd="slow" advTm="6037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99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/>
      <p:bldP spid="6" grpId="0"/>
      <p:bldP spid="9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1624"/>
          <p:cNvSpPr/>
          <p:nvPr/>
        </p:nvSpPr>
        <p:spPr>
          <a:xfrm>
            <a:off x="2613112" y="2237448"/>
            <a:ext cx="6928275" cy="3879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730" y="16970"/>
                  <a:pt x="4055" y="13284"/>
                  <a:pt x="7055" y="10308"/>
                </a:cubicBezTo>
                <a:cubicBezTo>
                  <a:pt x="10098" y="7290"/>
                  <a:pt x="13901" y="4973"/>
                  <a:pt x="18380" y="2877"/>
                </a:cubicBezTo>
                <a:lnTo>
                  <a:pt x="18198" y="0"/>
                </a:lnTo>
                <a:lnTo>
                  <a:pt x="21600" y="4603"/>
                </a:lnTo>
                <a:lnTo>
                  <a:pt x="18924" y="11507"/>
                </a:lnTo>
                <a:lnTo>
                  <a:pt x="18743" y="8630"/>
                </a:lnTo>
                <a:cubicBezTo>
                  <a:pt x="14655" y="9764"/>
                  <a:pt x="11069" y="11155"/>
                  <a:pt x="8004" y="13185"/>
                </a:cubicBezTo>
                <a:cubicBezTo>
                  <a:pt x="4885" y="15251"/>
                  <a:pt x="2242" y="17999"/>
                  <a:pt x="0" y="21600"/>
                </a:cubicBezTo>
                <a:close/>
              </a:path>
            </a:pathLst>
          </a:custGeom>
          <a:gradFill>
            <a:gsLst>
              <a:gs pos="1667">
                <a:srgbClr val="067FC9"/>
              </a:gs>
              <a:gs pos="100000">
                <a:srgbClr val="00B2CA"/>
              </a:gs>
            </a:gsLst>
            <a:lin ang="0" scaled="0"/>
          </a:gradFill>
          <a:ln w="38100">
            <a:solidFill>
              <a:sysClr val="window" lastClr="FFFFFF"/>
            </a:solidFill>
            <a:miter lim="400000"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marL="0" marR="0" lvl="0" indent="0" defTabSz="1218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735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6" name="Text Placeholder 4"/>
          <p:cNvSpPr txBox="1"/>
          <p:nvPr/>
        </p:nvSpPr>
        <p:spPr>
          <a:xfrm>
            <a:off x="1642745" y="4015740"/>
            <a:ext cx="1845945" cy="50546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980"/>
              </a:lnSpc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出设计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 Placeholder 4"/>
          <p:cNvSpPr txBox="1"/>
          <p:nvPr/>
        </p:nvSpPr>
        <p:spPr>
          <a:xfrm>
            <a:off x="4523105" y="2305050"/>
            <a:ext cx="1868805" cy="3435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98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画图谱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5" name="Text Placeholder 4"/>
          <p:cNvSpPr txBox="1"/>
          <p:nvPr/>
        </p:nvSpPr>
        <p:spPr>
          <a:xfrm>
            <a:off x="7288264" y="5642802"/>
            <a:ext cx="2252984" cy="6210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98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组件通信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94626" y="3937783"/>
            <a:ext cx="478565" cy="1704740"/>
            <a:chOff x="2904151" y="3937783"/>
            <a:chExt cx="478565" cy="1704740"/>
          </a:xfrm>
        </p:grpSpPr>
        <p:sp>
          <p:nvSpPr>
            <p:cNvPr id="37" name="Shape 1626"/>
            <p:cNvSpPr/>
            <p:nvPr/>
          </p:nvSpPr>
          <p:spPr>
            <a:xfrm flipV="1">
              <a:off x="3129162" y="4189573"/>
              <a:ext cx="1" cy="1386955"/>
            </a:xfrm>
            <a:prstGeom prst="line">
              <a:avLst/>
            </a:prstGeom>
            <a:ln w="12700">
              <a:solidFill>
                <a:srgbClr val="A6AAA9"/>
              </a:solidFill>
              <a:miter lim="400000"/>
            </a:ln>
          </p:spPr>
          <p:txBody>
            <a:bodyPr lIns="25400" tIns="25400" rIns="25400" bIns="25400" anchor="ctr"/>
            <a:lstStyle/>
            <a:p>
              <a:pPr defTabSz="1218565"/>
              <a:endParaRPr sz="1735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1" name="Shape 1630"/>
            <p:cNvSpPr/>
            <p:nvPr/>
          </p:nvSpPr>
          <p:spPr>
            <a:xfrm>
              <a:off x="2904151" y="3937783"/>
              <a:ext cx="478565" cy="478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>
              <a:gsLst>
                <a:gs pos="1667">
                  <a:srgbClr val="067FC9"/>
                </a:gs>
                <a:gs pos="100000">
                  <a:srgbClr val="00B2CA"/>
                </a:gs>
              </a:gsLst>
              <a:lin ang="0" scaled="0"/>
            </a:gradFill>
            <a:ln w="38100" cap="flat">
              <a:solidFill>
                <a:sysClr val="window" lastClr="FFFFFF"/>
              </a:solidFill>
              <a:miter lim="400000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lIns="19051" tIns="19051" rIns="19051" bIns="19051" numCol="1" anchor="ctr">
              <a:noAutofit/>
            </a:bodyPr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735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5" name="Shape 1653"/>
            <p:cNvSpPr/>
            <p:nvPr/>
          </p:nvSpPr>
          <p:spPr>
            <a:xfrm>
              <a:off x="3071388" y="5526976"/>
              <a:ext cx="115547" cy="115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 defTabSz="1218565"/>
              <a:endParaRPr sz="1735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6" name="Text Placeholder 4"/>
            <p:cNvSpPr txBox="1"/>
            <p:nvPr/>
          </p:nvSpPr>
          <p:spPr>
            <a:xfrm>
              <a:off x="3000671" y="4067958"/>
              <a:ext cx="257175" cy="271145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marL="0" indent="0" algn="l" defTabSz="914400" rtl="0" eaLnBrk="1" latinLnBrk="0" hangingPunct="1">
                <a:lnSpc>
                  <a:spcPts val="14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id-ID" sz="1600" b="1" dirty="0">
                  <a:solidFill>
                    <a:srgbClr val="FCFCF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id-ID" sz="1600" b="1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15833" y="2226968"/>
            <a:ext cx="478567" cy="1962605"/>
            <a:chOff x="5515833" y="2060261"/>
            <a:chExt cx="478567" cy="1962605"/>
          </a:xfrm>
        </p:grpSpPr>
        <p:sp>
          <p:nvSpPr>
            <p:cNvPr id="39" name="Shape 1628"/>
            <p:cNvSpPr/>
            <p:nvPr/>
          </p:nvSpPr>
          <p:spPr>
            <a:xfrm flipV="1">
              <a:off x="5738021" y="2499781"/>
              <a:ext cx="0" cy="1363193"/>
            </a:xfrm>
            <a:prstGeom prst="line">
              <a:avLst/>
            </a:prstGeom>
            <a:ln w="12700">
              <a:solidFill>
                <a:srgbClr val="A6AAA9"/>
              </a:solidFill>
              <a:miter lim="400000"/>
            </a:ln>
          </p:spPr>
          <p:txBody>
            <a:bodyPr lIns="25400" tIns="25400" rIns="25400" bIns="25400" anchor="ctr"/>
            <a:lstStyle/>
            <a:p>
              <a:pPr defTabSz="1218565"/>
              <a:endParaRPr sz="1735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3" name="Shape 1642"/>
            <p:cNvSpPr/>
            <p:nvPr/>
          </p:nvSpPr>
          <p:spPr>
            <a:xfrm>
              <a:off x="5515833" y="2060261"/>
              <a:ext cx="478567" cy="478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>
              <a:gsLst>
                <a:gs pos="1667">
                  <a:srgbClr val="067FC9"/>
                </a:gs>
                <a:gs pos="100000">
                  <a:srgbClr val="00B2CA"/>
                </a:gs>
              </a:gsLst>
              <a:lin ang="0" scaled="0"/>
            </a:gradFill>
            <a:ln w="38100" cap="flat">
              <a:solidFill>
                <a:sysClr val="window" lastClr="FFFFFF"/>
              </a:solidFill>
              <a:miter lim="400000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lIns="19051" tIns="19051" rIns="19051" bIns="19051" numCol="1" anchor="ctr">
              <a:noAutofit/>
            </a:bodyPr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735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7" name="Shape 1655"/>
            <p:cNvSpPr/>
            <p:nvPr/>
          </p:nvSpPr>
          <p:spPr>
            <a:xfrm>
              <a:off x="5622484" y="3791794"/>
              <a:ext cx="231073" cy="231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 defTabSz="1218565"/>
              <a:endParaRPr sz="1735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8" name="Text Placeholder 4"/>
            <p:cNvSpPr txBox="1"/>
            <p:nvPr/>
          </p:nvSpPr>
          <p:spPr>
            <a:xfrm>
              <a:off x="5626661" y="2210478"/>
              <a:ext cx="257140" cy="309052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marL="0" indent="0" algn="l" defTabSz="914400" rtl="0" eaLnBrk="1" latinLnBrk="0" hangingPunct="1">
                <a:lnSpc>
                  <a:spcPts val="14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FCFCF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id-ID" sz="1600" b="1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Shape 1625"/>
          <p:cNvSpPr/>
          <p:nvPr/>
        </p:nvSpPr>
        <p:spPr>
          <a:xfrm>
            <a:off x="9648395" y="2178404"/>
            <a:ext cx="1386955" cy="13869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gradFill>
            <a:gsLst>
              <a:gs pos="1667">
                <a:srgbClr val="067FC9"/>
              </a:gs>
              <a:gs pos="100000">
                <a:srgbClr val="00B2CA"/>
              </a:gs>
            </a:gsLst>
            <a:lin ang="0" scaled="0"/>
          </a:gradFill>
          <a:ln w="50800">
            <a:solidFill>
              <a:sysClr val="window" lastClr="FFFFFF"/>
            </a:solidFill>
            <a:miter lim="400000"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marL="0" marR="0" lvl="0" indent="0" defTabSz="1218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735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1" name="Shape 1657"/>
          <p:cNvSpPr/>
          <p:nvPr/>
        </p:nvSpPr>
        <p:spPr>
          <a:xfrm>
            <a:off x="10135233" y="2404687"/>
            <a:ext cx="413531" cy="4227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ysClr val="window" lastClr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defTabSz="1218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735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2" name="Text Placeholder 3"/>
          <p:cNvSpPr txBox="1"/>
          <p:nvPr/>
        </p:nvSpPr>
        <p:spPr>
          <a:xfrm>
            <a:off x="9823312" y="2884741"/>
            <a:ext cx="1020016" cy="4087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65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组件化</a:t>
            </a:r>
            <a:endParaRPr lang="zh-CN" altLang="en-US" sz="1865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 Placeholder 4"/>
          <p:cNvSpPr txBox="1"/>
          <p:nvPr/>
        </p:nvSpPr>
        <p:spPr>
          <a:xfrm>
            <a:off x="5515610" y="5198745"/>
            <a:ext cx="1169035" cy="2673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98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基础化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6" name="Text Placeholder 4"/>
          <p:cNvSpPr txBox="1"/>
          <p:nvPr/>
        </p:nvSpPr>
        <p:spPr>
          <a:xfrm>
            <a:off x="6565285" y="2045241"/>
            <a:ext cx="1868940" cy="6210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98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放手干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571388" y="1898527"/>
            <a:ext cx="478567" cy="1626031"/>
            <a:chOff x="7571388" y="1898527"/>
            <a:chExt cx="478567" cy="1626031"/>
          </a:xfrm>
        </p:grpSpPr>
        <p:sp>
          <p:nvSpPr>
            <p:cNvPr id="74" name="Shape 1628"/>
            <p:cNvSpPr/>
            <p:nvPr/>
          </p:nvSpPr>
          <p:spPr>
            <a:xfrm flipV="1">
              <a:off x="7793576" y="2338048"/>
              <a:ext cx="0" cy="1070973"/>
            </a:xfrm>
            <a:prstGeom prst="line">
              <a:avLst/>
            </a:prstGeom>
            <a:ln w="12700">
              <a:solidFill>
                <a:srgbClr val="A6AAA9"/>
              </a:solidFill>
              <a:miter lim="400000"/>
            </a:ln>
          </p:spPr>
          <p:txBody>
            <a:bodyPr lIns="25400" tIns="25400" rIns="25400" bIns="25400" anchor="ctr"/>
            <a:lstStyle/>
            <a:p>
              <a:pPr defTabSz="1218565"/>
              <a:endParaRPr sz="1735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5" name="Shape 1642"/>
            <p:cNvSpPr/>
            <p:nvPr/>
          </p:nvSpPr>
          <p:spPr>
            <a:xfrm>
              <a:off x="7571388" y="1898527"/>
              <a:ext cx="478567" cy="478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>
              <a:gsLst>
                <a:gs pos="1667">
                  <a:srgbClr val="067FC9"/>
                </a:gs>
                <a:gs pos="100000">
                  <a:srgbClr val="00B2CA"/>
                </a:gs>
              </a:gsLst>
              <a:lin ang="0" scaled="0"/>
            </a:gradFill>
            <a:ln w="38100" cap="flat">
              <a:solidFill>
                <a:sysClr val="window" lastClr="FFFFFF"/>
              </a:solidFill>
              <a:miter lim="400000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lIns="19051" tIns="19051" rIns="19051" bIns="19051" numCol="1" anchor="ctr">
              <a:noAutofit/>
            </a:bodyPr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735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7" name="Text Placeholder 4"/>
            <p:cNvSpPr txBox="1"/>
            <p:nvPr/>
          </p:nvSpPr>
          <p:spPr>
            <a:xfrm>
              <a:off x="7682216" y="2034680"/>
              <a:ext cx="257140" cy="309052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marL="0" indent="0" algn="l" defTabSz="914400" rtl="0" eaLnBrk="1" latinLnBrk="0" hangingPunct="1">
                <a:lnSpc>
                  <a:spcPts val="14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FCFCF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id-ID" sz="1600" b="1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Shape 1655"/>
            <p:cNvSpPr/>
            <p:nvPr/>
          </p:nvSpPr>
          <p:spPr>
            <a:xfrm>
              <a:off x="7695134" y="3293486"/>
              <a:ext cx="231073" cy="231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 defTabSz="1218565"/>
              <a:endParaRPr sz="1735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709430" y="3565359"/>
            <a:ext cx="478567" cy="2435110"/>
            <a:chOff x="6709430" y="3565359"/>
            <a:chExt cx="478567" cy="2435110"/>
          </a:xfrm>
        </p:grpSpPr>
        <p:sp>
          <p:nvSpPr>
            <p:cNvPr id="40" name="Shape 1629"/>
            <p:cNvSpPr/>
            <p:nvPr/>
          </p:nvSpPr>
          <p:spPr>
            <a:xfrm flipV="1">
              <a:off x="6936222" y="3791718"/>
              <a:ext cx="0" cy="1709934"/>
            </a:xfrm>
            <a:prstGeom prst="line">
              <a:avLst/>
            </a:prstGeom>
            <a:ln w="12700">
              <a:solidFill>
                <a:srgbClr val="A6AAA9"/>
              </a:solidFill>
              <a:miter lim="400000"/>
            </a:ln>
          </p:spPr>
          <p:txBody>
            <a:bodyPr lIns="25400" tIns="25400" rIns="25400" bIns="25400" anchor="ctr"/>
            <a:lstStyle/>
            <a:p>
              <a:pPr defTabSz="1218565"/>
              <a:endParaRPr sz="1735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4" name="Shape 1648"/>
            <p:cNvSpPr/>
            <p:nvPr/>
          </p:nvSpPr>
          <p:spPr>
            <a:xfrm>
              <a:off x="6709430" y="5521902"/>
              <a:ext cx="478567" cy="478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>
              <a:gsLst>
                <a:gs pos="1667">
                  <a:srgbClr val="067FC9"/>
                </a:gs>
                <a:gs pos="100000">
                  <a:srgbClr val="00B2CA"/>
                </a:gs>
              </a:gsLst>
              <a:lin ang="0" scaled="0"/>
            </a:gradFill>
            <a:ln w="38100" cap="flat">
              <a:solidFill>
                <a:sysClr val="window" lastClr="FFFFFF"/>
              </a:solidFill>
              <a:miter lim="400000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lIns="19051" tIns="19051" rIns="19051" bIns="19051" numCol="1" anchor="ctr">
              <a:noAutofit/>
            </a:bodyPr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735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9" name="Text Placeholder 4"/>
            <p:cNvSpPr txBox="1"/>
            <p:nvPr/>
          </p:nvSpPr>
          <p:spPr>
            <a:xfrm>
              <a:off x="6806950" y="5642889"/>
              <a:ext cx="257140" cy="309052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marL="0" indent="0" algn="l" defTabSz="914400" rtl="0" eaLnBrk="1" latinLnBrk="0" hangingPunct="1">
                <a:lnSpc>
                  <a:spcPts val="14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FCFCF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id-ID" sz="1600" b="1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Shape 1655"/>
            <p:cNvSpPr/>
            <p:nvPr/>
          </p:nvSpPr>
          <p:spPr>
            <a:xfrm>
              <a:off x="6816398" y="3565359"/>
              <a:ext cx="231073" cy="231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 defTabSz="1218565"/>
              <a:endParaRPr sz="1735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951688" y="4236586"/>
            <a:ext cx="478567" cy="1361784"/>
            <a:chOff x="4951688" y="4236586"/>
            <a:chExt cx="478567" cy="1361784"/>
          </a:xfrm>
        </p:grpSpPr>
        <p:sp>
          <p:nvSpPr>
            <p:cNvPr id="69" name="Shape 1629"/>
            <p:cNvSpPr/>
            <p:nvPr/>
          </p:nvSpPr>
          <p:spPr>
            <a:xfrm flipV="1">
              <a:off x="5178480" y="4338734"/>
              <a:ext cx="0" cy="1259636"/>
            </a:xfrm>
            <a:prstGeom prst="line">
              <a:avLst/>
            </a:prstGeom>
            <a:ln w="12700">
              <a:solidFill>
                <a:srgbClr val="A6AAA9"/>
              </a:solidFill>
              <a:miter lim="400000"/>
            </a:ln>
          </p:spPr>
          <p:txBody>
            <a:bodyPr lIns="25400" tIns="25400" rIns="25400" bIns="25400" anchor="ctr"/>
            <a:lstStyle/>
            <a:p>
              <a:pPr defTabSz="1218565"/>
              <a:endParaRPr sz="1735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0" name="Shape 1648"/>
            <p:cNvSpPr/>
            <p:nvPr/>
          </p:nvSpPr>
          <p:spPr>
            <a:xfrm>
              <a:off x="4951688" y="5093649"/>
              <a:ext cx="478567" cy="478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>
              <a:gsLst>
                <a:gs pos="1667">
                  <a:srgbClr val="067FC9"/>
                </a:gs>
                <a:gs pos="100000">
                  <a:srgbClr val="00B2CA"/>
                </a:gs>
              </a:gsLst>
              <a:lin ang="0" scaled="0"/>
            </a:gradFill>
            <a:ln w="38100" cap="flat">
              <a:solidFill>
                <a:sysClr val="window" lastClr="FFFFFF"/>
              </a:solidFill>
              <a:miter lim="400000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lIns="19051" tIns="19051" rIns="19051" bIns="19051" numCol="1" anchor="ctr">
              <a:noAutofit/>
            </a:bodyPr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735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3" name="Text Placeholder 4"/>
            <p:cNvSpPr txBox="1"/>
            <p:nvPr/>
          </p:nvSpPr>
          <p:spPr>
            <a:xfrm>
              <a:off x="5058733" y="5237448"/>
              <a:ext cx="257140" cy="309052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marL="0" indent="0" algn="l" defTabSz="914400" rtl="0" eaLnBrk="1" latinLnBrk="0" hangingPunct="1">
                <a:lnSpc>
                  <a:spcPts val="14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id-ID" sz="1600" b="1" dirty="0">
                  <a:solidFill>
                    <a:srgbClr val="FCFCF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altLang="id-ID" sz="1600" b="1" dirty="0">
                  <a:solidFill>
                    <a:srgbClr val="FCFCF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id-ID" sz="1600" b="1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Shape 1654"/>
            <p:cNvSpPr/>
            <p:nvPr/>
          </p:nvSpPr>
          <p:spPr>
            <a:xfrm>
              <a:off x="5077639" y="4236586"/>
              <a:ext cx="179764" cy="179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 defTabSz="1218565"/>
              <a:endParaRPr sz="1735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908630" y="519521"/>
            <a:ext cx="8142987" cy="540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实施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Do: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简简单单做件大事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87971" y="675648"/>
            <a:ext cx="173159" cy="1731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2377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36" grpId="0"/>
      <p:bldP spid="53" grpId="0"/>
      <p:bldP spid="55" grpId="0"/>
      <p:bldP spid="60" grpId="0" bldLvl="0" animBg="1"/>
      <p:bldP spid="61" grpId="0" bldLvl="0" animBg="1"/>
      <p:bldP spid="62" grpId="0"/>
      <p:bldP spid="72" grpId="0"/>
      <p:bldP spid="76" grpId="0"/>
      <p:bldP spid="50" grpId="0"/>
      <p:bldP spid="5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908630" y="519521"/>
            <a:ext cx="8142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实施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Do: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简简单单做件大事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687971" y="675648"/>
            <a:ext cx="173159" cy="1731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71" y="1453735"/>
            <a:ext cx="527685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827" y="1714499"/>
            <a:ext cx="6436778" cy="3532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1029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908630" y="519521"/>
            <a:ext cx="8142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实施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Do: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一段时间之后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…….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687971" y="675648"/>
            <a:ext cx="173159" cy="1731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4554" y="519521"/>
            <a:ext cx="7503218" cy="6096864"/>
          </a:xfrm>
          <a:prstGeom prst="rect">
            <a:avLst/>
          </a:prstGeom>
        </p:spPr>
      </p:pic>
    </p:spTree>
  </p:cSld>
  <p:clrMapOvr>
    <a:masterClrMapping/>
  </p:clrMapOvr>
  <p:transition spd="slow" advTm="65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908630" y="519521"/>
            <a:ext cx="8142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实施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Do: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解决办法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687971" y="675648"/>
            <a:ext cx="173159" cy="1731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6591" y="675648"/>
            <a:ext cx="6691394" cy="5697571"/>
          </a:xfrm>
          <a:prstGeom prst="rect">
            <a:avLst/>
          </a:prstGeom>
        </p:spPr>
      </p:pic>
    </p:spTree>
  </p:cSld>
  <p:clrMapOvr>
    <a:masterClrMapping/>
  </p:clrMapOvr>
  <p:transition spd="slow" advTm="656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8630" y="519521"/>
            <a:ext cx="8142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实施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Do: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Talos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平台搭建</a:t>
            </a:r>
            <a:endParaRPr lang="zh-CN" altLang="zh-CN" b="1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椭圆 4"/>
          <p:cNvSpPr/>
          <p:nvPr/>
        </p:nvSpPr>
        <p:spPr>
          <a:xfrm>
            <a:off x="687971" y="675648"/>
            <a:ext cx="173159" cy="1731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" y="3815229"/>
            <a:ext cx="12194117" cy="871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124" tIns="61563" rIns="123124" bIns="61563"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307268" y="3251020"/>
            <a:ext cx="1159947" cy="1159761"/>
            <a:chOff x="1466675" y="3784103"/>
            <a:chExt cx="1301392" cy="1301862"/>
          </a:xfrm>
        </p:grpSpPr>
        <p:grpSp>
          <p:nvGrpSpPr>
            <p:cNvPr id="8" name="组合 7"/>
            <p:cNvGrpSpPr/>
            <p:nvPr/>
          </p:nvGrpSpPr>
          <p:grpSpPr>
            <a:xfrm>
              <a:off x="1466675" y="3784103"/>
              <a:ext cx="1301392" cy="1301862"/>
              <a:chOff x="4345444" y="2542859"/>
              <a:chExt cx="1810550" cy="1811205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12" name="同心圆 11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5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5"/>
                </a:p>
              </p:txBody>
            </p:sp>
          </p:grpSp>
          <p:sp>
            <p:nvSpPr>
              <p:cNvPr id="11" name="椭圆 10"/>
              <p:cNvSpPr/>
              <p:nvPr/>
            </p:nvSpPr>
            <p:spPr>
              <a:xfrm>
                <a:off x="4447523" y="2644973"/>
                <a:ext cx="1606393" cy="1606973"/>
              </a:xfrm>
              <a:prstGeom prst="ellipse">
                <a:avLst/>
              </a:prstGeom>
              <a:gradFill>
                <a:gsLst>
                  <a:gs pos="0">
                    <a:srgbClr val="067FC9"/>
                  </a:gs>
                  <a:gs pos="100000">
                    <a:srgbClr val="00B2CA"/>
                  </a:gs>
                </a:gsLst>
                <a:lin ang="27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5"/>
              </a:p>
            </p:txBody>
          </p:sp>
        </p:grpSp>
        <p:sp>
          <p:nvSpPr>
            <p:cNvPr id="9" name="TextBox 97"/>
            <p:cNvSpPr txBox="1"/>
            <p:nvPr/>
          </p:nvSpPr>
          <p:spPr>
            <a:xfrm>
              <a:off x="1634349" y="4008439"/>
              <a:ext cx="1111578" cy="853186"/>
            </a:xfrm>
            <a:prstGeom prst="rect">
              <a:avLst/>
            </a:prstGeom>
            <a:noFill/>
          </p:spPr>
          <p:txBody>
            <a:bodyPr wrap="square" lIns="184256" tIns="92128" rIns="184256" bIns="92128" rtlCol="0">
              <a:spAutoFit/>
            </a:bodyPr>
            <a:lstStyle/>
            <a:p>
              <a:r>
                <a:rPr lang="zh-CN" altLang="en-US" sz="186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支付组件</a:t>
              </a:r>
              <a:endParaRPr lang="zh-CN" altLang="en-US" sz="18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778242" y="3407000"/>
            <a:ext cx="901262" cy="877759"/>
            <a:chOff x="3117025" y="3959191"/>
            <a:chExt cx="1011162" cy="985306"/>
          </a:xfrm>
        </p:grpSpPr>
        <p:grpSp>
          <p:nvGrpSpPr>
            <p:cNvPr id="15" name="组合 14"/>
            <p:cNvGrpSpPr/>
            <p:nvPr/>
          </p:nvGrpSpPr>
          <p:grpSpPr>
            <a:xfrm>
              <a:off x="3117025" y="3959191"/>
              <a:ext cx="984950" cy="985306"/>
              <a:chOff x="4345444" y="2542859"/>
              <a:chExt cx="1810550" cy="1811205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20" name="同心圆 19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5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5"/>
                </a:p>
              </p:txBody>
            </p:sp>
          </p:grpSp>
          <p:sp>
            <p:nvSpPr>
              <p:cNvPr id="18" name="椭圆 17"/>
              <p:cNvSpPr/>
              <p:nvPr/>
            </p:nvSpPr>
            <p:spPr>
              <a:xfrm>
                <a:off x="4483177" y="2680639"/>
                <a:ext cx="1535084" cy="1535638"/>
              </a:xfrm>
              <a:prstGeom prst="ellipse">
                <a:avLst/>
              </a:prstGeom>
              <a:gradFill>
                <a:gsLst>
                  <a:gs pos="0">
                    <a:srgbClr val="067FC9"/>
                  </a:gs>
                  <a:gs pos="100000">
                    <a:srgbClr val="00B2CA"/>
                  </a:gs>
                </a:gsLst>
                <a:lin ang="27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5"/>
              </a:p>
            </p:txBody>
          </p:sp>
        </p:grpSp>
        <p:sp>
          <p:nvSpPr>
            <p:cNvPr id="16" name="TextBox 104"/>
            <p:cNvSpPr txBox="1"/>
            <p:nvPr/>
          </p:nvSpPr>
          <p:spPr>
            <a:xfrm>
              <a:off x="3161340" y="4067548"/>
              <a:ext cx="966847" cy="853185"/>
            </a:xfrm>
            <a:prstGeom prst="rect">
              <a:avLst/>
            </a:prstGeom>
            <a:noFill/>
          </p:spPr>
          <p:txBody>
            <a:bodyPr wrap="square" lIns="184256" tIns="92128" rIns="184256" bIns="92128" rtlCol="0">
              <a:spAutoFit/>
            </a:bodyPr>
            <a:lstStyle/>
            <a:p>
              <a:r>
                <a:rPr lang="zh-CN" altLang="en-US" sz="186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分享组件</a:t>
              </a:r>
              <a:endParaRPr lang="zh-CN" altLang="en-US" sz="18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947697" y="3258011"/>
            <a:ext cx="1195394" cy="1175726"/>
            <a:chOff x="4429079" y="3791953"/>
            <a:chExt cx="1341160" cy="1319782"/>
          </a:xfrm>
        </p:grpSpPr>
        <p:grpSp>
          <p:nvGrpSpPr>
            <p:cNvPr id="23" name="组合 22"/>
            <p:cNvGrpSpPr/>
            <p:nvPr/>
          </p:nvGrpSpPr>
          <p:grpSpPr>
            <a:xfrm>
              <a:off x="4450933" y="3791953"/>
              <a:ext cx="1319306" cy="1319782"/>
              <a:chOff x="4345444" y="2542859"/>
              <a:chExt cx="1810550" cy="1811205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27" name="同心圆 26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5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椭圆 27"/>
                <p:cNvSpPr/>
                <p:nvPr/>
              </p:nvSpPr>
              <p:spPr>
                <a:xfrm>
                  <a:off x="1484232" y="1093650"/>
                  <a:ext cx="1504275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5"/>
                </a:p>
              </p:txBody>
            </p:sp>
          </p:grpSp>
          <p:sp>
            <p:nvSpPr>
              <p:cNvPr id="26" name="椭圆 25"/>
              <p:cNvSpPr/>
              <p:nvPr/>
            </p:nvSpPr>
            <p:spPr>
              <a:xfrm>
                <a:off x="4447253" y="2695339"/>
                <a:ext cx="1606933" cy="1607514"/>
              </a:xfrm>
              <a:prstGeom prst="ellipse">
                <a:avLst/>
              </a:prstGeom>
              <a:gradFill>
                <a:gsLst>
                  <a:gs pos="0">
                    <a:srgbClr val="067FC9"/>
                  </a:gs>
                  <a:gs pos="100000">
                    <a:srgbClr val="00B2CA"/>
                  </a:gs>
                </a:gsLst>
                <a:lin ang="27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5"/>
              </a:p>
            </p:txBody>
          </p:sp>
        </p:grpSp>
        <p:sp>
          <p:nvSpPr>
            <p:cNvPr id="24" name="TextBox 111"/>
            <p:cNvSpPr txBox="1"/>
            <p:nvPr/>
          </p:nvSpPr>
          <p:spPr>
            <a:xfrm>
              <a:off x="4429079" y="4051546"/>
              <a:ext cx="1323334" cy="853185"/>
            </a:xfrm>
            <a:prstGeom prst="rect">
              <a:avLst/>
            </a:prstGeom>
            <a:noFill/>
          </p:spPr>
          <p:txBody>
            <a:bodyPr wrap="square" lIns="184256" tIns="92128" rIns="184256" bIns="92128" rtlCol="0">
              <a:spAutoFit/>
            </a:bodyPr>
            <a:lstStyle/>
            <a:p>
              <a:pPr algn="ctr"/>
              <a:r>
                <a:rPr lang="zh-CN" altLang="en-US" sz="186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二维码组件</a:t>
              </a:r>
              <a:endParaRPr lang="zh-CN" altLang="en-US" sz="18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454119" y="3392020"/>
            <a:ext cx="1138907" cy="907708"/>
            <a:chOff x="6119197" y="3942381"/>
            <a:chExt cx="1277787" cy="1018926"/>
          </a:xfrm>
        </p:grpSpPr>
        <p:grpSp>
          <p:nvGrpSpPr>
            <p:cNvPr id="30" name="组合 29"/>
            <p:cNvGrpSpPr/>
            <p:nvPr/>
          </p:nvGrpSpPr>
          <p:grpSpPr>
            <a:xfrm>
              <a:off x="6119197" y="3942381"/>
              <a:ext cx="1018558" cy="1018926"/>
              <a:chOff x="4345444" y="2542859"/>
              <a:chExt cx="1810550" cy="1811205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34" name="同心圆 33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5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椭圆 34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5"/>
                </a:p>
              </p:txBody>
            </p:sp>
          </p:grpSp>
          <p:sp>
            <p:nvSpPr>
              <p:cNvPr id="33" name="椭圆 32"/>
              <p:cNvSpPr/>
              <p:nvPr/>
            </p:nvSpPr>
            <p:spPr>
              <a:xfrm>
                <a:off x="4466846" y="2664303"/>
                <a:ext cx="1567743" cy="1568310"/>
              </a:xfrm>
              <a:prstGeom prst="ellipse">
                <a:avLst/>
              </a:prstGeom>
              <a:gradFill>
                <a:gsLst>
                  <a:gs pos="0">
                    <a:srgbClr val="067FC9"/>
                  </a:gs>
                  <a:gs pos="100000">
                    <a:srgbClr val="00B2CA"/>
                  </a:gs>
                </a:gsLst>
                <a:lin ang="27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5"/>
              </a:p>
            </p:txBody>
          </p:sp>
        </p:grpSp>
        <p:sp>
          <p:nvSpPr>
            <p:cNvPr id="31" name="TextBox 118"/>
            <p:cNvSpPr txBox="1"/>
            <p:nvPr/>
          </p:nvSpPr>
          <p:spPr>
            <a:xfrm>
              <a:off x="6120347" y="4052319"/>
              <a:ext cx="1276637" cy="853186"/>
            </a:xfrm>
            <a:prstGeom prst="rect">
              <a:avLst/>
            </a:prstGeom>
            <a:noFill/>
          </p:spPr>
          <p:txBody>
            <a:bodyPr wrap="square" lIns="184256" tIns="92128" rIns="184256" bIns="92128" rtlCol="0">
              <a:spAutoFit/>
            </a:bodyPr>
            <a:lstStyle/>
            <a:p>
              <a:r>
                <a:rPr lang="zh-CN" altLang="en-US" sz="186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</a:t>
              </a:r>
              <a:endParaRPr lang="en-US" altLang="zh-CN" sz="18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86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类库</a:t>
              </a:r>
              <a:endParaRPr lang="zh-CN" altLang="en-US" sz="18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673006" y="3392023"/>
            <a:ext cx="944820" cy="907708"/>
            <a:chOff x="7486713" y="3942381"/>
            <a:chExt cx="1060031" cy="1018926"/>
          </a:xfrm>
        </p:grpSpPr>
        <p:grpSp>
          <p:nvGrpSpPr>
            <p:cNvPr id="37" name="组合 36"/>
            <p:cNvGrpSpPr/>
            <p:nvPr/>
          </p:nvGrpSpPr>
          <p:grpSpPr>
            <a:xfrm>
              <a:off x="7486713" y="3942381"/>
              <a:ext cx="1018558" cy="1018926"/>
              <a:chOff x="4345444" y="2542859"/>
              <a:chExt cx="1810550" cy="1811205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41" name="同心圆 40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5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椭圆 41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5"/>
                </a:p>
              </p:txBody>
            </p:sp>
          </p:grpSp>
          <p:sp>
            <p:nvSpPr>
              <p:cNvPr id="40" name="椭圆 39"/>
              <p:cNvSpPr/>
              <p:nvPr/>
            </p:nvSpPr>
            <p:spPr>
              <a:xfrm>
                <a:off x="4466990" y="2664444"/>
                <a:ext cx="1567461" cy="1568026"/>
              </a:xfrm>
              <a:prstGeom prst="ellipse">
                <a:avLst/>
              </a:prstGeom>
              <a:gradFill>
                <a:gsLst>
                  <a:gs pos="0">
                    <a:srgbClr val="067FC9"/>
                  </a:gs>
                  <a:gs pos="100000">
                    <a:srgbClr val="00B2CA"/>
                  </a:gs>
                </a:gsLst>
                <a:lin ang="27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5"/>
              </a:p>
            </p:txBody>
          </p:sp>
        </p:grpSp>
        <p:sp>
          <p:nvSpPr>
            <p:cNvPr id="38" name="TextBox 125"/>
            <p:cNvSpPr txBox="1"/>
            <p:nvPr/>
          </p:nvSpPr>
          <p:spPr>
            <a:xfrm>
              <a:off x="7555666" y="4113051"/>
              <a:ext cx="991078" cy="761632"/>
            </a:xfrm>
            <a:prstGeom prst="rect">
              <a:avLst/>
            </a:prstGeom>
            <a:noFill/>
          </p:spPr>
          <p:txBody>
            <a:bodyPr wrap="square" lIns="184256" tIns="92128" rIns="184256" bIns="92128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通用控件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891889" y="3241470"/>
            <a:ext cx="1209007" cy="1208814"/>
            <a:chOff x="8854229" y="3773382"/>
            <a:chExt cx="1356434" cy="1356924"/>
          </a:xfrm>
        </p:grpSpPr>
        <p:grpSp>
          <p:nvGrpSpPr>
            <p:cNvPr id="44" name="组合 43"/>
            <p:cNvGrpSpPr/>
            <p:nvPr/>
          </p:nvGrpSpPr>
          <p:grpSpPr>
            <a:xfrm>
              <a:off x="8854229" y="3773382"/>
              <a:ext cx="1356434" cy="1356924"/>
              <a:chOff x="4345444" y="2542859"/>
              <a:chExt cx="1810550" cy="1811205"/>
            </a:xfrm>
          </p:grpSpPr>
          <p:grpSp>
            <p:nvGrpSpPr>
              <p:cNvPr id="46" name="组合 45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48" name="同心圆 47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5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椭圆 48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5"/>
                </a:p>
              </p:txBody>
            </p:sp>
          </p:grpSp>
          <p:sp>
            <p:nvSpPr>
              <p:cNvPr id="47" name="椭圆 46"/>
              <p:cNvSpPr/>
              <p:nvPr/>
            </p:nvSpPr>
            <p:spPr>
              <a:xfrm>
                <a:off x="4464838" y="2723318"/>
                <a:ext cx="1571761" cy="1572326"/>
              </a:xfrm>
              <a:prstGeom prst="ellipse">
                <a:avLst/>
              </a:prstGeom>
              <a:gradFill>
                <a:gsLst>
                  <a:gs pos="0">
                    <a:srgbClr val="067FC9"/>
                  </a:gs>
                  <a:gs pos="100000">
                    <a:srgbClr val="00B2CA"/>
                  </a:gs>
                </a:gsLst>
                <a:lin ang="27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5"/>
              </a:p>
            </p:txBody>
          </p:sp>
        </p:grpSp>
        <p:sp>
          <p:nvSpPr>
            <p:cNvPr id="45" name="TextBox 132"/>
            <p:cNvSpPr txBox="1"/>
            <p:nvPr/>
          </p:nvSpPr>
          <p:spPr>
            <a:xfrm>
              <a:off x="9068720" y="4125698"/>
              <a:ext cx="1015119" cy="853185"/>
            </a:xfrm>
            <a:prstGeom prst="rect">
              <a:avLst/>
            </a:prstGeom>
            <a:noFill/>
          </p:spPr>
          <p:txBody>
            <a:bodyPr wrap="square" lIns="184256" tIns="92128" rIns="184256" bIns="92128" rtlCol="0">
              <a:spAutoFit/>
            </a:bodyPr>
            <a:lstStyle/>
            <a:p>
              <a:r>
                <a:rPr lang="zh-CN" altLang="en-US" sz="186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用户组件</a:t>
              </a:r>
              <a:endParaRPr lang="zh-CN" altLang="en-US" sz="18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9411927" y="3023851"/>
            <a:ext cx="1644309" cy="1644047"/>
            <a:chOff x="10559621" y="3529102"/>
            <a:chExt cx="1844818" cy="1845484"/>
          </a:xfrm>
        </p:grpSpPr>
        <p:grpSp>
          <p:nvGrpSpPr>
            <p:cNvPr id="51" name="组合 50"/>
            <p:cNvGrpSpPr/>
            <p:nvPr/>
          </p:nvGrpSpPr>
          <p:grpSpPr>
            <a:xfrm>
              <a:off x="10559621" y="3529102"/>
              <a:ext cx="1844818" cy="1845484"/>
              <a:chOff x="4345444" y="2542859"/>
              <a:chExt cx="1810550" cy="1811205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55" name="同心圆 54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5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椭圆 55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5"/>
                </a:p>
              </p:txBody>
            </p:sp>
          </p:grpSp>
          <p:sp>
            <p:nvSpPr>
              <p:cNvPr id="54" name="椭圆 53"/>
              <p:cNvSpPr/>
              <p:nvPr/>
            </p:nvSpPr>
            <p:spPr>
              <a:xfrm>
                <a:off x="4422287" y="2619728"/>
                <a:ext cx="1656864" cy="1657461"/>
              </a:xfrm>
              <a:prstGeom prst="ellipse">
                <a:avLst/>
              </a:prstGeom>
              <a:gradFill>
                <a:gsLst>
                  <a:gs pos="0">
                    <a:srgbClr val="067FC9"/>
                  </a:gs>
                  <a:gs pos="100000">
                    <a:srgbClr val="00B2CA"/>
                  </a:gs>
                </a:gsLst>
                <a:lin ang="27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5"/>
              </a:p>
            </p:txBody>
          </p:sp>
        </p:grpSp>
        <p:sp>
          <p:nvSpPr>
            <p:cNvPr id="52" name="TextBox 139"/>
            <p:cNvSpPr txBox="1"/>
            <p:nvPr/>
          </p:nvSpPr>
          <p:spPr>
            <a:xfrm>
              <a:off x="10986125" y="3978551"/>
              <a:ext cx="1289220" cy="1038020"/>
            </a:xfrm>
            <a:prstGeom prst="rect">
              <a:avLst/>
            </a:prstGeom>
            <a:noFill/>
          </p:spPr>
          <p:txBody>
            <a:bodyPr wrap="square" lIns="184256" tIns="92128" rIns="184256" bIns="92128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组件通信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757233" y="2317621"/>
            <a:ext cx="2405698" cy="839575"/>
            <a:chOff x="728852" y="1757956"/>
            <a:chExt cx="1516141" cy="597770"/>
          </a:xfrm>
        </p:grpSpPr>
        <p:sp>
          <p:nvSpPr>
            <p:cNvPr id="58" name="TextBox 145"/>
            <p:cNvSpPr txBox="1"/>
            <p:nvPr/>
          </p:nvSpPr>
          <p:spPr>
            <a:xfrm>
              <a:off x="728852" y="1757956"/>
              <a:ext cx="1516141" cy="311507"/>
            </a:xfrm>
            <a:prstGeom prst="rect">
              <a:avLst/>
            </a:prstGeom>
            <a:noFill/>
          </p:spPr>
          <p:txBody>
            <a:bodyPr wrap="square" lIns="121908" tIns="60953" rIns="121908" bIns="60953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提供支付所有相关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 flipV="1">
              <a:off x="1481601" y="2139702"/>
              <a:ext cx="0" cy="21602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合 61"/>
          <p:cNvGrpSpPr/>
          <p:nvPr/>
        </p:nvGrpSpPr>
        <p:grpSpPr>
          <a:xfrm>
            <a:off x="3333888" y="2179503"/>
            <a:ext cx="2518316" cy="930049"/>
            <a:chOff x="832917" y="1767302"/>
            <a:chExt cx="1398229" cy="588424"/>
          </a:xfrm>
        </p:grpSpPr>
        <p:sp>
          <p:nvSpPr>
            <p:cNvPr id="63" name="TextBox 150"/>
            <p:cNvSpPr txBox="1"/>
            <p:nvPr/>
          </p:nvSpPr>
          <p:spPr>
            <a:xfrm>
              <a:off x="832917" y="1767302"/>
              <a:ext cx="1398229" cy="482907"/>
            </a:xfrm>
            <a:prstGeom prst="rect">
              <a:avLst/>
            </a:prstGeom>
            <a:noFill/>
          </p:spPr>
          <p:txBody>
            <a:bodyPr wrap="square" lIns="121908" tIns="60953" rIns="121908" bIns="60953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支持扫描任何二维码，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可以自动识别生成二维码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5" name="直接连接符 64"/>
            <p:cNvCxnSpPr/>
            <p:nvPr/>
          </p:nvCxnSpPr>
          <p:spPr>
            <a:xfrm flipV="1">
              <a:off x="1481601" y="2139702"/>
              <a:ext cx="0" cy="21602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/>
          <p:cNvGrpSpPr/>
          <p:nvPr/>
        </p:nvGrpSpPr>
        <p:grpSpPr>
          <a:xfrm>
            <a:off x="5899774" y="2277208"/>
            <a:ext cx="2328061" cy="825127"/>
            <a:chOff x="820430" y="1876260"/>
            <a:chExt cx="1242131" cy="479466"/>
          </a:xfrm>
        </p:grpSpPr>
        <p:sp>
          <p:nvSpPr>
            <p:cNvPr id="68" name="TextBox 155"/>
            <p:cNvSpPr txBox="1"/>
            <p:nvPr/>
          </p:nvSpPr>
          <p:spPr>
            <a:xfrm>
              <a:off x="820430" y="1876260"/>
              <a:ext cx="1242131" cy="239418"/>
            </a:xfrm>
            <a:prstGeom prst="rect">
              <a:avLst/>
            </a:prstGeom>
            <a:noFill/>
          </p:spPr>
          <p:txBody>
            <a:bodyPr wrap="square" lIns="121908" tIns="60953" rIns="121908" bIns="60953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避免重复造轮子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0" name="直接连接符 69"/>
            <p:cNvCxnSpPr/>
            <p:nvPr/>
          </p:nvCxnSpPr>
          <p:spPr>
            <a:xfrm flipV="1">
              <a:off x="1481601" y="2139702"/>
              <a:ext cx="0" cy="21602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/>
          <p:cNvGrpSpPr/>
          <p:nvPr/>
        </p:nvGrpSpPr>
        <p:grpSpPr>
          <a:xfrm>
            <a:off x="8987857" y="2247585"/>
            <a:ext cx="2353681" cy="610299"/>
            <a:chOff x="801035" y="1828350"/>
            <a:chExt cx="1327609" cy="365358"/>
          </a:xfrm>
        </p:grpSpPr>
        <p:sp>
          <p:nvSpPr>
            <p:cNvPr id="73" name="TextBox 160"/>
            <p:cNvSpPr txBox="1"/>
            <p:nvPr/>
          </p:nvSpPr>
          <p:spPr>
            <a:xfrm>
              <a:off x="801035" y="1828350"/>
              <a:ext cx="1327609" cy="246659"/>
            </a:xfrm>
            <a:prstGeom prst="rect">
              <a:avLst/>
            </a:prstGeom>
            <a:noFill/>
          </p:spPr>
          <p:txBody>
            <a:bodyPr wrap="square" lIns="121908" tIns="60953" rIns="121908" bIns="60953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跨组件通信，数据传输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5" name="直接连接符 74"/>
            <p:cNvCxnSpPr/>
            <p:nvPr/>
          </p:nvCxnSpPr>
          <p:spPr>
            <a:xfrm flipV="1">
              <a:off x="1481601" y="2085697"/>
              <a:ext cx="0" cy="10801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/>
          <p:cNvGrpSpPr/>
          <p:nvPr/>
        </p:nvGrpSpPr>
        <p:grpSpPr>
          <a:xfrm>
            <a:off x="1971586" y="4563110"/>
            <a:ext cx="2463298" cy="1050229"/>
            <a:chOff x="815584" y="1340833"/>
            <a:chExt cx="1326235" cy="726165"/>
          </a:xfrm>
        </p:grpSpPr>
        <p:sp>
          <p:nvSpPr>
            <p:cNvPr id="78" name="TextBox 165"/>
            <p:cNvSpPr txBox="1"/>
            <p:nvPr/>
          </p:nvSpPr>
          <p:spPr>
            <a:xfrm>
              <a:off x="815584" y="1560792"/>
              <a:ext cx="1326235" cy="506206"/>
            </a:xfrm>
            <a:prstGeom prst="rect">
              <a:avLst/>
            </a:prstGeom>
            <a:noFill/>
          </p:spPr>
          <p:txBody>
            <a:bodyPr wrap="square" lIns="121908" tIns="60953" rIns="121908" bIns="60953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升级到最新版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2.8.0,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两行代码搞定分享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0" name="直接连接符 79"/>
            <p:cNvCxnSpPr/>
            <p:nvPr/>
          </p:nvCxnSpPr>
          <p:spPr>
            <a:xfrm>
              <a:off x="1481601" y="1340833"/>
              <a:ext cx="0" cy="20049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组合 81"/>
          <p:cNvGrpSpPr/>
          <p:nvPr/>
        </p:nvGrpSpPr>
        <p:grpSpPr>
          <a:xfrm>
            <a:off x="4417484" y="4563109"/>
            <a:ext cx="3200342" cy="1141635"/>
            <a:chOff x="701685" y="1340833"/>
            <a:chExt cx="1723058" cy="789366"/>
          </a:xfrm>
        </p:grpSpPr>
        <p:sp>
          <p:nvSpPr>
            <p:cNvPr id="83" name="TextBox 170"/>
            <p:cNvSpPr txBox="1"/>
            <p:nvPr/>
          </p:nvSpPr>
          <p:spPr>
            <a:xfrm>
              <a:off x="701685" y="1602446"/>
              <a:ext cx="1723058" cy="527753"/>
            </a:xfrm>
            <a:prstGeom prst="rect">
              <a:avLst/>
            </a:prstGeom>
            <a:noFill/>
          </p:spPr>
          <p:txBody>
            <a:bodyPr wrap="square" lIns="121908" tIns="60953" rIns="121908" bIns="60953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集成第三方类库，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其他组件依赖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Talos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即可独立运行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1481601" y="1340833"/>
              <a:ext cx="0" cy="20049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合 86"/>
          <p:cNvGrpSpPr/>
          <p:nvPr/>
        </p:nvGrpSpPr>
        <p:grpSpPr>
          <a:xfrm>
            <a:off x="7138971" y="4637284"/>
            <a:ext cx="2741366" cy="1046480"/>
            <a:chOff x="740726" y="1340833"/>
            <a:chExt cx="1475946" cy="723572"/>
          </a:xfrm>
        </p:grpSpPr>
        <p:sp>
          <p:nvSpPr>
            <p:cNvPr id="88" name="TextBox 175"/>
            <p:cNvSpPr txBox="1"/>
            <p:nvPr/>
          </p:nvSpPr>
          <p:spPr>
            <a:xfrm>
              <a:off x="740726" y="1558200"/>
              <a:ext cx="1475946" cy="506205"/>
            </a:xfrm>
            <a:prstGeom prst="rect">
              <a:avLst/>
            </a:prstGeom>
            <a:noFill/>
          </p:spPr>
          <p:txBody>
            <a:bodyPr wrap="square" lIns="121908" tIns="60953" rIns="121908" bIns="60953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包含登录，注册，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用户信息查询等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0" name="直接连接符 89"/>
            <p:cNvCxnSpPr/>
            <p:nvPr/>
          </p:nvCxnSpPr>
          <p:spPr>
            <a:xfrm>
              <a:off x="1481601" y="1340833"/>
              <a:ext cx="0" cy="20049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文本框 91"/>
          <p:cNvSpPr txBox="1"/>
          <p:nvPr/>
        </p:nvSpPr>
        <p:spPr>
          <a:xfrm>
            <a:off x="878182" y="1167146"/>
            <a:ext cx="8142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358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个类，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89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个资源文件，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latinLnBrk="1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影响1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0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+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方法，百万行代码，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9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天！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ransition spd="slow" advTm="6973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2" accel="58000" fill="hold" nodeType="after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21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2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accel="58000" fill="hold" nodeType="withEffect" p14:presetBounceEnd="55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25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6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accel="58000" fill="hold" nodeType="withEffect" p14:presetBounceEnd="55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29" dur="1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30" dur="1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accel="58000" fill="hold" nodeType="withEffect" p14:presetBounceEnd="55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3" dur="1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34" dur="1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accel="58000" fill="hold" nodeType="withEffect" p14:presetBounceEnd="55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7" dur="1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38" dur="1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2" accel="58000" fill="hold" nodeType="withEffect" p14:presetBounceEnd="55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41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42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accel="58000" fill="hold" nodeType="withEffect" p14:presetBounceEnd="55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45" dur="1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46" dur="1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8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47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47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42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42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8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6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 animBg="1"/>
          <p:bldP spid="6" grpId="0" animBg="1"/>
          <p:bldP spid="9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2" accel="58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accel="58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accel="58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accel="58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accel="58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2" accel="58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accel="5800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1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1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8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47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47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42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42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8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6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 animBg="1"/>
          <p:bldP spid="6" grpId="0" animBg="1"/>
          <p:bldP spid="92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2036871" y="1780127"/>
            <a:ext cx="8221893" cy="674795"/>
            <a:chOff x="1671916" y="1830080"/>
            <a:chExt cx="10242171" cy="840605"/>
          </a:xfrm>
        </p:grpSpPr>
        <p:sp>
          <p:nvSpPr>
            <p:cNvPr id="25" name="矩形 24"/>
            <p:cNvSpPr/>
            <p:nvPr/>
          </p:nvSpPr>
          <p:spPr>
            <a:xfrm>
              <a:off x="1671916" y="1830080"/>
              <a:ext cx="9010830" cy="756855"/>
            </a:xfrm>
            <a:prstGeom prst="rect">
              <a:avLst/>
            </a:pr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71916" y="1933691"/>
              <a:ext cx="1030514" cy="651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659951" y="2092441"/>
              <a:ext cx="7254136" cy="578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980"/>
                </a:lnSpc>
              </a:pP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业务组件module/library切换</a:t>
              </a: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908630" y="519521"/>
            <a:ext cx="8142987" cy="540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zh-CN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实施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Do: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面临的问题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687971" y="675648"/>
            <a:ext cx="173159" cy="1731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2033183" y="2667707"/>
            <a:ext cx="8225581" cy="636055"/>
            <a:chOff x="1667322" y="1830080"/>
            <a:chExt cx="10246765" cy="792345"/>
          </a:xfrm>
        </p:grpSpPr>
        <p:sp>
          <p:nvSpPr>
            <p:cNvPr id="55" name="矩形 54"/>
            <p:cNvSpPr/>
            <p:nvPr/>
          </p:nvSpPr>
          <p:spPr>
            <a:xfrm>
              <a:off x="1671916" y="1830080"/>
              <a:ext cx="9010830" cy="756855"/>
            </a:xfrm>
            <a:prstGeom prst="rect">
              <a:avLst/>
            </a:pr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667322" y="1882615"/>
              <a:ext cx="1030514" cy="651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659951" y="2044181"/>
              <a:ext cx="7254136" cy="578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980"/>
                </a:lnSpc>
              </a:pP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Application 冲突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2036871" y="3545229"/>
            <a:ext cx="8221893" cy="633770"/>
            <a:chOff x="1671916" y="1830080"/>
            <a:chExt cx="10242171" cy="789499"/>
          </a:xfrm>
        </p:grpSpPr>
        <p:sp>
          <p:nvSpPr>
            <p:cNvPr id="59" name="矩形 58"/>
            <p:cNvSpPr/>
            <p:nvPr/>
          </p:nvSpPr>
          <p:spPr>
            <a:xfrm>
              <a:off x="1671916" y="1830080"/>
              <a:ext cx="9010830" cy="756855"/>
            </a:xfrm>
            <a:prstGeom prst="rect">
              <a:avLst/>
            </a:pr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671916" y="1882615"/>
              <a:ext cx="1030514" cy="651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4659951" y="2041335"/>
              <a:ext cx="7254136" cy="578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980"/>
                </a:lnSpc>
              </a:pP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跨组件跳转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2036993" y="4368212"/>
            <a:ext cx="8225580" cy="643973"/>
            <a:chOff x="1671916" y="1830080"/>
            <a:chExt cx="10246764" cy="802209"/>
          </a:xfrm>
        </p:grpSpPr>
        <p:sp>
          <p:nvSpPr>
            <p:cNvPr id="63" name="矩形 62"/>
            <p:cNvSpPr/>
            <p:nvPr/>
          </p:nvSpPr>
          <p:spPr>
            <a:xfrm>
              <a:off x="1671916" y="1830080"/>
              <a:ext cx="9010830" cy="756855"/>
            </a:xfrm>
            <a:prstGeom prst="rect">
              <a:avLst/>
            </a:pr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676510" y="1882616"/>
              <a:ext cx="1030514" cy="651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664544" y="2054045"/>
              <a:ext cx="7254136" cy="578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980"/>
                </a:lnSpc>
              </a:pP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依赖重复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040803" y="5218477"/>
            <a:ext cx="8225580" cy="643973"/>
            <a:chOff x="1671916" y="1830080"/>
            <a:chExt cx="10246764" cy="802209"/>
          </a:xfrm>
        </p:grpSpPr>
        <p:sp>
          <p:nvSpPr>
            <p:cNvPr id="3" name="矩形 2"/>
            <p:cNvSpPr/>
            <p:nvPr/>
          </p:nvSpPr>
          <p:spPr>
            <a:xfrm>
              <a:off x="1671916" y="1830080"/>
              <a:ext cx="9010830" cy="756855"/>
            </a:xfrm>
            <a:prstGeom prst="rect">
              <a:avLst/>
            </a:pr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9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676510" y="1882616"/>
              <a:ext cx="1030514" cy="650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664544" y="2054045"/>
              <a:ext cx="7254136" cy="578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ts val="1980"/>
                </a:lnSpc>
              </a:pP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资源名冲突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Tm="422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912565" y="548096"/>
            <a:ext cx="8142987" cy="540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zh-CN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sym typeface="+mn-ea"/>
              </a:rPr>
              <a:t>业务组件module/library切换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sym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691906" y="704223"/>
            <a:ext cx="173159" cy="1731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46"/>
          <p:cNvSpPr txBox="1">
            <a:spLocks noChangeArrowheads="1"/>
          </p:cNvSpPr>
          <p:nvPr/>
        </p:nvSpPr>
        <p:spPr bwMode="auto">
          <a:xfrm>
            <a:off x="1691640" y="1273175"/>
            <a:ext cx="3616325" cy="438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521970"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2197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2197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2197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2197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2197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2197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2197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2197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98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组件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build.gradle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配置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64995" y="1890395"/>
            <a:ext cx="373316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 (isModule.toBoolean()) {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apply plugin: 'com.android.application'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 else {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apply plugin: 'com.android.library'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TextBox 46"/>
          <p:cNvSpPr txBox="1">
            <a:spLocks noChangeArrowheads="1"/>
          </p:cNvSpPr>
          <p:nvPr/>
        </p:nvSpPr>
        <p:spPr bwMode="auto">
          <a:xfrm>
            <a:off x="1864995" y="3521710"/>
            <a:ext cx="3616325" cy="438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521970"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2197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2197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2197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2197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2197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2197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2197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2197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98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处理AndroidManifest.xml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88185" y="3879850"/>
            <a:ext cx="553402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sourceSets {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main {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if 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isModule.toBoolean()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manifest.srcFile'src/main/module/AndroidManifest.xml'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} else {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manifest.srcFile 'src/main/AndroidManifest.xml'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java {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exclude 'debug/**'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}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24429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912565" y="548096"/>
            <a:ext cx="8142987" cy="540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zh-CN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sym typeface="+mn-ea"/>
              </a:rPr>
              <a:t>Application 冲突</a:t>
            </a:r>
            <a:endParaRPr lang="zh-CN" altLang="zh-CN" b="1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sym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691906" y="704223"/>
            <a:ext cx="173159" cy="1731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2620" y="1333500"/>
            <a:ext cx="8434070" cy="5252085"/>
          </a:xfrm>
          <a:prstGeom prst="rect">
            <a:avLst/>
          </a:prstGeom>
        </p:spPr>
      </p:pic>
    </p:spTree>
  </p:cSld>
  <p:clrMapOvr>
    <a:masterClrMapping/>
  </p:clrMapOvr>
  <p:transition spd="slow" advTm="24429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912565" y="548096"/>
            <a:ext cx="8142987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zh-CN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sym typeface="+mn-ea"/>
              </a:rPr>
              <a:t>跨组件跳转</a:t>
            </a:r>
            <a:endParaRPr lang="zh-CN" altLang="zh-CN" b="1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sym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691906" y="704223"/>
            <a:ext cx="173159" cy="1731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46"/>
          <p:cNvSpPr txBox="1">
            <a:spLocks noChangeArrowheads="1"/>
          </p:cNvSpPr>
          <p:nvPr/>
        </p:nvSpPr>
        <p:spPr bwMode="auto">
          <a:xfrm>
            <a:off x="1691640" y="1273175"/>
            <a:ext cx="750824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521970"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2197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2197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2197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2197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2197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2197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2197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2197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98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1.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多进程通信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indent="0">
              <a:lnSpc>
                <a:spcPts val="1980"/>
              </a:lnSpc>
              <a:buNone/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http://blog.spinytech.com/2017/02/01/ma_get_start_cn/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TextBox 46"/>
          <p:cNvSpPr txBox="1">
            <a:spLocks noChangeArrowheads="1"/>
          </p:cNvSpPr>
          <p:nvPr/>
        </p:nvSpPr>
        <p:spPr bwMode="auto">
          <a:xfrm>
            <a:off x="1691640" y="2305685"/>
            <a:ext cx="750824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521970"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2197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2197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2197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2197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2197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2197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2197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2197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98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2.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阿里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ARouter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ts val="1980"/>
              </a:lnSpc>
            </a:pP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https://github.com/alibaba/ARouter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2455" y="3735070"/>
            <a:ext cx="381952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// 在支持路由的页面上添加注解(必选)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// 这里的路径需要注意的是至少需要有两级，/xx/xx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@Route(path = "/test/activity")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public class YourActivity extend Activity {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...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}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47715" y="3669030"/>
            <a:ext cx="588200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None/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// 1. 应用内简单的跳转(通过URL跳转在'进阶用法'中)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>
              <a:buNone/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ARouter.getInstance().build("/test/activity").navigation();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>
              <a:buNone/>
            </a:pP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>
              <a:buNone/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// 2. 跳转并携带参数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>
              <a:buNone/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ARouter.getInstance().build("/test/1")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>
              <a:buNone/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		.withLong("key1", 666L)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>
              <a:buNone/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		.withString("key3", "888")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>
              <a:buNone/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		.withObject("key4", new Test("Jack", "Rose"))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>
              <a:buNone/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		.navigation();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 advTm="24429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864940" y="549366"/>
            <a:ext cx="8142987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zh-CN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sym typeface="+mn-ea"/>
              </a:rPr>
              <a:t>依赖重复</a:t>
            </a:r>
            <a:endParaRPr lang="zh-CN" altLang="zh-CN" b="1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sym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691906" y="704223"/>
            <a:ext cx="173159" cy="1731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46"/>
          <p:cNvSpPr txBox="1">
            <a:spLocks noChangeArrowheads="1"/>
          </p:cNvSpPr>
          <p:nvPr/>
        </p:nvSpPr>
        <p:spPr bwMode="auto">
          <a:xfrm>
            <a:off x="1691640" y="1273175"/>
            <a:ext cx="3616325" cy="438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521970"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2197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2197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2197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2197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2197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2197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2197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2197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98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组件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build.gradle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配置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91640" y="1890395"/>
            <a:ext cx="5031105" cy="1386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api('com.readystatesoftware.chuck:library:1.0.4') {</a:t>
            </a:r>
            <a:endParaRPr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exclude group: 'com.android.support', module: '*'</a:t>
            </a:r>
            <a:endParaRPr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}</a:t>
            </a:r>
            <a:endParaRPr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api('com.amap.api:location:3.6.1') {</a:t>
            </a:r>
            <a:endParaRPr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exclude group: 'com.android.support', module: '*'</a:t>
            </a:r>
            <a:endParaRPr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}</a:t>
            </a:r>
            <a:endParaRPr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Tm="24429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4"/>
          <p:cNvSpPr txBox="1"/>
          <p:nvPr/>
        </p:nvSpPr>
        <p:spPr>
          <a:xfrm>
            <a:off x="2386645" y="4716537"/>
            <a:ext cx="1189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ONE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TextBox 66"/>
          <p:cNvSpPr txBox="1"/>
          <p:nvPr/>
        </p:nvSpPr>
        <p:spPr>
          <a:xfrm>
            <a:off x="5480299" y="4716537"/>
            <a:ext cx="1240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TWO</a:t>
            </a:r>
            <a:endParaRPr lang="zh-CN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66"/>
          <p:cNvSpPr txBox="1"/>
          <p:nvPr/>
        </p:nvSpPr>
        <p:spPr>
          <a:xfrm>
            <a:off x="8232585" y="4716537"/>
            <a:ext cx="1378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THREE</a:t>
            </a:r>
            <a:endParaRPr lang="zh-CN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64"/>
          <p:cNvSpPr txBox="1"/>
          <p:nvPr/>
        </p:nvSpPr>
        <p:spPr>
          <a:xfrm>
            <a:off x="2585090" y="5068788"/>
            <a:ext cx="7924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6"/>
          <p:cNvSpPr txBox="1"/>
          <p:nvPr/>
        </p:nvSpPr>
        <p:spPr>
          <a:xfrm>
            <a:off x="5661481" y="5068788"/>
            <a:ext cx="8178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</a:t>
            </a:r>
            <a:endParaRPr lang="zh-CN" altLang="en-US" sz="2400" spc="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66"/>
          <p:cNvSpPr txBox="1"/>
          <p:nvPr/>
        </p:nvSpPr>
        <p:spPr>
          <a:xfrm>
            <a:off x="8557180" y="5068788"/>
            <a:ext cx="8178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zh-CN" altLang="en-US" sz="2400" spc="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573765" y="-1467544"/>
            <a:ext cx="3137307" cy="3137307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11" name="同心圆 1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>
            <a:off x="6445940" y="1654164"/>
            <a:ext cx="366369" cy="36636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050828" y="1811949"/>
            <a:ext cx="183185" cy="183185"/>
          </a:xfrm>
          <a:prstGeom prst="ellipse">
            <a:avLst/>
          </a:prstGeom>
          <a:gradFill>
            <a:gsLst>
              <a:gs pos="0">
                <a:srgbClr val="067FC9"/>
              </a:gs>
              <a:gs pos="100000">
                <a:srgbClr val="00B2CA"/>
              </a:gs>
            </a:gsLst>
            <a:lin ang="2700000" scaled="1"/>
          </a:gra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125914" y="1650370"/>
            <a:ext cx="183185" cy="183185"/>
          </a:xfrm>
          <a:prstGeom prst="ellipse">
            <a:avLst/>
          </a:prstGeom>
          <a:gradFill>
            <a:gsLst>
              <a:gs pos="0">
                <a:srgbClr val="067FC9"/>
              </a:gs>
              <a:gs pos="100000">
                <a:srgbClr val="00B2CA"/>
              </a:gs>
            </a:gsLst>
            <a:lin ang="2700000" scaled="1"/>
          </a:gra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088668" y="1477741"/>
            <a:ext cx="333939" cy="333939"/>
          </a:xfrm>
          <a:prstGeom prst="ellipse">
            <a:avLst/>
          </a:prstGeom>
          <a:gradFill>
            <a:gsLst>
              <a:gs pos="0">
                <a:srgbClr val="067FC9"/>
              </a:gs>
              <a:gs pos="100000">
                <a:srgbClr val="00B2CA"/>
              </a:gs>
            </a:gsLst>
            <a:lin ang="2700000" scaled="1"/>
          </a:gra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490300" y="1443940"/>
            <a:ext cx="366369" cy="366369"/>
          </a:xfrm>
          <a:prstGeom prst="ellipse">
            <a:avLst/>
          </a:prstGeom>
          <a:gradFill>
            <a:gsLst>
              <a:gs pos="0">
                <a:srgbClr val="067FC9"/>
              </a:gs>
              <a:gs pos="100000">
                <a:srgbClr val="00B2CA"/>
              </a:gs>
            </a:gsLst>
            <a:lin ang="2700000" scaled="1"/>
          </a:gra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803401" y="1825958"/>
            <a:ext cx="183185" cy="183185"/>
          </a:xfrm>
          <a:prstGeom prst="ellipse">
            <a:avLst/>
          </a:prstGeom>
          <a:gradFill>
            <a:gsLst>
              <a:gs pos="0">
                <a:srgbClr val="067FC9"/>
              </a:gs>
              <a:gs pos="100000">
                <a:srgbClr val="00B2CA"/>
              </a:gs>
            </a:gsLst>
            <a:lin ang="2700000" scaled="1"/>
          </a:gra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317630" y="1579230"/>
            <a:ext cx="429535" cy="429535"/>
          </a:xfrm>
          <a:prstGeom prst="ellipse">
            <a:avLst/>
          </a:prstGeom>
          <a:gradFill>
            <a:gsLst>
              <a:gs pos="0">
                <a:srgbClr val="067FC9"/>
              </a:gs>
              <a:gs pos="100000">
                <a:srgbClr val="00B2CA"/>
              </a:gs>
            </a:gsLst>
            <a:lin ang="2700000" scaled="1"/>
          </a:gra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652078" y="1653990"/>
            <a:ext cx="366369" cy="36636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271798" y="1828966"/>
            <a:ext cx="183185" cy="183185"/>
          </a:xfrm>
          <a:prstGeom prst="ellipse">
            <a:avLst/>
          </a:prstGeom>
          <a:gradFill>
            <a:gsLst>
              <a:gs pos="0">
                <a:srgbClr val="067FC9"/>
              </a:gs>
              <a:gs pos="100000">
                <a:srgbClr val="00B2CA"/>
              </a:gs>
            </a:gsLst>
            <a:lin ang="2700000" scaled="1"/>
          </a:gra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739388" y="1409629"/>
            <a:ext cx="366369" cy="36636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297114" y="1724741"/>
            <a:ext cx="183185" cy="18318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7893458" y="1825958"/>
            <a:ext cx="183185" cy="183185"/>
          </a:xfrm>
          <a:prstGeom prst="ellipse">
            <a:avLst/>
          </a:prstGeom>
          <a:gradFill>
            <a:gsLst>
              <a:gs pos="0">
                <a:srgbClr val="067FC9"/>
              </a:gs>
              <a:gs pos="100000">
                <a:srgbClr val="00B2CA"/>
              </a:gs>
            </a:gsLst>
            <a:lin ang="2700000" scaled="1"/>
          </a:gra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052303" y="153023"/>
            <a:ext cx="2298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54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4"/>
          <p:cNvSpPr txBox="1">
            <a:spLocks noChangeArrowheads="1"/>
          </p:cNvSpPr>
          <p:nvPr/>
        </p:nvSpPr>
        <p:spPr bwMode="auto">
          <a:xfrm>
            <a:off x="5286592" y="904776"/>
            <a:ext cx="1829944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8026245" y="2550171"/>
            <a:ext cx="1869060" cy="1869042"/>
            <a:chOff x="5196486" y="5946187"/>
            <a:chExt cx="305647" cy="305644"/>
          </a:xfrm>
        </p:grpSpPr>
        <p:grpSp>
          <p:nvGrpSpPr>
            <p:cNvPr id="28" name="组合 27"/>
            <p:cNvGrpSpPr/>
            <p:nvPr/>
          </p:nvGrpSpPr>
          <p:grpSpPr>
            <a:xfrm>
              <a:off x="5196486" y="5946187"/>
              <a:ext cx="305647" cy="305644"/>
              <a:chOff x="1517330" y="1125257"/>
              <a:chExt cx="2204282" cy="2204282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1517330" y="1125257"/>
                <a:ext cx="2204282" cy="2204282"/>
              </a:xfrm>
              <a:prstGeom prst="ellipse">
                <a:avLst/>
              </a:prstGeom>
              <a:gradFill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7530000" scaled="0"/>
              </a:gradFill>
              <a:ln w="12700">
                <a:solidFill>
                  <a:schemeClr val="bg1"/>
                </a:solidFill>
              </a:ln>
              <a:effectLst>
                <a:outerShdw blurRad="165100" dist="139700" dir="7800000" sx="74000" sy="74000" algn="tr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1719372" y="1327297"/>
                <a:ext cx="1800200" cy="1800200"/>
              </a:xfrm>
              <a:prstGeom prst="ellipse">
                <a:avLst/>
              </a:prstGeom>
              <a:gradFill>
                <a:gsLst>
                  <a:gs pos="0">
                    <a:srgbClr val="067FC9"/>
                  </a:gs>
                  <a:gs pos="100000">
                    <a:srgbClr val="00B2CA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9" name="Freeform 44"/>
            <p:cNvSpPr>
              <a:spLocks noEditPoints="1"/>
            </p:cNvSpPr>
            <p:nvPr/>
          </p:nvSpPr>
          <p:spPr bwMode="auto">
            <a:xfrm>
              <a:off x="5260211" y="6030324"/>
              <a:ext cx="170620" cy="137369"/>
            </a:xfrm>
            <a:custGeom>
              <a:avLst/>
              <a:gdLst>
                <a:gd name="T0" fmla="*/ 41 w 62"/>
                <a:gd name="T1" fmla="*/ 31 h 54"/>
                <a:gd name="T2" fmla="*/ 34 w 62"/>
                <a:gd name="T3" fmla="*/ 23 h 54"/>
                <a:gd name="T4" fmla="*/ 33 w 62"/>
                <a:gd name="T5" fmla="*/ 17 h 54"/>
                <a:gd name="T6" fmla="*/ 30 w 62"/>
                <a:gd name="T7" fmla="*/ 20 h 54"/>
                <a:gd name="T8" fmla="*/ 23 w 62"/>
                <a:gd name="T9" fmla="*/ 13 h 54"/>
                <a:gd name="T10" fmla="*/ 18 w 62"/>
                <a:gd name="T11" fmla="*/ 17 h 54"/>
                <a:gd name="T12" fmla="*/ 7 w 62"/>
                <a:gd name="T13" fmla="*/ 17 h 54"/>
                <a:gd name="T14" fmla="*/ 7 w 62"/>
                <a:gd name="T15" fmla="*/ 23 h 54"/>
                <a:gd name="T16" fmla="*/ 0 w 62"/>
                <a:gd name="T17" fmla="*/ 31 h 54"/>
                <a:gd name="T18" fmla="*/ 4 w 62"/>
                <a:gd name="T19" fmla="*/ 36 h 54"/>
                <a:gd name="T20" fmla="*/ 4 w 62"/>
                <a:gd name="T21" fmla="*/ 46 h 54"/>
                <a:gd name="T22" fmla="*/ 10 w 62"/>
                <a:gd name="T23" fmla="*/ 47 h 54"/>
                <a:gd name="T24" fmla="*/ 18 w 62"/>
                <a:gd name="T25" fmla="*/ 54 h 54"/>
                <a:gd name="T26" fmla="*/ 23 w 62"/>
                <a:gd name="T27" fmla="*/ 50 h 54"/>
                <a:gd name="T28" fmla="*/ 32 w 62"/>
                <a:gd name="T29" fmla="*/ 48 h 54"/>
                <a:gd name="T30" fmla="*/ 37 w 62"/>
                <a:gd name="T31" fmla="*/ 46 h 54"/>
                <a:gd name="T32" fmla="*/ 37 w 62"/>
                <a:gd name="T33" fmla="*/ 36 h 54"/>
                <a:gd name="T34" fmla="*/ 32 w 62"/>
                <a:gd name="T35" fmla="*/ 38 h 54"/>
                <a:gd name="T36" fmla="*/ 20 w 62"/>
                <a:gd name="T37" fmla="*/ 46 h 54"/>
                <a:gd name="T38" fmla="*/ 20 w 62"/>
                <a:gd name="T39" fmla="*/ 21 h 54"/>
                <a:gd name="T40" fmla="*/ 33 w 62"/>
                <a:gd name="T41" fmla="*/ 33 h 54"/>
                <a:gd name="T42" fmla="*/ 58 w 62"/>
                <a:gd name="T43" fmla="*/ 35 h 54"/>
                <a:gd name="T44" fmla="*/ 62 w 62"/>
                <a:gd name="T45" fmla="*/ 38 h 54"/>
                <a:gd name="T46" fmla="*/ 60 w 62"/>
                <a:gd name="T47" fmla="*/ 41 h 54"/>
                <a:gd name="T48" fmla="*/ 59 w 62"/>
                <a:gd name="T49" fmla="*/ 46 h 54"/>
                <a:gd name="T50" fmla="*/ 56 w 62"/>
                <a:gd name="T51" fmla="*/ 47 h 54"/>
                <a:gd name="T52" fmla="*/ 52 w 62"/>
                <a:gd name="T53" fmla="*/ 50 h 54"/>
                <a:gd name="T54" fmla="*/ 50 w 62"/>
                <a:gd name="T55" fmla="*/ 48 h 54"/>
                <a:gd name="T56" fmla="*/ 45 w 62"/>
                <a:gd name="T57" fmla="*/ 48 h 54"/>
                <a:gd name="T58" fmla="*/ 44 w 62"/>
                <a:gd name="T59" fmla="*/ 45 h 54"/>
                <a:gd name="T60" fmla="*/ 41 w 62"/>
                <a:gd name="T61" fmla="*/ 41 h 54"/>
                <a:gd name="T62" fmla="*/ 43 w 62"/>
                <a:gd name="T63" fmla="*/ 39 h 54"/>
                <a:gd name="T64" fmla="*/ 43 w 62"/>
                <a:gd name="T65" fmla="*/ 33 h 54"/>
                <a:gd name="T66" fmla="*/ 46 w 62"/>
                <a:gd name="T67" fmla="*/ 33 h 54"/>
                <a:gd name="T68" fmla="*/ 50 w 62"/>
                <a:gd name="T69" fmla="*/ 29 h 54"/>
                <a:gd name="T70" fmla="*/ 52 w 62"/>
                <a:gd name="T71" fmla="*/ 31 h 54"/>
                <a:gd name="T72" fmla="*/ 58 w 62"/>
                <a:gd name="T73" fmla="*/ 31 h 54"/>
                <a:gd name="T74" fmla="*/ 58 w 62"/>
                <a:gd name="T75" fmla="*/ 35 h 54"/>
                <a:gd name="T76" fmla="*/ 57 w 62"/>
                <a:gd name="T77" fmla="*/ 40 h 54"/>
                <a:gd name="T78" fmla="*/ 45 w 62"/>
                <a:gd name="T79" fmla="*/ 40 h 54"/>
                <a:gd name="T80" fmla="*/ 51 w 62"/>
                <a:gd name="T81" fmla="*/ 46 h 54"/>
                <a:gd name="T82" fmla="*/ 62 w 62"/>
                <a:gd name="T83" fmla="*/ 12 h 54"/>
                <a:gd name="T84" fmla="*/ 59 w 62"/>
                <a:gd name="T85" fmla="*/ 15 h 54"/>
                <a:gd name="T86" fmla="*/ 59 w 62"/>
                <a:gd name="T87" fmla="*/ 22 h 54"/>
                <a:gd name="T88" fmla="*/ 55 w 62"/>
                <a:gd name="T89" fmla="*/ 23 h 54"/>
                <a:gd name="T90" fmla="*/ 50 w 62"/>
                <a:gd name="T91" fmla="*/ 28 h 54"/>
                <a:gd name="T92" fmla="*/ 46 w 62"/>
                <a:gd name="T93" fmla="*/ 25 h 54"/>
                <a:gd name="T94" fmla="*/ 39 w 62"/>
                <a:gd name="T95" fmla="*/ 25 h 54"/>
                <a:gd name="T96" fmla="*/ 39 w 62"/>
                <a:gd name="T97" fmla="*/ 20 h 54"/>
                <a:gd name="T98" fmla="*/ 34 w 62"/>
                <a:gd name="T99" fmla="*/ 15 h 54"/>
                <a:gd name="T100" fmla="*/ 37 w 62"/>
                <a:gd name="T101" fmla="*/ 12 h 54"/>
                <a:gd name="T102" fmla="*/ 37 w 62"/>
                <a:gd name="T103" fmla="*/ 5 h 54"/>
                <a:gd name="T104" fmla="*/ 41 w 62"/>
                <a:gd name="T105" fmla="*/ 5 h 54"/>
                <a:gd name="T106" fmla="*/ 46 w 62"/>
                <a:gd name="T107" fmla="*/ 0 h 54"/>
                <a:gd name="T108" fmla="*/ 49 w 62"/>
                <a:gd name="T109" fmla="*/ 3 h 54"/>
                <a:gd name="T110" fmla="*/ 56 w 62"/>
                <a:gd name="T111" fmla="*/ 3 h 54"/>
                <a:gd name="T112" fmla="*/ 57 w 62"/>
                <a:gd name="T113" fmla="*/ 7 h 54"/>
                <a:gd name="T114" fmla="*/ 48 w 62"/>
                <a:gd name="T115" fmla="*/ 22 h 54"/>
                <a:gd name="T116" fmla="*/ 40 w 62"/>
                <a:gd name="T117" fmla="*/ 14 h 54"/>
                <a:gd name="T118" fmla="*/ 56 w 62"/>
                <a:gd name="T119" fmla="*/ 1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2" h="54">
                  <a:moveTo>
                    <a:pt x="41" y="36"/>
                  </a:moveTo>
                  <a:cubicBezTo>
                    <a:pt x="41" y="31"/>
                    <a:pt x="41" y="31"/>
                    <a:pt x="41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28"/>
                    <a:pt x="36" y="25"/>
                    <a:pt x="34" y="23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8" y="18"/>
                    <a:pt x="26" y="17"/>
                    <a:pt x="23" y="17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5" y="17"/>
                    <a:pt x="12" y="18"/>
                    <a:pt x="10" y="2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5" y="26"/>
                    <a:pt x="4" y="28"/>
                    <a:pt x="4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9"/>
                    <a:pt x="5" y="41"/>
                    <a:pt x="7" y="44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2" y="49"/>
                    <a:pt x="15" y="50"/>
                    <a:pt x="18" y="50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6" y="50"/>
                    <a:pt x="28" y="49"/>
                    <a:pt x="31" y="4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41"/>
                    <a:pt x="37" y="39"/>
                    <a:pt x="37" y="36"/>
                  </a:cubicBezTo>
                  <a:cubicBezTo>
                    <a:pt x="41" y="36"/>
                    <a:pt x="41" y="36"/>
                    <a:pt x="41" y="36"/>
                  </a:cubicBezTo>
                  <a:close/>
                  <a:moveTo>
                    <a:pt x="32" y="38"/>
                  </a:moveTo>
                  <a:cubicBezTo>
                    <a:pt x="32" y="38"/>
                    <a:pt x="32" y="38"/>
                    <a:pt x="32" y="38"/>
                  </a:cubicBezTo>
                  <a:cubicBezTo>
                    <a:pt x="30" y="43"/>
                    <a:pt x="26" y="46"/>
                    <a:pt x="20" y="46"/>
                  </a:cubicBezTo>
                  <a:cubicBezTo>
                    <a:pt x="14" y="46"/>
                    <a:pt x="8" y="40"/>
                    <a:pt x="8" y="33"/>
                  </a:cubicBezTo>
                  <a:cubicBezTo>
                    <a:pt x="8" y="27"/>
                    <a:pt x="14" y="21"/>
                    <a:pt x="20" y="21"/>
                  </a:cubicBezTo>
                  <a:cubicBezTo>
                    <a:pt x="26" y="21"/>
                    <a:pt x="30" y="24"/>
                    <a:pt x="32" y="29"/>
                  </a:cubicBezTo>
                  <a:cubicBezTo>
                    <a:pt x="32" y="30"/>
                    <a:pt x="33" y="32"/>
                    <a:pt x="33" y="33"/>
                  </a:cubicBezTo>
                  <a:cubicBezTo>
                    <a:pt x="33" y="35"/>
                    <a:pt x="32" y="37"/>
                    <a:pt x="32" y="38"/>
                  </a:cubicBezTo>
                  <a:close/>
                  <a:moveTo>
                    <a:pt x="58" y="35"/>
                  </a:moveTo>
                  <a:cubicBezTo>
                    <a:pt x="59" y="36"/>
                    <a:pt x="59" y="37"/>
                    <a:pt x="60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9" y="42"/>
                    <a:pt x="59" y="44"/>
                    <a:pt x="58" y="45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5" y="47"/>
                    <a:pt x="54" y="48"/>
                    <a:pt x="52" y="48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7" y="47"/>
                    <a:pt x="46" y="47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3" y="44"/>
                    <a:pt x="43" y="42"/>
                    <a:pt x="43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7"/>
                    <a:pt x="43" y="36"/>
                    <a:pt x="44" y="35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7" y="32"/>
                    <a:pt x="48" y="32"/>
                    <a:pt x="50" y="31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4" y="32"/>
                    <a:pt x="55" y="32"/>
                    <a:pt x="56" y="33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8" y="35"/>
                    <a:pt x="58" y="35"/>
                    <a:pt x="58" y="35"/>
                  </a:cubicBezTo>
                  <a:close/>
                  <a:moveTo>
                    <a:pt x="51" y="46"/>
                  </a:moveTo>
                  <a:cubicBezTo>
                    <a:pt x="55" y="46"/>
                    <a:pt x="57" y="43"/>
                    <a:pt x="57" y="40"/>
                  </a:cubicBezTo>
                  <a:cubicBezTo>
                    <a:pt x="57" y="36"/>
                    <a:pt x="55" y="34"/>
                    <a:pt x="51" y="34"/>
                  </a:cubicBezTo>
                  <a:cubicBezTo>
                    <a:pt x="48" y="34"/>
                    <a:pt x="45" y="36"/>
                    <a:pt x="45" y="40"/>
                  </a:cubicBezTo>
                  <a:cubicBezTo>
                    <a:pt x="45" y="43"/>
                    <a:pt x="48" y="46"/>
                    <a:pt x="51" y="46"/>
                  </a:cubicBezTo>
                  <a:cubicBezTo>
                    <a:pt x="51" y="46"/>
                    <a:pt x="51" y="46"/>
                    <a:pt x="51" y="46"/>
                  </a:cubicBezTo>
                  <a:close/>
                  <a:moveTo>
                    <a:pt x="59" y="12"/>
                  </a:moveTo>
                  <a:cubicBezTo>
                    <a:pt x="62" y="12"/>
                    <a:pt x="62" y="12"/>
                    <a:pt x="62" y="12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9" y="17"/>
                    <a:pt x="58" y="19"/>
                    <a:pt x="57" y="20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3" y="24"/>
                    <a:pt x="51" y="25"/>
                    <a:pt x="50" y="25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4" y="25"/>
                    <a:pt x="43" y="24"/>
                    <a:pt x="41" y="23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19"/>
                    <a:pt x="37" y="17"/>
                    <a:pt x="37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0"/>
                    <a:pt x="38" y="9"/>
                    <a:pt x="39" y="7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3" y="4"/>
                    <a:pt x="44" y="3"/>
                    <a:pt x="46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1" y="3"/>
                    <a:pt x="53" y="4"/>
                    <a:pt x="54" y="5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8" y="8"/>
                    <a:pt x="59" y="10"/>
                    <a:pt x="59" y="12"/>
                  </a:cubicBezTo>
                  <a:close/>
                  <a:moveTo>
                    <a:pt x="48" y="22"/>
                  </a:moveTo>
                  <a:cubicBezTo>
                    <a:pt x="48" y="22"/>
                    <a:pt x="48" y="22"/>
                    <a:pt x="48" y="22"/>
                  </a:cubicBezTo>
                  <a:cubicBezTo>
                    <a:pt x="43" y="22"/>
                    <a:pt x="40" y="18"/>
                    <a:pt x="40" y="14"/>
                  </a:cubicBezTo>
                  <a:cubicBezTo>
                    <a:pt x="40" y="9"/>
                    <a:pt x="43" y="6"/>
                    <a:pt x="48" y="6"/>
                  </a:cubicBezTo>
                  <a:cubicBezTo>
                    <a:pt x="52" y="6"/>
                    <a:pt x="56" y="9"/>
                    <a:pt x="56" y="14"/>
                  </a:cubicBezTo>
                  <a:cubicBezTo>
                    <a:pt x="56" y="18"/>
                    <a:pt x="52" y="22"/>
                    <a:pt x="48" y="2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08020" tIns="54009" rIns="108020" bIns="54009" numCol="1" anchor="t" anchorCtr="0" compatLnSpc="1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071726" y="2550171"/>
            <a:ext cx="1869060" cy="1869042"/>
            <a:chOff x="4299766" y="5946187"/>
            <a:chExt cx="305647" cy="305644"/>
          </a:xfrm>
        </p:grpSpPr>
        <p:grpSp>
          <p:nvGrpSpPr>
            <p:cNvPr id="38" name="组合 37"/>
            <p:cNvGrpSpPr/>
            <p:nvPr/>
          </p:nvGrpSpPr>
          <p:grpSpPr>
            <a:xfrm>
              <a:off x="4299766" y="5946187"/>
              <a:ext cx="305647" cy="305644"/>
              <a:chOff x="1517330" y="1125257"/>
              <a:chExt cx="2204282" cy="2204282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1517330" y="1125257"/>
                <a:ext cx="2204282" cy="2204282"/>
              </a:xfrm>
              <a:prstGeom prst="ellipse">
                <a:avLst/>
              </a:prstGeom>
              <a:gradFill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7530000" scaled="0"/>
              </a:gradFill>
              <a:ln w="12700">
                <a:solidFill>
                  <a:schemeClr val="bg1"/>
                </a:solidFill>
              </a:ln>
              <a:effectLst>
                <a:outerShdw blurRad="165100" dist="139700" dir="7800000" sx="74000" sy="74000" algn="tr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1719372" y="1327298"/>
                <a:ext cx="1800200" cy="1800200"/>
              </a:xfrm>
              <a:prstGeom prst="ellipse">
                <a:avLst/>
              </a:prstGeom>
              <a:gradFill>
                <a:gsLst>
                  <a:gs pos="0">
                    <a:srgbClr val="067FC9"/>
                  </a:gs>
                  <a:gs pos="100000">
                    <a:srgbClr val="00B2CA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39" name="Freeform 45"/>
            <p:cNvSpPr>
              <a:spLocks noEditPoints="1"/>
            </p:cNvSpPr>
            <p:nvPr/>
          </p:nvSpPr>
          <p:spPr bwMode="auto">
            <a:xfrm>
              <a:off x="4381353" y="6022165"/>
              <a:ext cx="142472" cy="146367"/>
            </a:xfrm>
            <a:custGeom>
              <a:avLst/>
              <a:gdLst>
                <a:gd name="T0" fmla="*/ 40 w 46"/>
                <a:gd name="T1" fmla="*/ 28 h 51"/>
                <a:gd name="T2" fmla="*/ 35 w 46"/>
                <a:gd name="T3" fmla="*/ 41 h 51"/>
                <a:gd name="T4" fmla="*/ 34 w 46"/>
                <a:gd name="T5" fmla="*/ 34 h 51"/>
                <a:gd name="T6" fmla="*/ 29 w 46"/>
                <a:gd name="T7" fmla="*/ 30 h 51"/>
                <a:gd name="T8" fmla="*/ 29 w 46"/>
                <a:gd name="T9" fmla="*/ 30 h 51"/>
                <a:gd name="T10" fmla="*/ 27 w 46"/>
                <a:gd name="T11" fmla="*/ 30 h 51"/>
                <a:gd name="T12" fmla="*/ 25 w 46"/>
                <a:gd name="T13" fmla="*/ 35 h 51"/>
                <a:gd name="T14" fmla="*/ 24 w 46"/>
                <a:gd name="T15" fmla="*/ 38 h 51"/>
                <a:gd name="T16" fmla="*/ 24 w 46"/>
                <a:gd name="T17" fmla="*/ 32 h 51"/>
                <a:gd name="T18" fmla="*/ 24 w 46"/>
                <a:gd name="T19" fmla="*/ 31 h 51"/>
                <a:gd name="T20" fmla="*/ 23 w 46"/>
                <a:gd name="T21" fmla="*/ 30 h 51"/>
                <a:gd name="T22" fmla="*/ 22 w 46"/>
                <a:gd name="T23" fmla="*/ 31 h 51"/>
                <a:gd name="T24" fmla="*/ 22 w 46"/>
                <a:gd name="T25" fmla="*/ 32 h 51"/>
                <a:gd name="T26" fmla="*/ 21 w 46"/>
                <a:gd name="T27" fmla="*/ 38 h 51"/>
                <a:gd name="T28" fmla="*/ 20 w 46"/>
                <a:gd name="T29" fmla="*/ 35 h 51"/>
                <a:gd name="T30" fmla="*/ 19 w 46"/>
                <a:gd name="T31" fmla="*/ 30 h 51"/>
                <a:gd name="T32" fmla="*/ 15 w 46"/>
                <a:gd name="T33" fmla="*/ 30 h 51"/>
                <a:gd name="T34" fmla="*/ 15 w 46"/>
                <a:gd name="T35" fmla="*/ 30 h 51"/>
                <a:gd name="T36" fmla="*/ 11 w 46"/>
                <a:gd name="T37" fmla="*/ 34 h 51"/>
                <a:gd name="T38" fmla="*/ 10 w 46"/>
                <a:gd name="T39" fmla="*/ 41 h 51"/>
                <a:gd name="T40" fmla="*/ 5 w 46"/>
                <a:gd name="T41" fmla="*/ 28 h 51"/>
                <a:gd name="T42" fmla="*/ 23 w 46"/>
                <a:gd name="T43" fmla="*/ 11 h 51"/>
                <a:gd name="T44" fmla="*/ 23 w 46"/>
                <a:gd name="T45" fmla="*/ 14 h 51"/>
                <a:gd name="T46" fmla="*/ 25 w 46"/>
                <a:gd name="T47" fmla="*/ 15 h 51"/>
                <a:gd name="T48" fmla="*/ 28 w 46"/>
                <a:gd name="T49" fmla="*/ 13 h 51"/>
                <a:gd name="T50" fmla="*/ 32 w 46"/>
                <a:gd name="T51" fmla="*/ 11 h 51"/>
                <a:gd name="T52" fmla="*/ 34 w 46"/>
                <a:gd name="T53" fmla="*/ 9 h 51"/>
                <a:gd name="T54" fmla="*/ 34 w 46"/>
                <a:gd name="T55" fmla="*/ 7 h 51"/>
                <a:gd name="T56" fmla="*/ 32 w 46"/>
                <a:gd name="T57" fmla="*/ 5 h 51"/>
                <a:gd name="T58" fmla="*/ 28 w 46"/>
                <a:gd name="T59" fmla="*/ 3 h 51"/>
                <a:gd name="T60" fmla="*/ 25 w 46"/>
                <a:gd name="T61" fmla="*/ 1 h 51"/>
                <a:gd name="T62" fmla="*/ 23 w 46"/>
                <a:gd name="T63" fmla="*/ 2 h 51"/>
                <a:gd name="T64" fmla="*/ 23 w 46"/>
                <a:gd name="T65" fmla="*/ 5 h 51"/>
                <a:gd name="T66" fmla="*/ 0 w 46"/>
                <a:gd name="T67" fmla="*/ 28 h 51"/>
                <a:gd name="T68" fmla="*/ 23 w 46"/>
                <a:gd name="T69" fmla="*/ 51 h 51"/>
                <a:gd name="T70" fmla="*/ 46 w 46"/>
                <a:gd name="T71" fmla="*/ 28 h 51"/>
                <a:gd name="T72" fmla="*/ 40 w 46"/>
                <a:gd name="T73" fmla="*/ 28 h 51"/>
                <a:gd name="T74" fmla="*/ 23 w 46"/>
                <a:gd name="T75" fmla="*/ 19 h 51"/>
                <a:gd name="T76" fmla="*/ 28 w 46"/>
                <a:gd name="T77" fmla="*/ 24 h 51"/>
                <a:gd name="T78" fmla="*/ 23 w 46"/>
                <a:gd name="T79" fmla="*/ 29 h 51"/>
                <a:gd name="T80" fmla="*/ 17 w 46"/>
                <a:gd name="T81" fmla="*/ 24 h 51"/>
                <a:gd name="T82" fmla="*/ 23 w 46"/>
                <a:gd name="T83" fmla="*/ 19 h 51"/>
                <a:gd name="T84" fmla="*/ 30 w 46"/>
                <a:gd name="T85" fmla="*/ 37 h 51"/>
                <a:gd name="T86" fmla="*/ 30 w 46"/>
                <a:gd name="T87" fmla="*/ 37 h 51"/>
                <a:gd name="T88" fmla="*/ 30 w 46"/>
                <a:gd name="T89" fmla="*/ 37 h 51"/>
                <a:gd name="T90" fmla="*/ 30 w 46"/>
                <a:gd name="T91" fmla="*/ 44 h 51"/>
                <a:gd name="T92" fmla="*/ 30 w 46"/>
                <a:gd name="T93" fmla="*/ 44 h 51"/>
                <a:gd name="T94" fmla="*/ 29 w 46"/>
                <a:gd name="T95" fmla="*/ 37 h 51"/>
                <a:gd name="T96" fmla="*/ 30 w 46"/>
                <a:gd name="T97" fmla="*/ 37 h 51"/>
                <a:gd name="T98" fmla="*/ 15 w 46"/>
                <a:gd name="T99" fmla="*/ 37 h 51"/>
                <a:gd name="T100" fmla="*/ 15 w 46"/>
                <a:gd name="T101" fmla="*/ 37 h 51"/>
                <a:gd name="T102" fmla="*/ 15 w 46"/>
                <a:gd name="T103" fmla="*/ 44 h 51"/>
                <a:gd name="T104" fmla="*/ 14 w 46"/>
                <a:gd name="T105" fmla="*/ 44 h 51"/>
                <a:gd name="T106" fmla="*/ 14 w 46"/>
                <a:gd name="T107" fmla="*/ 37 h 51"/>
                <a:gd name="T108" fmla="*/ 15 w 46"/>
                <a:gd name="T109" fmla="*/ 3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6" h="51">
                  <a:moveTo>
                    <a:pt x="40" y="28"/>
                  </a:moveTo>
                  <a:cubicBezTo>
                    <a:pt x="40" y="33"/>
                    <a:pt x="38" y="38"/>
                    <a:pt x="35" y="41"/>
                  </a:cubicBezTo>
                  <a:cubicBezTo>
                    <a:pt x="34" y="38"/>
                    <a:pt x="34" y="35"/>
                    <a:pt x="34" y="34"/>
                  </a:cubicBezTo>
                  <a:cubicBezTo>
                    <a:pt x="33" y="31"/>
                    <a:pt x="30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1"/>
                    <a:pt x="24" y="31"/>
                  </a:cubicBezTo>
                  <a:cubicBezTo>
                    <a:pt x="24" y="31"/>
                    <a:pt x="23" y="30"/>
                    <a:pt x="23" y="30"/>
                  </a:cubicBezTo>
                  <a:cubicBezTo>
                    <a:pt x="22" y="30"/>
                    <a:pt x="22" y="31"/>
                    <a:pt x="22" y="31"/>
                  </a:cubicBezTo>
                  <a:cubicBezTo>
                    <a:pt x="22" y="31"/>
                    <a:pt x="22" y="32"/>
                    <a:pt x="22" y="32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1" y="31"/>
                    <a:pt x="11" y="34"/>
                  </a:cubicBezTo>
                  <a:cubicBezTo>
                    <a:pt x="10" y="35"/>
                    <a:pt x="10" y="37"/>
                    <a:pt x="10" y="41"/>
                  </a:cubicBezTo>
                  <a:cubicBezTo>
                    <a:pt x="7" y="37"/>
                    <a:pt x="5" y="33"/>
                    <a:pt x="5" y="28"/>
                  </a:cubicBezTo>
                  <a:cubicBezTo>
                    <a:pt x="5" y="19"/>
                    <a:pt x="13" y="11"/>
                    <a:pt x="23" y="11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5"/>
                    <a:pt x="24" y="15"/>
                    <a:pt x="25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2"/>
                    <a:pt x="30" y="11"/>
                    <a:pt x="32" y="11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6" y="8"/>
                    <a:pt x="36" y="7"/>
                    <a:pt x="34" y="7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0" y="4"/>
                    <a:pt x="29" y="3"/>
                    <a:pt x="28" y="3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0"/>
                    <a:pt x="23" y="1"/>
                    <a:pt x="23" y="2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10" y="5"/>
                    <a:pt x="0" y="16"/>
                    <a:pt x="0" y="28"/>
                  </a:cubicBezTo>
                  <a:cubicBezTo>
                    <a:pt x="0" y="41"/>
                    <a:pt x="10" y="51"/>
                    <a:pt x="23" y="51"/>
                  </a:cubicBezTo>
                  <a:cubicBezTo>
                    <a:pt x="35" y="51"/>
                    <a:pt x="46" y="41"/>
                    <a:pt x="46" y="28"/>
                  </a:cubicBezTo>
                  <a:cubicBezTo>
                    <a:pt x="40" y="28"/>
                    <a:pt x="40" y="28"/>
                    <a:pt x="40" y="28"/>
                  </a:cubicBezTo>
                  <a:close/>
                  <a:moveTo>
                    <a:pt x="23" y="19"/>
                  </a:moveTo>
                  <a:cubicBezTo>
                    <a:pt x="26" y="19"/>
                    <a:pt x="28" y="21"/>
                    <a:pt x="28" y="24"/>
                  </a:cubicBezTo>
                  <a:cubicBezTo>
                    <a:pt x="28" y="27"/>
                    <a:pt x="26" y="29"/>
                    <a:pt x="23" y="29"/>
                  </a:cubicBezTo>
                  <a:cubicBezTo>
                    <a:pt x="20" y="29"/>
                    <a:pt x="17" y="27"/>
                    <a:pt x="17" y="24"/>
                  </a:cubicBezTo>
                  <a:cubicBezTo>
                    <a:pt x="17" y="21"/>
                    <a:pt x="20" y="19"/>
                    <a:pt x="23" y="19"/>
                  </a:cubicBezTo>
                  <a:close/>
                  <a:moveTo>
                    <a:pt x="30" y="37"/>
                  </a:move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30" y="37"/>
                    <a:pt x="30" y="37"/>
                    <a:pt x="30" y="37"/>
                  </a:cubicBezTo>
                  <a:close/>
                  <a:moveTo>
                    <a:pt x="15" y="37"/>
                  </a:moveTo>
                  <a:cubicBezTo>
                    <a:pt x="15" y="37"/>
                    <a:pt x="15" y="37"/>
                    <a:pt x="15" y="3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4"/>
                    <a:pt x="14" y="44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5" y="3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08020" tIns="54009" rIns="108020" bIns="54009" numCol="1" anchor="t" anchorCtr="0" compatLnSpc="1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162264" y="2550171"/>
            <a:ext cx="1869060" cy="1869042"/>
            <a:chOff x="4740390" y="5946187"/>
            <a:chExt cx="305647" cy="305644"/>
          </a:xfrm>
        </p:grpSpPr>
        <p:grpSp>
          <p:nvGrpSpPr>
            <p:cNvPr id="43" name="组合 42"/>
            <p:cNvGrpSpPr/>
            <p:nvPr/>
          </p:nvGrpSpPr>
          <p:grpSpPr>
            <a:xfrm>
              <a:off x="4740390" y="5946187"/>
              <a:ext cx="305647" cy="305644"/>
              <a:chOff x="1517330" y="1125257"/>
              <a:chExt cx="2204282" cy="2204282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1517330" y="1125257"/>
                <a:ext cx="2204282" cy="2204282"/>
              </a:xfrm>
              <a:prstGeom prst="ellipse">
                <a:avLst/>
              </a:prstGeom>
              <a:gradFill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7530000" scaled="0"/>
              </a:gradFill>
              <a:ln w="12700">
                <a:solidFill>
                  <a:schemeClr val="bg1"/>
                </a:solidFill>
              </a:ln>
              <a:effectLst>
                <a:outerShdw blurRad="165100" dist="139700" dir="7800000" sx="74000" sy="74000" algn="tr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1719372" y="1327298"/>
                <a:ext cx="1800200" cy="1800200"/>
              </a:xfrm>
              <a:prstGeom prst="ellipse">
                <a:avLst/>
              </a:prstGeom>
              <a:gradFill>
                <a:gsLst>
                  <a:gs pos="0">
                    <a:srgbClr val="067FC9"/>
                  </a:gs>
                  <a:gs pos="100000">
                    <a:srgbClr val="00B2CA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44" name="Freeform 39"/>
            <p:cNvSpPr>
              <a:spLocks noEditPoints="1"/>
            </p:cNvSpPr>
            <p:nvPr/>
          </p:nvSpPr>
          <p:spPr bwMode="auto">
            <a:xfrm>
              <a:off x="4814511" y="6022165"/>
              <a:ext cx="157403" cy="145529"/>
            </a:xfrm>
            <a:custGeom>
              <a:avLst/>
              <a:gdLst>
                <a:gd name="T0" fmla="*/ 43 w 57"/>
                <a:gd name="T1" fmla="*/ 9 h 58"/>
                <a:gd name="T2" fmla="*/ 4 w 57"/>
                <a:gd name="T3" fmla="*/ 22 h 58"/>
                <a:gd name="T4" fmla="*/ 5 w 57"/>
                <a:gd name="T5" fmla="*/ 25 h 58"/>
                <a:gd name="T6" fmla="*/ 6 w 57"/>
                <a:gd name="T7" fmla="*/ 30 h 58"/>
                <a:gd name="T8" fmla="*/ 7 w 57"/>
                <a:gd name="T9" fmla="*/ 35 h 58"/>
                <a:gd name="T10" fmla="*/ 10 w 57"/>
                <a:gd name="T11" fmla="*/ 39 h 58"/>
                <a:gd name="T12" fmla="*/ 12 w 57"/>
                <a:gd name="T13" fmla="*/ 41 h 58"/>
                <a:gd name="T14" fmla="*/ 13 w 57"/>
                <a:gd name="T15" fmla="*/ 49 h 58"/>
                <a:gd name="T16" fmla="*/ 16 w 57"/>
                <a:gd name="T17" fmla="*/ 52 h 58"/>
                <a:gd name="T18" fmla="*/ 17 w 57"/>
                <a:gd name="T19" fmla="*/ 51 h 58"/>
                <a:gd name="T20" fmla="*/ 18 w 57"/>
                <a:gd name="T21" fmla="*/ 47 h 58"/>
                <a:gd name="T22" fmla="*/ 20 w 57"/>
                <a:gd name="T23" fmla="*/ 41 h 58"/>
                <a:gd name="T24" fmla="*/ 24 w 57"/>
                <a:gd name="T25" fmla="*/ 36 h 58"/>
                <a:gd name="T26" fmla="*/ 26 w 57"/>
                <a:gd name="T27" fmla="*/ 33 h 58"/>
                <a:gd name="T28" fmla="*/ 22 w 57"/>
                <a:gd name="T29" fmla="*/ 30 h 58"/>
                <a:gd name="T30" fmla="*/ 19 w 57"/>
                <a:gd name="T31" fmla="*/ 29 h 58"/>
                <a:gd name="T32" fmla="*/ 16 w 57"/>
                <a:gd name="T33" fmla="*/ 26 h 58"/>
                <a:gd name="T34" fmla="*/ 12 w 57"/>
                <a:gd name="T35" fmla="*/ 24 h 58"/>
                <a:gd name="T36" fmla="*/ 8 w 57"/>
                <a:gd name="T37" fmla="*/ 24 h 58"/>
                <a:gd name="T38" fmla="*/ 6 w 57"/>
                <a:gd name="T39" fmla="*/ 22 h 58"/>
                <a:gd name="T40" fmla="*/ 6 w 57"/>
                <a:gd name="T41" fmla="*/ 18 h 58"/>
                <a:gd name="T42" fmla="*/ 4 w 57"/>
                <a:gd name="T43" fmla="*/ 19 h 58"/>
                <a:gd name="T44" fmla="*/ 6 w 57"/>
                <a:gd name="T45" fmla="*/ 15 h 58"/>
                <a:gd name="T46" fmla="*/ 9 w 57"/>
                <a:gd name="T47" fmla="*/ 15 h 58"/>
                <a:gd name="T48" fmla="*/ 11 w 57"/>
                <a:gd name="T49" fmla="*/ 13 h 58"/>
                <a:gd name="T50" fmla="*/ 15 w 57"/>
                <a:gd name="T51" fmla="*/ 9 h 58"/>
                <a:gd name="T52" fmla="*/ 16 w 57"/>
                <a:gd name="T53" fmla="*/ 8 h 58"/>
                <a:gd name="T54" fmla="*/ 21 w 57"/>
                <a:gd name="T55" fmla="*/ 6 h 58"/>
                <a:gd name="T56" fmla="*/ 17 w 57"/>
                <a:gd name="T57" fmla="*/ 4 h 58"/>
                <a:gd name="T58" fmla="*/ 16 w 57"/>
                <a:gd name="T59" fmla="*/ 4 h 58"/>
                <a:gd name="T60" fmla="*/ 24 w 57"/>
                <a:gd name="T61" fmla="*/ 1 h 58"/>
                <a:gd name="T62" fmla="*/ 27 w 57"/>
                <a:gd name="T63" fmla="*/ 3 h 58"/>
                <a:gd name="T64" fmla="*/ 41 w 57"/>
                <a:gd name="T65" fmla="*/ 3 h 58"/>
                <a:gd name="T66" fmla="*/ 39 w 57"/>
                <a:gd name="T67" fmla="*/ 6 h 58"/>
                <a:gd name="T68" fmla="*/ 42 w 57"/>
                <a:gd name="T69" fmla="*/ 10 h 58"/>
                <a:gd name="T70" fmla="*/ 44 w 57"/>
                <a:gd name="T71" fmla="*/ 10 h 58"/>
                <a:gd name="T72" fmla="*/ 46 w 57"/>
                <a:gd name="T73" fmla="*/ 9 h 58"/>
                <a:gd name="T74" fmla="*/ 48 w 57"/>
                <a:gd name="T75" fmla="*/ 12 h 58"/>
                <a:gd name="T76" fmla="*/ 50 w 57"/>
                <a:gd name="T77" fmla="*/ 13 h 58"/>
                <a:gd name="T78" fmla="*/ 47 w 57"/>
                <a:gd name="T79" fmla="*/ 14 h 58"/>
                <a:gd name="T80" fmla="*/ 44 w 57"/>
                <a:gd name="T81" fmla="*/ 12 h 58"/>
                <a:gd name="T82" fmla="*/ 40 w 57"/>
                <a:gd name="T83" fmla="*/ 12 h 58"/>
                <a:gd name="T84" fmla="*/ 36 w 57"/>
                <a:gd name="T85" fmla="*/ 15 h 58"/>
                <a:gd name="T86" fmla="*/ 34 w 57"/>
                <a:gd name="T87" fmla="*/ 20 h 58"/>
                <a:gd name="T88" fmla="*/ 36 w 57"/>
                <a:gd name="T89" fmla="*/ 25 h 58"/>
                <a:gd name="T90" fmla="*/ 40 w 57"/>
                <a:gd name="T91" fmla="*/ 27 h 58"/>
                <a:gd name="T92" fmla="*/ 45 w 57"/>
                <a:gd name="T93" fmla="*/ 27 h 58"/>
                <a:gd name="T94" fmla="*/ 47 w 57"/>
                <a:gd name="T95" fmla="*/ 30 h 58"/>
                <a:gd name="T96" fmla="*/ 47 w 57"/>
                <a:gd name="T97" fmla="*/ 35 h 58"/>
                <a:gd name="T98" fmla="*/ 47 w 57"/>
                <a:gd name="T99" fmla="*/ 40 h 58"/>
                <a:gd name="T100" fmla="*/ 50 w 57"/>
                <a:gd name="T101" fmla="*/ 45 h 58"/>
                <a:gd name="T102" fmla="*/ 53 w 57"/>
                <a:gd name="T103" fmla="*/ 41 h 58"/>
                <a:gd name="T104" fmla="*/ 56 w 57"/>
                <a:gd name="T105" fmla="*/ 34 h 58"/>
                <a:gd name="T106" fmla="*/ 56 w 57"/>
                <a:gd name="T107" fmla="*/ 26 h 58"/>
                <a:gd name="T108" fmla="*/ 54 w 57"/>
                <a:gd name="T109" fmla="*/ 19 h 58"/>
                <a:gd name="T110" fmla="*/ 52 w 57"/>
                <a:gd name="T111" fmla="*/ 16 h 58"/>
                <a:gd name="T112" fmla="*/ 55 w 57"/>
                <a:gd name="T113" fmla="*/ 20 h 58"/>
                <a:gd name="T114" fmla="*/ 39 w 57"/>
                <a:gd name="T115" fmla="*/ 5 h 58"/>
                <a:gd name="T116" fmla="*/ 37 w 57"/>
                <a:gd name="T117" fmla="*/ 3 h 58"/>
                <a:gd name="T118" fmla="*/ 38 w 57"/>
                <a:gd name="T119" fmla="*/ 5 h 58"/>
                <a:gd name="T120" fmla="*/ 36 w 57"/>
                <a:gd name="T121" fmla="*/ 2 h 58"/>
                <a:gd name="T122" fmla="*/ 54 w 57"/>
                <a:gd name="T123" fmla="*/ 4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" h="58">
                  <a:moveTo>
                    <a:pt x="3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2" y="17"/>
                    <a:pt x="2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lose/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lose/>
                  <a:moveTo>
                    <a:pt x="43" y="9"/>
                  </a:move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9"/>
                    <a:pt x="42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lose/>
                  <a:moveTo>
                    <a:pt x="55" y="19"/>
                  </a:moveTo>
                  <a:cubicBezTo>
                    <a:pt x="56" y="22"/>
                    <a:pt x="57" y="25"/>
                    <a:pt x="57" y="29"/>
                  </a:cubicBezTo>
                  <a:cubicBezTo>
                    <a:pt x="57" y="45"/>
                    <a:pt x="44" y="58"/>
                    <a:pt x="28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25"/>
                    <a:pt x="1" y="21"/>
                    <a:pt x="2" y="18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6" y="33"/>
                    <a:pt x="6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33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9" y="37"/>
                    <a:pt x="9" y="38"/>
                    <a:pt x="9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9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1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4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5" y="50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0"/>
                    <a:pt x="17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0"/>
                    <a:pt x="17" y="49"/>
                  </a:cubicBezTo>
                  <a:cubicBezTo>
                    <a:pt x="17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8" y="48"/>
                  </a:cubicBezTo>
                  <a:cubicBezTo>
                    <a:pt x="18" y="48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20" y="44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0"/>
                    <a:pt x="22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22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4" y="38"/>
                    <a:pt x="24" y="3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5" y="32"/>
                  </a:cubicBezTo>
                  <a:cubicBezTo>
                    <a:pt x="25" y="32"/>
                    <a:pt x="25" y="32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8" y="30"/>
                    <a:pt x="18" y="30"/>
                  </a:cubicBezTo>
                  <a:cubicBezTo>
                    <a:pt x="18" y="30"/>
                    <a:pt x="18" y="30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7" y="27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3" y="25"/>
                  </a:cubicBezTo>
                  <a:cubicBezTo>
                    <a:pt x="14" y="25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1" y="24"/>
                    <a:pt x="11" y="24"/>
                  </a:cubicBezTo>
                  <a:cubicBezTo>
                    <a:pt x="11" y="24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7" y="25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5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20"/>
                    <a:pt x="6" y="20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5" y="10"/>
                    <a:pt x="15" y="10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5"/>
                    <a:pt x="21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6" y="5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7" y="4"/>
                    <a:pt x="17" y="4"/>
                  </a:cubicBezTo>
                  <a:cubicBezTo>
                    <a:pt x="17" y="4"/>
                    <a:pt x="17" y="4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0" y="2"/>
                    <a:pt x="22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4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0" y="1"/>
                    <a:pt x="30" y="1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1"/>
                    <a:pt x="37" y="1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1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8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38" y="7"/>
                    <a:pt x="38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9"/>
                  </a:cubicBezTo>
                  <a:cubicBezTo>
                    <a:pt x="39" y="9"/>
                    <a:pt x="39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2" y="9"/>
                    <a:pt x="42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2"/>
                    <a:pt x="45" y="12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5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0"/>
                    <a:pt x="47" y="10"/>
                    <a:pt x="47" y="10"/>
                  </a:cubicBezTo>
                  <a:cubicBezTo>
                    <a:pt x="47" y="10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8"/>
                    <a:pt x="46" y="8"/>
                    <a:pt x="47" y="8"/>
                  </a:cubicBezTo>
                  <a:cubicBezTo>
                    <a:pt x="47" y="8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7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1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50" y="12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8" y="14"/>
                    <a:pt x="48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4"/>
                    <a:pt x="48" y="14"/>
                    <a:pt x="48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4"/>
                    <a:pt x="48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3" y="12"/>
                    <a:pt x="43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3" y="12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20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20"/>
                    <a:pt x="34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4" y="21"/>
                    <a:pt x="34" y="21"/>
                  </a:cubicBezTo>
                  <a:cubicBezTo>
                    <a:pt x="34" y="21"/>
                    <a:pt x="34" y="21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5" y="22"/>
                  </a:cubicBezTo>
                  <a:cubicBezTo>
                    <a:pt x="35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6" y="23"/>
                    <a:pt x="36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4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5"/>
                    <a:pt x="37" y="26"/>
                    <a:pt x="37" y="26"/>
                  </a:cubicBezTo>
                  <a:cubicBezTo>
                    <a:pt x="37" y="26"/>
                    <a:pt x="37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6"/>
                    <a:pt x="42" y="26"/>
                    <a:pt x="43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6"/>
                    <a:pt x="45" y="26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7" y="28"/>
                    <a:pt x="47" y="28"/>
                  </a:cubicBezTo>
                  <a:cubicBezTo>
                    <a:pt x="47" y="28"/>
                    <a:pt x="46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30"/>
                    <a:pt x="46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6" y="30"/>
                    <a:pt x="47" y="30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2"/>
                    <a:pt x="47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8" y="34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7" y="35"/>
                    <a:pt x="47" y="35"/>
                    <a:pt x="47" y="36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1"/>
                    <a:pt x="47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47" y="43"/>
                    <a:pt x="47" y="43"/>
                    <a:pt x="47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4"/>
                    <a:pt x="47" y="45"/>
                    <a:pt x="47" y="45"/>
                  </a:cubicBezTo>
                  <a:cubicBezTo>
                    <a:pt x="47" y="45"/>
                    <a:pt x="47" y="45"/>
                    <a:pt x="46" y="45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5"/>
                    <a:pt x="46" y="45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6"/>
                    <a:pt x="47" y="46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6"/>
                    <a:pt x="48" y="46"/>
                    <a:pt x="48" y="46"/>
                  </a:cubicBezTo>
                  <a:cubicBezTo>
                    <a:pt x="48" y="46"/>
                    <a:pt x="48" y="46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50" y="45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0" y="44"/>
                    <a:pt x="50" y="44"/>
                    <a:pt x="51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2" y="44"/>
                    <a:pt x="52" y="43"/>
                    <a:pt x="52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1" y="42"/>
                    <a:pt x="51" y="42"/>
                  </a:cubicBezTo>
                  <a:cubicBezTo>
                    <a:pt x="51" y="42"/>
                    <a:pt x="51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1"/>
                    <a:pt x="53" y="41"/>
                    <a:pt x="53" y="41"/>
                  </a:cubicBezTo>
                  <a:cubicBezTo>
                    <a:pt x="53" y="41"/>
                    <a:pt x="53" y="40"/>
                    <a:pt x="53" y="40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39"/>
                    <a:pt x="54" y="39"/>
                    <a:pt x="54" y="39"/>
                  </a:cubicBezTo>
                  <a:cubicBezTo>
                    <a:pt x="54" y="39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7"/>
                    <a:pt x="54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36"/>
                    <a:pt x="55" y="35"/>
                    <a:pt x="55" y="35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5" y="35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4"/>
                    <a:pt x="56" y="33"/>
                    <a:pt x="56" y="33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29"/>
                    <a:pt x="56" y="29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8"/>
                    <a:pt x="56" y="27"/>
                    <a:pt x="56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3"/>
                    <a:pt x="55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1" y="16"/>
                    <a:pt x="51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2" y="15"/>
                    <a:pt x="52" y="15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3" y="17"/>
                    <a:pt x="53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17"/>
                    <a:pt x="53" y="17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5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2"/>
                  </a:cubicBezTo>
                  <a:cubicBezTo>
                    <a:pt x="55" y="22"/>
                    <a:pt x="55" y="22"/>
                    <a:pt x="56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21"/>
                    <a:pt x="55" y="20"/>
                    <a:pt x="55" y="20"/>
                  </a:cubicBezTo>
                  <a:cubicBezTo>
                    <a:pt x="55" y="19"/>
                    <a:pt x="55" y="19"/>
                    <a:pt x="55" y="19"/>
                  </a:cubicBezTo>
                  <a:close/>
                  <a:moveTo>
                    <a:pt x="39" y="3"/>
                  </a:moveTo>
                  <a:cubicBezTo>
                    <a:pt x="39" y="3"/>
                    <a:pt x="39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9" y="3"/>
                    <a:pt x="39" y="3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3"/>
                    <a:pt x="39" y="3"/>
                    <a:pt x="39" y="3"/>
                  </a:cubicBezTo>
                  <a:close/>
                  <a:moveTo>
                    <a:pt x="37" y="3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2"/>
                    <a:pt x="38" y="2"/>
                  </a:cubicBezTo>
                  <a:cubicBezTo>
                    <a:pt x="38" y="2"/>
                    <a:pt x="38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6" y="2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lose/>
                  <a:moveTo>
                    <a:pt x="55" y="38"/>
                  </a:moveTo>
                  <a:cubicBezTo>
                    <a:pt x="56" y="38"/>
                    <a:pt x="56" y="38"/>
                    <a:pt x="56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4" y="40"/>
                    <a:pt x="54" y="41"/>
                    <a:pt x="54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0"/>
                    <a:pt x="55" y="40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5" y="40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8"/>
                    <a:pt x="55" y="38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38"/>
                    <a:pt x="55" y="38"/>
                    <a:pt x="55" y="3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08020" tIns="54009" rIns="108020" bIns="54009" numCol="1" anchor="t" anchorCtr="0" compatLnSpc="1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 spd="slow" advTm="6879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7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8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6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1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2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3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8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9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3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4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8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  <p:bldP spid="5" grpId="0"/>
          <p:bldP spid="6" grpId="0"/>
          <p:bldP spid="7" grpId="0"/>
          <p:bldP spid="9" grpId="0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25" grpId="0"/>
          <p:bldP spid="2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6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1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2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3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8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9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3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4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8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  <p:bldP spid="5" grpId="0"/>
          <p:bldP spid="6" grpId="0"/>
          <p:bldP spid="7" grpId="0"/>
          <p:bldP spid="9" grpId="0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25" grpId="0"/>
          <p:bldP spid="26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864940" y="549366"/>
            <a:ext cx="8142987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zh-CN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sym typeface="+mn-ea"/>
              </a:rPr>
              <a:t>资源名冲突</a:t>
            </a:r>
            <a:endParaRPr lang="zh-CN" altLang="zh-CN" b="1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sym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691906" y="704223"/>
            <a:ext cx="173159" cy="1731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46"/>
          <p:cNvSpPr txBox="1">
            <a:spLocks noChangeArrowheads="1"/>
          </p:cNvSpPr>
          <p:nvPr/>
        </p:nvSpPr>
        <p:spPr bwMode="auto">
          <a:xfrm>
            <a:off x="1691640" y="1273175"/>
            <a:ext cx="3616325" cy="438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521970"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2197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2197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2197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2197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2197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2197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2197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2197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98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build.gradle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配置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91640" y="1890395"/>
            <a:ext cx="5031105" cy="11728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if (project.name.contains('-')) {</a:t>
            </a:r>
            <a:endParaRPr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resourcePrefix project.name.replace('-', '_') + '_'</a:t>
            </a:r>
            <a:endParaRPr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} else {</a:t>
            </a:r>
            <a:endParaRPr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resourcePrefix project.name + '_'</a:t>
            </a:r>
            <a:endParaRPr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}</a:t>
            </a:r>
            <a:endParaRPr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5230" y="495300"/>
            <a:ext cx="2524125" cy="5866765"/>
          </a:xfrm>
          <a:prstGeom prst="rect">
            <a:avLst/>
          </a:prstGeom>
        </p:spPr>
      </p:pic>
    </p:spTree>
  </p:cSld>
  <p:clrMapOvr>
    <a:masterClrMapping/>
  </p:clrMapOvr>
  <p:transition spd="slow" advTm="24429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66"/>
          <p:cNvSpPr txBox="1"/>
          <p:nvPr/>
        </p:nvSpPr>
        <p:spPr>
          <a:xfrm>
            <a:off x="5354829" y="4092319"/>
            <a:ext cx="1378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THREE</a:t>
            </a:r>
            <a:endParaRPr lang="zh-CN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TextBox 66"/>
          <p:cNvSpPr txBox="1"/>
          <p:nvPr/>
        </p:nvSpPr>
        <p:spPr>
          <a:xfrm>
            <a:off x="5679425" y="4444570"/>
            <a:ext cx="817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zh-CN" altLang="en-US" sz="2400" spc="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148489" y="1925953"/>
            <a:ext cx="1869060" cy="1869042"/>
            <a:chOff x="5196486" y="5946187"/>
            <a:chExt cx="305647" cy="305644"/>
          </a:xfrm>
        </p:grpSpPr>
        <p:grpSp>
          <p:nvGrpSpPr>
            <p:cNvPr id="19" name="组合 18"/>
            <p:cNvGrpSpPr/>
            <p:nvPr/>
          </p:nvGrpSpPr>
          <p:grpSpPr>
            <a:xfrm>
              <a:off x="5196486" y="5946187"/>
              <a:ext cx="305647" cy="305644"/>
              <a:chOff x="1517330" y="1125257"/>
              <a:chExt cx="2204282" cy="2204282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1517330" y="1125257"/>
                <a:ext cx="2204282" cy="2204282"/>
              </a:xfrm>
              <a:prstGeom prst="ellipse">
                <a:avLst/>
              </a:prstGeom>
              <a:gradFill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7530000" scaled="0"/>
              </a:gradFill>
              <a:ln w="12700">
                <a:solidFill>
                  <a:schemeClr val="bg1"/>
                </a:solidFill>
              </a:ln>
              <a:effectLst>
                <a:outerShdw blurRad="165100" dist="139700" dir="7800000" sx="74000" sy="74000" algn="tr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1719372" y="1327297"/>
                <a:ext cx="1800200" cy="1800200"/>
              </a:xfrm>
              <a:prstGeom prst="ellipse">
                <a:avLst/>
              </a:prstGeom>
              <a:gradFill>
                <a:gsLst>
                  <a:gs pos="0">
                    <a:srgbClr val="067FC9"/>
                  </a:gs>
                  <a:gs pos="100000">
                    <a:srgbClr val="00B2CA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0" name="Freeform 44"/>
            <p:cNvSpPr>
              <a:spLocks noEditPoints="1"/>
            </p:cNvSpPr>
            <p:nvPr/>
          </p:nvSpPr>
          <p:spPr bwMode="auto">
            <a:xfrm>
              <a:off x="5260211" y="6030324"/>
              <a:ext cx="170620" cy="137369"/>
            </a:xfrm>
            <a:custGeom>
              <a:avLst/>
              <a:gdLst>
                <a:gd name="T0" fmla="*/ 41 w 62"/>
                <a:gd name="T1" fmla="*/ 31 h 54"/>
                <a:gd name="T2" fmla="*/ 34 w 62"/>
                <a:gd name="T3" fmla="*/ 23 h 54"/>
                <a:gd name="T4" fmla="*/ 33 w 62"/>
                <a:gd name="T5" fmla="*/ 17 h 54"/>
                <a:gd name="T6" fmla="*/ 30 w 62"/>
                <a:gd name="T7" fmla="*/ 20 h 54"/>
                <a:gd name="T8" fmla="*/ 23 w 62"/>
                <a:gd name="T9" fmla="*/ 13 h 54"/>
                <a:gd name="T10" fmla="*/ 18 w 62"/>
                <a:gd name="T11" fmla="*/ 17 h 54"/>
                <a:gd name="T12" fmla="*/ 7 w 62"/>
                <a:gd name="T13" fmla="*/ 17 h 54"/>
                <a:gd name="T14" fmla="*/ 7 w 62"/>
                <a:gd name="T15" fmla="*/ 23 h 54"/>
                <a:gd name="T16" fmla="*/ 0 w 62"/>
                <a:gd name="T17" fmla="*/ 31 h 54"/>
                <a:gd name="T18" fmla="*/ 4 w 62"/>
                <a:gd name="T19" fmla="*/ 36 h 54"/>
                <a:gd name="T20" fmla="*/ 4 w 62"/>
                <a:gd name="T21" fmla="*/ 46 h 54"/>
                <a:gd name="T22" fmla="*/ 10 w 62"/>
                <a:gd name="T23" fmla="*/ 47 h 54"/>
                <a:gd name="T24" fmla="*/ 18 w 62"/>
                <a:gd name="T25" fmla="*/ 54 h 54"/>
                <a:gd name="T26" fmla="*/ 23 w 62"/>
                <a:gd name="T27" fmla="*/ 50 h 54"/>
                <a:gd name="T28" fmla="*/ 32 w 62"/>
                <a:gd name="T29" fmla="*/ 48 h 54"/>
                <a:gd name="T30" fmla="*/ 37 w 62"/>
                <a:gd name="T31" fmla="*/ 46 h 54"/>
                <a:gd name="T32" fmla="*/ 37 w 62"/>
                <a:gd name="T33" fmla="*/ 36 h 54"/>
                <a:gd name="T34" fmla="*/ 32 w 62"/>
                <a:gd name="T35" fmla="*/ 38 h 54"/>
                <a:gd name="T36" fmla="*/ 20 w 62"/>
                <a:gd name="T37" fmla="*/ 46 h 54"/>
                <a:gd name="T38" fmla="*/ 20 w 62"/>
                <a:gd name="T39" fmla="*/ 21 h 54"/>
                <a:gd name="T40" fmla="*/ 33 w 62"/>
                <a:gd name="T41" fmla="*/ 33 h 54"/>
                <a:gd name="T42" fmla="*/ 58 w 62"/>
                <a:gd name="T43" fmla="*/ 35 h 54"/>
                <a:gd name="T44" fmla="*/ 62 w 62"/>
                <a:gd name="T45" fmla="*/ 38 h 54"/>
                <a:gd name="T46" fmla="*/ 60 w 62"/>
                <a:gd name="T47" fmla="*/ 41 h 54"/>
                <a:gd name="T48" fmla="*/ 59 w 62"/>
                <a:gd name="T49" fmla="*/ 46 h 54"/>
                <a:gd name="T50" fmla="*/ 56 w 62"/>
                <a:gd name="T51" fmla="*/ 47 h 54"/>
                <a:gd name="T52" fmla="*/ 52 w 62"/>
                <a:gd name="T53" fmla="*/ 50 h 54"/>
                <a:gd name="T54" fmla="*/ 50 w 62"/>
                <a:gd name="T55" fmla="*/ 48 h 54"/>
                <a:gd name="T56" fmla="*/ 45 w 62"/>
                <a:gd name="T57" fmla="*/ 48 h 54"/>
                <a:gd name="T58" fmla="*/ 44 w 62"/>
                <a:gd name="T59" fmla="*/ 45 h 54"/>
                <a:gd name="T60" fmla="*/ 41 w 62"/>
                <a:gd name="T61" fmla="*/ 41 h 54"/>
                <a:gd name="T62" fmla="*/ 43 w 62"/>
                <a:gd name="T63" fmla="*/ 39 h 54"/>
                <a:gd name="T64" fmla="*/ 43 w 62"/>
                <a:gd name="T65" fmla="*/ 33 h 54"/>
                <a:gd name="T66" fmla="*/ 46 w 62"/>
                <a:gd name="T67" fmla="*/ 33 h 54"/>
                <a:gd name="T68" fmla="*/ 50 w 62"/>
                <a:gd name="T69" fmla="*/ 29 h 54"/>
                <a:gd name="T70" fmla="*/ 52 w 62"/>
                <a:gd name="T71" fmla="*/ 31 h 54"/>
                <a:gd name="T72" fmla="*/ 58 w 62"/>
                <a:gd name="T73" fmla="*/ 31 h 54"/>
                <a:gd name="T74" fmla="*/ 58 w 62"/>
                <a:gd name="T75" fmla="*/ 35 h 54"/>
                <a:gd name="T76" fmla="*/ 57 w 62"/>
                <a:gd name="T77" fmla="*/ 40 h 54"/>
                <a:gd name="T78" fmla="*/ 45 w 62"/>
                <a:gd name="T79" fmla="*/ 40 h 54"/>
                <a:gd name="T80" fmla="*/ 51 w 62"/>
                <a:gd name="T81" fmla="*/ 46 h 54"/>
                <a:gd name="T82" fmla="*/ 62 w 62"/>
                <a:gd name="T83" fmla="*/ 12 h 54"/>
                <a:gd name="T84" fmla="*/ 59 w 62"/>
                <a:gd name="T85" fmla="*/ 15 h 54"/>
                <a:gd name="T86" fmla="*/ 59 w 62"/>
                <a:gd name="T87" fmla="*/ 22 h 54"/>
                <a:gd name="T88" fmla="*/ 55 w 62"/>
                <a:gd name="T89" fmla="*/ 23 h 54"/>
                <a:gd name="T90" fmla="*/ 50 w 62"/>
                <a:gd name="T91" fmla="*/ 28 h 54"/>
                <a:gd name="T92" fmla="*/ 46 w 62"/>
                <a:gd name="T93" fmla="*/ 25 h 54"/>
                <a:gd name="T94" fmla="*/ 39 w 62"/>
                <a:gd name="T95" fmla="*/ 25 h 54"/>
                <a:gd name="T96" fmla="*/ 39 w 62"/>
                <a:gd name="T97" fmla="*/ 20 h 54"/>
                <a:gd name="T98" fmla="*/ 34 w 62"/>
                <a:gd name="T99" fmla="*/ 15 h 54"/>
                <a:gd name="T100" fmla="*/ 37 w 62"/>
                <a:gd name="T101" fmla="*/ 12 h 54"/>
                <a:gd name="T102" fmla="*/ 37 w 62"/>
                <a:gd name="T103" fmla="*/ 5 h 54"/>
                <a:gd name="T104" fmla="*/ 41 w 62"/>
                <a:gd name="T105" fmla="*/ 5 h 54"/>
                <a:gd name="T106" fmla="*/ 46 w 62"/>
                <a:gd name="T107" fmla="*/ 0 h 54"/>
                <a:gd name="T108" fmla="*/ 49 w 62"/>
                <a:gd name="T109" fmla="*/ 3 h 54"/>
                <a:gd name="T110" fmla="*/ 56 w 62"/>
                <a:gd name="T111" fmla="*/ 3 h 54"/>
                <a:gd name="T112" fmla="*/ 57 w 62"/>
                <a:gd name="T113" fmla="*/ 7 h 54"/>
                <a:gd name="T114" fmla="*/ 48 w 62"/>
                <a:gd name="T115" fmla="*/ 22 h 54"/>
                <a:gd name="T116" fmla="*/ 40 w 62"/>
                <a:gd name="T117" fmla="*/ 14 h 54"/>
                <a:gd name="T118" fmla="*/ 56 w 62"/>
                <a:gd name="T119" fmla="*/ 1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2" h="54">
                  <a:moveTo>
                    <a:pt x="41" y="36"/>
                  </a:moveTo>
                  <a:cubicBezTo>
                    <a:pt x="41" y="31"/>
                    <a:pt x="41" y="31"/>
                    <a:pt x="41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28"/>
                    <a:pt x="36" y="25"/>
                    <a:pt x="34" y="23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8" y="18"/>
                    <a:pt x="26" y="17"/>
                    <a:pt x="23" y="17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5" y="17"/>
                    <a:pt x="12" y="18"/>
                    <a:pt x="10" y="2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5" y="26"/>
                    <a:pt x="4" y="28"/>
                    <a:pt x="4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9"/>
                    <a:pt x="5" y="41"/>
                    <a:pt x="7" y="44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2" y="49"/>
                    <a:pt x="15" y="50"/>
                    <a:pt x="18" y="50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6" y="50"/>
                    <a:pt x="28" y="49"/>
                    <a:pt x="31" y="4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41"/>
                    <a:pt x="37" y="39"/>
                    <a:pt x="37" y="36"/>
                  </a:cubicBezTo>
                  <a:cubicBezTo>
                    <a:pt x="41" y="36"/>
                    <a:pt x="41" y="36"/>
                    <a:pt x="41" y="36"/>
                  </a:cubicBezTo>
                  <a:close/>
                  <a:moveTo>
                    <a:pt x="32" y="38"/>
                  </a:moveTo>
                  <a:cubicBezTo>
                    <a:pt x="32" y="38"/>
                    <a:pt x="32" y="38"/>
                    <a:pt x="32" y="38"/>
                  </a:cubicBezTo>
                  <a:cubicBezTo>
                    <a:pt x="30" y="43"/>
                    <a:pt x="26" y="46"/>
                    <a:pt x="20" y="46"/>
                  </a:cubicBezTo>
                  <a:cubicBezTo>
                    <a:pt x="14" y="46"/>
                    <a:pt x="8" y="40"/>
                    <a:pt x="8" y="33"/>
                  </a:cubicBezTo>
                  <a:cubicBezTo>
                    <a:pt x="8" y="27"/>
                    <a:pt x="14" y="21"/>
                    <a:pt x="20" y="21"/>
                  </a:cubicBezTo>
                  <a:cubicBezTo>
                    <a:pt x="26" y="21"/>
                    <a:pt x="30" y="24"/>
                    <a:pt x="32" y="29"/>
                  </a:cubicBezTo>
                  <a:cubicBezTo>
                    <a:pt x="32" y="30"/>
                    <a:pt x="33" y="32"/>
                    <a:pt x="33" y="33"/>
                  </a:cubicBezTo>
                  <a:cubicBezTo>
                    <a:pt x="33" y="35"/>
                    <a:pt x="32" y="37"/>
                    <a:pt x="32" y="38"/>
                  </a:cubicBezTo>
                  <a:close/>
                  <a:moveTo>
                    <a:pt x="58" y="35"/>
                  </a:moveTo>
                  <a:cubicBezTo>
                    <a:pt x="59" y="36"/>
                    <a:pt x="59" y="37"/>
                    <a:pt x="60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9" y="42"/>
                    <a:pt x="59" y="44"/>
                    <a:pt x="58" y="45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5" y="47"/>
                    <a:pt x="54" y="48"/>
                    <a:pt x="52" y="48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7" y="47"/>
                    <a:pt x="46" y="47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3" y="44"/>
                    <a:pt x="43" y="42"/>
                    <a:pt x="43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7"/>
                    <a:pt x="43" y="36"/>
                    <a:pt x="44" y="35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7" y="32"/>
                    <a:pt x="48" y="32"/>
                    <a:pt x="50" y="31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4" y="32"/>
                    <a:pt x="55" y="32"/>
                    <a:pt x="56" y="33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8" y="35"/>
                    <a:pt x="58" y="35"/>
                    <a:pt x="58" y="35"/>
                  </a:cubicBezTo>
                  <a:close/>
                  <a:moveTo>
                    <a:pt x="51" y="46"/>
                  </a:moveTo>
                  <a:cubicBezTo>
                    <a:pt x="55" y="46"/>
                    <a:pt x="57" y="43"/>
                    <a:pt x="57" y="40"/>
                  </a:cubicBezTo>
                  <a:cubicBezTo>
                    <a:pt x="57" y="36"/>
                    <a:pt x="55" y="34"/>
                    <a:pt x="51" y="34"/>
                  </a:cubicBezTo>
                  <a:cubicBezTo>
                    <a:pt x="48" y="34"/>
                    <a:pt x="45" y="36"/>
                    <a:pt x="45" y="40"/>
                  </a:cubicBezTo>
                  <a:cubicBezTo>
                    <a:pt x="45" y="43"/>
                    <a:pt x="48" y="46"/>
                    <a:pt x="51" y="46"/>
                  </a:cubicBezTo>
                  <a:cubicBezTo>
                    <a:pt x="51" y="46"/>
                    <a:pt x="51" y="46"/>
                    <a:pt x="51" y="46"/>
                  </a:cubicBezTo>
                  <a:close/>
                  <a:moveTo>
                    <a:pt x="59" y="12"/>
                  </a:moveTo>
                  <a:cubicBezTo>
                    <a:pt x="62" y="12"/>
                    <a:pt x="62" y="12"/>
                    <a:pt x="62" y="12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9" y="17"/>
                    <a:pt x="58" y="19"/>
                    <a:pt x="57" y="20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3" y="24"/>
                    <a:pt x="51" y="25"/>
                    <a:pt x="50" y="25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4" y="25"/>
                    <a:pt x="43" y="24"/>
                    <a:pt x="41" y="23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19"/>
                    <a:pt x="37" y="17"/>
                    <a:pt x="37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0"/>
                    <a:pt x="38" y="9"/>
                    <a:pt x="39" y="7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3" y="4"/>
                    <a:pt x="44" y="3"/>
                    <a:pt x="46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1" y="3"/>
                    <a:pt x="53" y="4"/>
                    <a:pt x="54" y="5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8" y="8"/>
                    <a:pt x="59" y="10"/>
                    <a:pt x="59" y="12"/>
                  </a:cubicBezTo>
                  <a:close/>
                  <a:moveTo>
                    <a:pt x="48" y="22"/>
                  </a:moveTo>
                  <a:cubicBezTo>
                    <a:pt x="48" y="22"/>
                    <a:pt x="48" y="22"/>
                    <a:pt x="48" y="22"/>
                  </a:cubicBezTo>
                  <a:cubicBezTo>
                    <a:pt x="43" y="22"/>
                    <a:pt x="40" y="18"/>
                    <a:pt x="40" y="14"/>
                  </a:cubicBezTo>
                  <a:cubicBezTo>
                    <a:pt x="40" y="9"/>
                    <a:pt x="43" y="6"/>
                    <a:pt x="48" y="6"/>
                  </a:cubicBezTo>
                  <a:cubicBezTo>
                    <a:pt x="52" y="6"/>
                    <a:pt x="56" y="9"/>
                    <a:pt x="56" y="14"/>
                  </a:cubicBezTo>
                  <a:cubicBezTo>
                    <a:pt x="56" y="18"/>
                    <a:pt x="52" y="22"/>
                    <a:pt x="48" y="2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08020" tIns="54009" rIns="108020" bIns="54009" numCol="1" anchor="t" anchorCtr="0" compatLnSpc="1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 spd="slow" advTm="65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4010660" y="3032760"/>
            <a:ext cx="405701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sym typeface="+mn-ea"/>
              </a:rPr>
              <a:t>组件化应运而生！</a:t>
            </a:r>
            <a:endParaRPr lang="zh-CN" altLang="zh-CN" sz="36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91640" y="1890395"/>
            <a:ext cx="5031105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endParaRPr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Tm="24429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908630" y="519521"/>
            <a:ext cx="8142987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zh-CN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风险与反思</a:t>
            </a:r>
            <a:endParaRPr lang="zh-CN" altLang="zh-CN" b="1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7" name="任意多边形 46"/>
          <p:cNvSpPr/>
          <p:nvPr/>
        </p:nvSpPr>
        <p:spPr>
          <a:xfrm>
            <a:off x="3596847" y="2858933"/>
            <a:ext cx="4998307" cy="2553071"/>
          </a:xfrm>
          <a:custGeom>
            <a:avLst/>
            <a:gdLst>
              <a:gd name="connsiteX0" fmla="*/ 2499153 w 4998306"/>
              <a:gd name="connsiteY0" fmla="*/ 0 h 2553070"/>
              <a:gd name="connsiteX1" fmla="*/ 4998306 w 4998306"/>
              <a:gd name="connsiteY1" fmla="*/ 2499153 h 2553070"/>
              <a:gd name="connsiteX2" fmla="*/ 4995583 w 4998306"/>
              <a:gd name="connsiteY2" fmla="*/ 2553070 h 2553070"/>
              <a:gd name="connsiteX3" fmla="*/ 4831507 w 4998306"/>
              <a:gd name="connsiteY3" fmla="*/ 2553070 h 2553070"/>
              <a:gd name="connsiteX4" fmla="*/ 4834230 w 4998306"/>
              <a:gd name="connsiteY4" fmla="*/ 2499152 h 2553070"/>
              <a:gd name="connsiteX5" fmla="*/ 2495117 w 4998306"/>
              <a:gd name="connsiteY5" fmla="*/ 160039 h 2553070"/>
              <a:gd name="connsiteX6" fmla="*/ 156004 w 4998306"/>
              <a:gd name="connsiteY6" fmla="*/ 2499152 h 2553070"/>
              <a:gd name="connsiteX7" fmla="*/ 158727 w 4998306"/>
              <a:gd name="connsiteY7" fmla="*/ 2553070 h 2553070"/>
              <a:gd name="connsiteX8" fmla="*/ 2723 w 4998306"/>
              <a:gd name="connsiteY8" fmla="*/ 2553070 h 2553070"/>
              <a:gd name="connsiteX9" fmla="*/ 0 w 4998306"/>
              <a:gd name="connsiteY9" fmla="*/ 2499153 h 2553070"/>
              <a:gd name="connsiteX10" fmla="*/ 2499153 w 4998306"/>
              <a:gd name="connsiteY10" fmla="*/ 0 h 255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98306" h="2553070">
                <a:moveTo>
                  <a:pt x="2499153" y="0"/>
                </a:moveTo>
                <a:cubicBezTo>
                  <a:pt x="3879397" y="0"/>
                  <a:pt x="4998306" y="1118909"/>
                  <a:pt x="4998306" y="2499153"/>
                </a:cubicBezTo>
                <a:lnTo>
                  <a:pt x="4995583" y="2553070"/>
                </a:lnTo>
                <a:lnTo>
                  <a:pt x="4831507" y="2553070"/>
                </a:lnTo>
                <a:lnTo>
                  <a:pt x="4834230" y="2499152"/>
                </a:lnTo>
                <a:cubicBezTo>
                  <a:pt x="4834230" y="1207296"/>
                  <a:pt x="3786973" y="160039"/>
                  <a:pt x="2495117" y="160039"/>
                </a:cubicBezTo>
                <a:cubicBezTo>
                  <a:pt x="1203261" y="160039"/>
                  <a:pt x="156004" y="1207296"/>
                  <a:pt x="156004" y="2499152"/>
                </a:cubicBezTo>
                <a:lnTo>
                  <a:pt x="158727" y="2553070"/>
                </a:lnTo>
                <a:lnTo>
                  <a:pt x="2723" y="2553070"/>
                </a:lnTo>
                <a:lnTo>
                  <a:pt x="0" y="2499153"/>
                </a:lnTo>
                <a:cubicBezTo>
                  <a:pt x="0" y="1118909"/>
                  <a:pt x="1118909" y="0"/>
                  <a:pt x="2499153" y="0"/>
                </a:cubicBezTo>
                <a:close/>
              </a:path>
            </a:pathLst>
          </a:custGeom>
          <a:gradFill>
            <a:gsLst>
              <a:gs pos="0">
                <a:srgbClr val="067FC9"/>
              </a:gs>
              <a:gs pos="100000">
                <a:srgbClr val="00B2CA"/>
              </a:gs>
            </a:gsLst>
            <a:lin ang="2700000" scaled="1"/>
          </a:gradFill>
          <a:ln>
            <a:noFill/>
          </a:ln>
          <a:effectLst>
            <a:innerShdw blurRad="508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+mj-ea"/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378748" y="4743625"/>
            <a:ext cx="964236" cy="1418629"/>
            <a:chOff x="3492985" y="4720558"/>
            <a:chExt cx="964236" cy="1418629"/>
          </a:xfrm>
        </p:grpSpPr>
        <p:sp>
          <p:nvSpPr>
            <p:cNvPr id="56" name="圆角矩形 55"/>
            <p:cNvSpPr/>
            <p:nvPr/>
          </p:nvSpPr>
          <p:spPr>
            <a:xfrm rot="2700000">
              <a:off x="3361370" y="5043337"/>
              <a:ext cx="1418629" cy="77307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alpha val="69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+mj-ea"/>
                <a:ea typeface="+mj-ea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3492985" y="4841955"/>
              <a:ext cx="647270" cy="64727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+mj-ea"/>
                <a:ea typeface="+mj-ea"/>
              </a:endParaRPr>
            </a:p>
          </p:txBody>
        </p:sp>
        <p:sp>
          <p:nvSpPr>
            <p:cNvPr id="58" name="圆角矩形 57"/>
            <p:cNvSpPr/>
            <p:nvPr/>
          </p:nvSpPr>
          <p:spPr>
            <a:xfrm rot="2700000">
              <a:off x="3441715" y="5111650"/>
              <a:ext cx="1248278" cy="61637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alpha val="55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+mj-ea"/>
                <a:ea typeface="+mj-ea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3556392" y="4905362"/>
              <a:ext cx="520456" cy="520456"/>
            </a:xfrm>
            <a:prstGeom prst="ellipse">
              <a:avLst/>
            </a:pr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3592520" y="4951891"/>
              <a:ext cx="5160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+mj-ea"/>
                  <a:ea typeface="+mj-ea"/>
                </a:rPr>
                <a:t>01</a:t>
              </a:r>
              <a:endParaRPr lang="zh-CN" altLang="en-US" sz="2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517255" y="3690620"/>
            <a:ext cx="2376805" cy="40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8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通用模块不宜常动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7" name="组合 116"/>
          <p:cNvGrpSpPr/>
          <p:nvPr/>
        </p:nvGrpSpPr>
        <p:grpSpPr>
          <a:xfrm>
            <a:off x="5089121" y="3732014"/>
            <a:ext cx="2013759" cy="3215014"/>
            <a:chOff x="5089121" y="2734445"/>
            <a:chExt cx="2013758" cy="3215014"/>
          </a:xfrm>
        </p:grpSpPr>
        <p:grpSp>
          <p:nvGrpSpPr>
            <p:cNvPr id="118" name="组合 117"/>
            <p:cNvGrpSpPr/>
            <p:nvPr/>
          </p:nvGrpSpPr>
          <p:grpSpPr>
            <a:xfrm>
              <a:off x="5089121" y="2734445"/>
              <a:ext cx="2013758" cy="3215014"/>
              <a:chOff x="2628900" y="0"/>
              <a:chExt cx="3924300" cy="6265240"/>
            </a:xfrm>
          </p:grpSpPr>
          <p:sp>
            <p:nvSpPr>
              <p:cNvPr id="131" name="圆角矩形 130"/>
              <p:cNvSpPr/>
              <p:nvPr/>
            </p:nvSpPr>
            <p:spPr>
              <a:xfrm>
                <a:off x="4210045" y="6028873"/>
                <a:ext cx="762006" cy="217714"/>
              </a:xfrm>
              <a:prstGeom prst="round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100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2" name="任意多边形 131"/>
              <p:cNvSpPr/>
              <p:nvPr/>
            </p:nvSpPr>
            <p:spPr>
              <a:xfrm rot="18900000">
                <a:off x="3939602" y="4936160"/>
                <a:ext cx="1302892" cy="1329080"/>
              </a:xfrm>
              <a:custGeom>
                <a:avLst/>
                <a:gdLst>
                  <a:gd name="connsiteX0" fmla="*/ 221518 w 1329080"/>
                  <a:gd name="connsiteY0" fmla="*/ 0 h 1329080"/>
                  <a:gd name="connsiteX1" fmla="*/ 1329080 w 1329080"/>
                  <a:gd name="connsiteY1" fmla="*/ 1107563 h 1329080"/>
                  <a:gd name="connsiteX2" fmla="*/ 1107563 w 1329080"/>
                  <a:gd name="connsiteY2" fmla="*/ 1329080 h 1329080"/>
                  <a:gd name="connsiteX3" fmla="*/ 543947 w 1329080"/>
                  <a:gd name="connsiteY3" fmla="*/ 1329080 h 1329080"/>
                  <a:gd name="connsiteX4" fmla="*/ 0 w 1329080"/>
                  <a:gd name="connsiteY4" fmla="*/ 785133 h 1329080"/>
                  <a:gd name="connsiteX5" fmla="*/ 0 w 1329080"/>
                  <a:gd name="connsiteY5" fmla="*/ 221518 h 1329080"/>
                  <a:gd name="connsiteX6" fmla="*/ 221518 w 1329080"/>
                  <a:gd name="connsiteY6" fmla="*/ 0 h 1329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29080" h="1329080">
                    <a:moveTo>
                      <a:pt x="221518" y="0"/>
                    </a:moveTo>
                    <a:lnTo>
                      <a:pt x="1329080" y="1107563"/>
                    </a:lnTo>
                    <a:cubicBezTo>
                      <a:pt x="1329080" y="1229903"/>
                      <a:pt x="1229903" y="1329080"/>
                      <a:pt x="1107563" y="1329080"/>
                    </a:cubicBezTo>
                    <a:lnTo>
                      <a:pt x="543947" y="1329080"/>
                    </a:lnTo>
                    <a:lnTo>
                      <a:pt x="0" y="785133"/>
                    </a:lnTo>
                    <a:lnTo>
                      <a:pt x="0" y="221518"/>
                    </a:lnTo>
                    <a:cubicBezTo>
                      <a:pt x="0" y="99177"/>
                      <a:pt x="99177" y="0"/>
                      <a:pt x="221518" y="0"/>
                    </a:cubicBezTo>
                    <a:close/>
                  </a:path>
                </a:pathLst>
              </a:custGeom>
              <a:gradFill>
                <a:gsLst>
                  <a:gs pos="48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  <a:alpha val="82000"/>
                    </a:schemeClr>
                  </a:gs>
                  <a:gs pos="3000">
                    <a:schemeClr val="bg1">
                      <a:lumMod val="5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3" name="任意多边形 132"/>
              <p:cNvSpPr/>
              <p:nvPr/>
            </p:nvSpPr>
            <p:spPr>
              <a:xfrm>
                <a:off x="3748087" y="4667248"/>
                <a:ext cx="1685925" cy="933452"/>
              </a:xfrm>
              <a:custGeom>
                <a:avLst/>
                <a:gdLst>
                  <a:gd name="connsiteX0" fmla="*/ 0 w 1685925"/>
                  <a:gd name="connsiteY0" fmla="*/ 0 h 933452"/>
                  <a:gd name="connsiteX1" fmla="*/ 1685925 w 1685925"/>
                  <a:gd name="connsiteY1" fmla="*/ 0 h 933452"/>
                  <a:gd name="connsiteX2" fmla="*/ 1685925 w 1685925"/>
                  <a:gd name="connsiteY2" fmla="*/ 933452 h 933452"/>
                  <a:gd name="connsiteX3" fmla="*/ 0 w 1685925"/>
                  <a:gd name="connsiteY3" fmla="*/ 933452 h 933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5925" h="933452">
                    <a:moveTo>
                      <a:pt x="0" y="0"/>
                    </a:moveTo>
                    <a:lnTo>
                      <a:pt x="1685925" y="0"/>
                    </a:lnTo>
                    <a:lnTo>
                      <a:pt x="1685925" y="933452"/>
                    </a:lnTo>
                    <a:lnTo>
                      <a:pt x="0" y="933452"/>
                    </a:lnTo>
                    <a:close/>
                  </a:path>
                </a:pathLst>
              </a:custGeom>
              <a:gradFill>
                <a:gsLst>
                  <a:gs pos="88000">
                    <a:schemeClr val="bg1">
                      <a:lumMod val="75000"/>
                    </a:schemeClr>
                  </a:gs>
                  <a:gs pos="51000">
                    <a:schemeClr val="bg1">
                      <a:lumMod val="65000"/>
                    </a:schemeClr>
                  </a:gs>
                  <a:gs pos="64000">
                    <a:schemeClr val="bg1">
                      <a:lumMod val="85000"/>
                    </a:schemeClr>
                  </a:gs>
                  <a:gs pos="76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  <a:gs pos="3000">
                    <a:schemeClr val="bg1">
                      <a:lumMod val="65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4" name="圆角矩形 133"/>
              <p:cNvSpPr/>
              <p:nvPr/>
            </p:nvSpPr>
            <p:spPr>
              <a:xfrm rot="-300000">
                <a:off x="3745777" y="5473848"/>
                <a:ext cx="1674823" cy="82848"/>
              </a:xfrm>
              <a:prstGeom prst="roundRect">
                <a:avLst>
                  <a:gd name="adj" fmla="val 13637"/>
                </a:avLst>
              </a:prstGeom>
              <a:gradFill>
                <a:gsLst>
                  <a:gs pos="78000">
                    <a:schemeClr val="bg1"/>
                  </a:gs>
                  <a:gs pos="5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  <a:gs pos="23000">
                    <a:schemeClr val="bg1"/>
                  </a:gs>
                  <a:gs pos="0">
                    <a:schemeClr val="bg1">
                      <a:lumMod val="5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5" name="圆角矩形 134"/>
              <p:cNvSpPr/>
              <p:nvPr/>
            </p:nvSpPr>
            <p:spPr>
              <a:xfrm rot="-300000">
                <a:off x="3745777" y="5003011"/>
                <a:ext cx="1674823" cy="78828"/>
              </a:xfrm>
              <a:prstGeom prst="roundRect">
                <a:avLst>
                  <a:gd name="adj" fmla="val 18590"/>
                </a:avLst>
              </a:prstGeom>
              <a:gradFill>
                <a:gsLst>
                  <a:gs pos="78000">
                    <a:schemeClr val="bg1"/>
                  </a:gs>
                  <a:gs pos="5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  <a:gs pos="23000">
                    <a:schemeClr val="bg1"/>
                  </a:gs>
                  <a:gs pos="0">
                    <a:schemeClr val="bg1">
                      <a:lumMod val="5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6" name="圆角矩形 135"/>
              <p:cNvSpPr/>
              <p:nvPr/>
            </p:nvSpPr>
            <p:spPr>
              <a:xfrm rot="-300000">
                <a:off x="3745777" y="5169689"/>
                <a:ext cx="1674823" cy="78828"/>
              </a:xfrm>
              <a:prstGeom prst="roundRect">
                <a:avLst>
                  <a:gd name="adj" fmla="val 1062"/>
                </a:avLst>
              </a:prstGeom>
              <a:gradFill>
                <a:gsLst>
                  <a:gs pos="78000">
                    <a:schemeClr val="bg1"/>
                  </a:gs>
                  <a:gs pos="5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  <a:gs pos="23000">
                    <a:schemeClr val="bg1"/>
                  </a:gs>
                  <a:gs pos="0">
                    <a:schemeClr val="bg1">
                      <a:lumMod val="5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7" name="圆角矩形 136"/>
              <p:cNvSpPr/>
              <p:nvPr/>
            </p:nvSpPr>
            <p:spPr>
              <a:xfrm rot="-300000">
                <a:off x="3745777" y="5338507"/>
                <a:ext cx="1674823" cy="78828"/>
              </a:xfrm>
              <a:prstGeom prst="roundRect">
                <a:avLst>
                  <a:gd name="adj" fmla="val 14265"/>
                </a:avLst>
              </a:prstGeom>
              <a:gradFill>
                <a:gsLst>
                  <a:gs pos="78000">
                    <a:schemeClr val="bg1"/>
                  </a:gs>
                  <a:gs pos="5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  <a:gs pos="23000">
                    <a:schemeClr val="bg1"/>
                  </a:gs>
                  <a:gs pos="0">
                    <a:schemeClr val="bg1">
                      <a:lumMod val="5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8" name="任意多边形 137"/>
              <p:cNvSpPr/>
              <p:nvPr/>
            </p:nvSpPr>
            <p:spPr>
              <a:xfrm>
                <a:off x="2628900" y="0"/>
                <a:ext cx="3924300" cy="4667248"/>
              </a:xfrm>
              <a:custGeom>
                <a:avLst/>
                <a:gdLst>
                  <a:gd name="connsiteX0" fmla="*/ 1962150 w 3924300"/>
                  <a:gd name="connsiteY0" fmla="*/ 0 h 4667248"/>
                  <a:gd name="connsiteX1" fmla="*/ 3924300 w 3924300"/>
                  <a:gd name="connsiteY1" fmla="*/ 1962150 h 4667248"/>
                  <a:gd name="connsiteX2" fmla="*/ 3770105 w 3924300"/>
                  <a:gd name="connsiteY2" fmla="*/ 2725908 h 4667248"/>
                  <a:gd name="connsiteX3" fmla="*/ 3769902 w 3924300"/>
                  <a:gd name="connsiteY3" fmla="*/ 2726328 h 4667248"/>
                  <a:gd name="connsiteX4" fmla="*/ 3802289 w 3924300"/>
                  <a:gd name="connsiteY4" fmla="*/ 2740482 h 4667248"/>
                  <a:gd name="connsiteX5" fmla="*/ 3076575 w 3924300"/>
                  <a:gd name="connsiteY5" fmla="*/ 4362442 h 4667248"/>
                  <a:gd name="connsiteX6" fmla="*/ 2771769 w 3924300"/>
                  <a:gd name="connsiteY6" fmla="*/ 4667248 h 4667248"/>
                  <a:gd name="connsiteX7" fmla="*/ 1152531 w 3924300"/>
                  <a:gd name="connsiteY7" fmla="*/ 4667248 h 4667248"/>
                  <a:gd name="connsiteX8" fmla="*/ 847725 w 3924300"/>
                  <a:gd name="connsiteY8" fmla="*/ 4362442 h 4667248"/>
                  <a:gd name="connsiteX9" fmla="*/ 165554 w 3924300"/>
                  <a:gd name="connsiteY9" fmla="*/ 2765883 h 4667248"/>
                  <a:gd name="connsiteX10" fmla="*/ 172070 w 3924300"/>
                  <a:gd name="connsiteY10" fmla="*/ 2763013 h 4667248"/>
                  <a:gd name="connsiteX11" fmla="*/ 154196 w 3924300"/>
                  <a:gd name="connsiteY11" fmla="*/ 2725908 h 4667248"/>
                  <a:gd name="connsiteX12" fmla="*/ 0 w 3924300"/>
                  <a:gd name="connsiteY12" fmla="*/ 1962150 h 4667248"/>
                  <a:gd name="connsiteX13" fmla="*/ 1962150 w 3924300"/>
                  <a:gd name="connsiteY13" fmla="*/ 0 h 4667248"/>
                  <a:gd name="connsiteX0-1" fmla="*/ 1962150 w 3924300"/>
                  <a:gd name="connsiteY0-2" fmla="*/ 0 h 4667248"/>
                  <a:gd name="connsiteX1-3" fmla="*/ 3924300 w 3924300"/>
                  <a:gd name="connsiteY1-4" fmla="*/ 1962150 h 4667248"/>
                  <a:gd name="connsiteX2-5" fmla="*/ 3770105 w 3924300"/>
                  <a:gd name="connsiteY2-6" fmla="*/ 2725908 h 4667248"/>
                  <a:gd name="connsiteX3-7" fmla="*/ 3802289 w 3924300"/>
                  <a:gd name="connsiteY3-8" fmla="*/ 2740482 h 4667248"/>
                  <a:gd name="connsiteX4-9" fmla="*/ 3076575 w 3924300"/>
                  <a:gd name="connsiteY4-10" fmla="*/ 4362442 h 4667248"/>
                  <a:gd name="connsiteX5-11" fmla="*/ 2771769 w 3924300"/>
                  <a:gd name="connsiteY5-12" fmla="*/ 4667248 h 4667248"/>
                  <a:gd name="connsiteX6-13" fmla="*/ 1152531 w 3924300"/>
                  <a:gd name="connsiteY6-14" fmla="*/ 4667248 h 4667248"/>
                  <a:gd name="connsiteX7-15" fmla="*/ 847725 w 3924300"/>
                  <a:gd name="connsiteY7-16" fmla="*/ 4362442 h 4667248"/>
                  <a:gd name="connsiteX8-17" fmla="*/ 165554 w 3924300"/>
                  <a:gd name="connsiteY8-18" fmla="*/ 2765883 h 4667248"/>
                  <a:gd name="connsiteX9-19" fmla="*/ 172070 w 3924300"/>
                  <a:gd name="connsiteY9-20" fmla="*/ 2763013 h 4667248"/>
                  <a:gd name="connsiteX10-21" fmla="*/ 154196 w 3924300"/>
                  <a:gd name="connsiteY10-22" fmla="*/ 2725908 h 4667248"/>
                  <a:gd name="connsiteX11-23" fmla="*/ 0 w 3924300"/>
                  <a:gd name="connsiteY11-24" fmla="*/ 1962150 h 4667248"/>
                  <a:gd name="connsiteX12-25" fmla="*/ 1962150 w 3924300"/>
                  <a:gd name="connsiteY12-26" fmla="*/ 0 h 4667248"/>
                  <a:gd name="connsiteX0-27" fmla="*/ 1962150 w 3924300"/>
                  <a:gd name="connsiteY0-28" fmla="*/ 0 h 4667248"/>
                  <a:gd name="connsiteX1-29" fmla="*/ 3924300 w 3924300"/>
                  <a:gd name="connsiteY1-30" fmla="*/ 1962150 h 4667248"/>
                  <a:gd name="connsiteX2-31" fmla="*/ 3770105 w 3924300"/>
                  <a:gd name="connsiteY2-32" fmla="*/ 2725908 h 4667248"/>
                  <a:gd name="connsiteX3-33" fmla="*/ 3076575 w 3924300"/>
                  <a:gd name="connsiteY3-34" fmla="*/ 4362442 h 4667248"/>
                  <a:gd name="connsiteX4-35" fmla="*/ 2771769 w 3924300"/>
                  <a:gd name="connsiteY4-36" fmla="*/ 4667248 h 4667248"/>
                  <a:gd name="connsiteX5-37" fmla="*/ 1152531 w 3924300"/>
                  <a:gd name="connsiteY5-38" fmla="*/ 4667248 h 4667248"/>
                  <a:gd name="connsiteX6-39" fmla="*/ 847725 w 3924300"/>
                  <a:gd name="connsiteY6-40" fmla="*/ 4362442 h 4667248"/>
                  <a:gd name="connsiteX7-41" fmla="*/ 165554 w 3924300"/>
                  <a:gd name="connsiteY7-42" fmla="*/ 2765883 h 4667248"/>
                  <a:gd name="connsiteX8-43" fmla="*/ 172070 w 3924300"/>
                  <a:gd name="connsiteY8-44" fmla="*/ 2763013 h 4667248"/>
                  <a:gd name="connsiteX9-45" fmla="*/ 154196 w 3924300"/>
                  <a:gd name="connsiteY9-46" fmla="*/ 2725908 h 4667248"/>
                  <a:gd name="connsiteX10-47" fmla="*/ 0 w 3924300"/>
                  <a:gd name="connsiteY10-48" fmla="*/ 1962150 h 4667248"/>
                  <a:gd name="connsiteX11-49" fmla="*/ 1962150 w 3924300"/>
                  <a:gd name="connsiteY11-50" fmla="*/ 0 h 4667248"/>
                  <a:gd name="connsiteX0-51" fmla="*/ 1962150 w 3924300"/>
                  <a:gd name="connsiteY0-52" fmla="*/ 0 h 4667248"/>
                  <a:gd name="connsiteX1-53" fmla="*/ 3924300 w 3924300"/>
                  <a:gd name="connsiteY1-54" fmla="*/ 1962150 h 4667248"/>
                  <a:gd name="connsiteX2-55" fmla="*/ 3770105 w 3924300"/>
                  <a:gd name="connsiteY2-56" fmla="*/ 2725908 h 4667248"/>
                  <a:gd name="connsiteX3-57" fmla="*/ 3076575 w 3924300"/>
                  <a:gd name="connsiteY3-58" fmla="*/ 4362442 h 4667248"/>
                  <a:gd name="connsiteX4-59" fmla="*/ 2771769 w 3924300"/>
                  <a:gd name="connsiteY4-60" fmla="*/ 4667248 h 4667248"/>
                  <a:gd name="connsiteX5-61" fmla="*/ 1152531 w 3924300"/>
                  <a:gd name="connsiteY5-62" fmla="*/ 4667248 h 4667248"/>
                  <a:gd name="connsiteX6-63" fmla="*/ 847725 w 3924300"/>
                  <a:gd name="connsiteY6-64" fmla="*/ 4362442 h 4667248"/>
                  <a:gd name="connsiteX7-65" fmla="*/ 165554 w 3924300"/>
                  <a:gd name="connsiteY7-66" fmla="*/ 2765883 h 4667248"/>
                  <a:gd name="connsiteX8-67" fmla="*/ 172070 w 3924300"/>
                  <a:gd name="connsiteY8-68" fmla="*/ 2763013 h 4667248"/>
                  <a:gd name="connsiteX9-69" fmla="*/ 154196 w 3924300"/>
                  <a:gd name="connsiteY9-70" fmla="*/ 2725908 h 4667248"/>
                  <a:gd name="connsiteX10-71" fmla="*/ 0 w 3924300"/>
                  <a:gd name="connsiteY10-72" fmla="*/ 1962150 h 4667248"/>
                  <a:gd name="connsiteX11-73" fmla="*/ 1962150 w 3924300"/>
                  <a:gd name="connsiteY11-74" fmla="*/ 0 h 4667248"/>
                  <a:gd name="connsiteX0-75" fmla="*/ 1962150 w 3924300"/>
                  <a:gd name="connsiteY0-76" fmla="*/ 0 h 4667248"/>
                  <a:gd name="connsiteX1-77" fmla="*/ 3924300 w 3924300"/>
                  <a:gd name="connsiteY1-78" fmla="*/ 1962150 h 4667248"/>
                  <a:gd name="connsiteX2-79" fmla="*/ 3770105 w 3924300"/>
                  <a:gd name="connsiteY2-80" fmla="*/ 2725908 h 4667248"/>
                  <a:gd name="connsiteX3-81" fmla="*/ 3076575 w 3924300"/>
                  <a:gd name="connsiteY3-82" fmla="*/ 4362442 h 4667248"/>
                  <a:gd name="connsiteX4-83" fmla="*/ 2771769 w 3924300"/>
                  <a:gd name="connsiteY4-84" fmla="*/ 4667248 h 4667248"/>
                  <a:gd name="connsiteX5-85" fmla="*/ 1152531 w 3924300"/>
                  <a:gd name="connsiteY5-86" fmla="*/ 4667248 h 4667248"/>
                  <a:gd name="connsiteX6-87" fmla="*/ 847725 w 3924300"/>
                  <a:gd name="connsiteY6-88" fmla="*/ 4362442 h 4667248"/>
                  <a:gd name="connsiteX7-89" fmla="*/ 165554 w 3924300"/>
                  <a:gd name="connsiteY7-90" fmla="*/ 2765883 h 4667248"/>
                  <a:gd name="connsiteX8-91" fmla="*/ 172070 w 3924300"/>
                  <a:gd name="connsiteY8-92" fmla="*/ 2763013 h 4667248"/>
                  <a:gd name="connsiteX9-93" fmla="*/ 154196 w 3924300"/>
                  <a:gd name="connsiteY9-94" fmla="*/ 2725908 h 4667248"/>
                  <a:gd name="connsiteX10-95" fmla="*/ 0 w 3924300"/>
                  <a:gd name="connsiteY10-96" fmla="*/ 1962150 h 4667248"/>
                  <a:gd name="connsiteX11-97" fmla="*/ 1962150 w 3924300"/>
                  <a:gd name="connsiteY11-98" fmla="*/ 0 h 46672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</a:cxnLst>
                <a:rect l="l" t="t" r="r" b="b"/>
                <a:pathLst>
                  <a:path w="3924300" h="4667248">
                    <a:moveTo>
                      <a:pt x="1962150" y="0"/>
                    </a:moveTo>
                    <a:cubicBezTo>
                      <a:pt x="3045816" y="0"/>
                      <a:pt x="3924300" y="878484"/>
                      <a:pt x="3924300" y="1962150"/>
                    </a:cubicBezTo>
                    <a:cubicBezTo>
                      <a:pt x="3924300" y="2233067"/>
                      <a:pt x="3869395" y="2491159"/>
                      <a:pt x="3770105" y="2725908"/>
                    </a:cubicBezTo>
                    <a:cubicBezTo>
                      <a:pt x="3628818" y="3125957"/>
                      <a:pt x="3071514" y="3695985"/>
                      <a:pt x="3076575" y="4362442"/>
                    </a:cubicBezTo>
                    <a:cubicBezTo>
                      <a:pt x="3076575" y="4530782"/>
                      <a:pt x="2940109" y="4667248"/>
                      <a:pt x="2771769" y="4667248"/>
                    </a:cubicBezTo>
                    <a:lnTo>
                      <a:pt x="1152531" y="4667248"/>
                    </a:lnTo>
                    <a:cubicBezTo>
                      <a:pt x="984191" y="4667248"/>
                      <a:pt x="847725" y="4530782"/>
                      <a:pt x="847725" y="4362442"/>
                    </a:cubicBezTo>
                    <a:cubicBezTo>
                      <a:pt x="870101" y="3728807"/>
                      <a:pt x="388106" y="3288393"/>
                      <a:pt x="165554" y="2765883"/>
                    </a:cubicBezTo>
                    <a:lnTo>
                      <a:pt x="172070" y="2763013"/>
                    </a:lnTo>
                    <a:lnTo>
                      <a:pt x="154196" y="2725908"/>
                    </a:lnTo>
                    <a:cubicBezTo>
                      <a:pt x="54905" y="2491159"/>
                      <a:pt x="0" y="2233067"/>
                      <a:pt x="0" y="1962150"/>
                    </a:cubicBezTo>
                    <a:cubicBezTo>
                      <a:pt x="0" y="878484"/>
                      <a:pt x="878484" y="0"/>
                      <a:pt x="1962150" y="0"/>
                    </a:cubicBezTo>
                    <a:close/>
                  </a:path>
                </a:pathLst>
              </a:custGeom>
              <a:gradFill flip="none" rotWithShape="1">
                <a:gsLst>
                  <a:gs pos="82000">
                    <a:schemeClr val="bg1"/>
                  </a:gs>
                  <a:gs pos="0">
                    <a:schemeClr val="bg1">
                      <a:lumMod val="95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9" name="圆角矩形 138"/>
              <p:cNvSpPr/>
              <p:nvPr/>
            </p:nvSpPr>
            <p:spPr>
              <a:xfrm>
                <a:off x="3710114" y="4705817"/>
                <a:ext cx="1788889" cy="3266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00">
                    <a:schemeClr val="bg1">
                      <a:lumMod val="50000"/>
                    </a:schemeClr>
                  </a:gs>
                  <a:gs pos="51500">
                    <a:schemeClr val="bg1">
                      <a:lumMod val="85000"/>
                    </a:schemeClr>
                  </a:gs>
                  <a:gs pos="3000">
                    <a:schemeClr val="bg1">
                      <a:lumMod val="5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0" name="圆角矩形 139"/>
              <p:cNvSpPr/>
              <p:nvPr/>
            </p:nvSpPr>
            <p:spPr>
              <a:xfrm rot="-300000">
                <a:off x="3667323" y="4909975"/>
                <a:ext cx="1831730" cy="7882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00">
                    <a:schemeClr val="bg1">
                      <a:lumMod val="50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1" name="圆角矩形 140"/>
              <p:cNvSpPr/>
              <p:nvPr/>
            </p:nvSpPr>
            <p:spPr>
              <a:xfrm rot="-300000">
                <a:off x="3667323" y="5070121"/>
                <a:ext cx="1831730" cy="7882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00">
                    <a:schemeClr val="bg1">
                      <a:lumMod val="50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2" name="圆角矩形 141"/>
              <p:cNvSpPr/>
              <p:nvPr/>
            </p:nvSpPr>
            <p:spPr>
              <a:xfrm rot="-300000">
                <a:off x="3667323" y="5236799"/>
                <a:ext cx="1831730" cy="7882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00">
                    <a:schemeClr val="bg1">
                      <a:lumMod val="50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3" name="圆角矩形 142"/>
              <p:cNvSpPr/>
              <p:nvPr/>
            </p:nvSpPr>
            <p:spPr>
              <a:xfrm rot="-300000">
                <a:off x="3667323" y="5405617"/>
                <a:ext cx="1831730" cy="7882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00">
                    <a:schemeClr val="bg1">
                      <a:lumMod val="50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4" name="圆角矩形 143"/>
              <p:cNvSpPr/>
              <p:nvPr/>
            </p:nvSpPr>
            <p:spPr>
              <a:xfrm rot="-300000">
                <a:off x="3667323" y="5540958"/>
                <a:ext cx="1831730" cy="8284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00">
                    <a:schemeClr val="bg1">
                      <a:lumMod val="50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5" name="圆角矩形 144"/>
              <p:cNvSpPr/>
              <p:nvPr/>
            </p:nvSpPr>
            <p:spPr>
              <a:xfrm>
                <a:off x="4009769" y="5933116"/>
                <a:ext cx="1178588" cy="35135"/>
              </a:xfrm>
              <a:prstGeom prst="roundRect">
                <a:avLst>
                  <a:gd name="adj" fmla="val 13637"/>
                </a:avLst>
              </a:prstGeom>
              <a:gradFill>
                <a:gsLst>
                  <a:gs pos="78000">
                    <a:schemeClr val="bg1"/>
                  </a:gs>
                  <a:gs pos="5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  <a:gs pos="23000">
                    <a:schemeClr val="bg1"/>
                  </a:gs>
                  <a:gs pos="0">
                    <a:schemeClr val="bg1">
                      <a:lumMod val="5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6" name="圆角矩形 145"/>
              <p:cNvSpPr/>
              <p:nvPr/>
            </p:nvSpPr>
            <p:spPr>
              <a:xfrm>
                <a:off x="4201536" y="6135966"/>
                <a:ext cx="776005" cy="16227"/>
              </a:xfrm>
              <a:prstGeom prst="roundRect">
                <a:avLst>
                  <a:gd name="adj" fmla="val 13637"/>
                </a:avLst>
              </a:prstGeom>
              <a:gradFill>
                <a:gsLst>
                  <a:gs pos="78000">
                    <a:schemeClr val="bg1"/>
                  </a:gs>
                  <a:gs pos="5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  <a:gs pos="23000">
                    <a:schemeClr val="bg1"/>
                  </a:gs>
                  <a:gs pos="0">
                    <a:schemeClr val="bg1">
                      <a:lumMod val="5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19" name="组合 118"/>
            <p:cNvGrpSpPr/>
            <p:nvPr/>
          </p:nvGrpSpPr>
          <p:grpSpPr>
            <a:xfrm>
              <a:off x="5249800" y="2895223"/>
              <a:ext cx="1692399" cy="1675643"/>
              <a:chOff x="5245265" y="2863322"/>
              <a:chExt cx="1538545" cy="1523312"/>
            </a:xfrm>
          </p:grpSpPr>
          <p:grpSp>
            <p:nvGrpSpPr>
              <p:cNvPr id="120" name="Group 35"/>
              <p:cNvGrpSpPr>
                <a:grpSpLocks noChangeAspect="1"/>
              </p:cNvGrpSpPr>
              <p:nvPr/>
            </p:nvGrpSpPr>
            <p:grpSpPr bwMode="auto">
              <a:xfrm>
                <a:off x="5329506" y="2866005"/>
                <a:ext cx="1431612" cy="1388230"/>
                <a:chOff x="3477" y="1809"/>
                <a:chExt cx="726" cy="704"/>
              </a:xfrm>
              <a:solidFill>
                <a:schemeClr val="bg1">
                  <a:lumMod val="85000"/>
                  <a:alpha val="76000"/>
                </a:schemeClr>
              </a:solidFill>
            </p:grpSpPr>
            <p:sp>
              <p:nvSpPr>
                <p:cNvPr id="122" name="Freeform 36"/>
                <p:cNvSpPr/>
                <p:nvPr/>
              </p:nvSpPr>
              <p:spPr bwMode="auto">
                <a:xfrm>
                  <a:off x="3928" y="1833"/>
                  <a:ext cx="15" cy="12"/>
                </a:xfrm>
                <a:custGeom>
                  <a:avLst/>
                  <a:gdLst>
                    <a:gd name="T0" fmla="*/ 5 w 6"/>
                    <a:gd name="T1" fmla="*/ 0 h 5"/>
                    <a:gd name="T2" fmla="*/ 0 w 6"/>
                    <a:gd name="T3" fmla="*/ 0 h 5"/>
                    <a:gd name="T4" fmla="*/ 0 w 6"/>
                    <a:gd name="T5" fmla="*/ 3 h 5"/>
                    <a:gd name="T6" fmla="*/ 0 w 6"/>
                    <a:gd name="T7" fmla="*/ 4 h 5"/>
                    <a:gd name="T8" fmla="*/ 0 w 6"/>
                    <a:gd name="T9" fmla="*/ 5 h 5"/>
                    <a:gd name="T10" fmla="*/ 1 w 6"/>
                    <a:gd name="T11" fmla="*/ 5 h 5"/>
                    <a:gd name="T12" fmla="*/ 5 w 6"/>
                    <a:gd name="T13" fmla="*/ 5 h 5"/>
                    <a:gd name="T14" fmla="*/ 6 w 6"/>
                    <a:gd name="T15" fmla="*/ 5 h 5"/>
                    <a:gd name="T16" fmla="*/ 6 w 6"/>
                    <a:gd name="T17" fmla="*/ 5 h 5"/>
                    <a:gd name="T18" fmla="*/ 6 w 6"/>
                    <a:gd name="T19" fmla="*/ 5 h 5"/>
                    <a:gd name="T20" fmla="*/ 6 w 6"/>
                    <a:gd name="T21" fmla="*/ 4 h 5"/>
                    <a:gd name="T22" fmla="*/ 6 w 6"/>
                    <a:gd name="T23" fmla="*/ 3 h 5"/>
                    <a:gd name="T24" fmla="*/ 6 w 6"/>
                    <a:gd name="T25" fmla="*/ 3 h 5"/>
                    <a:gd name="T26" fmla="*/ 5 w 6"/>
                    <a:gd name="T27" fmla="*/ 2 h 5"/>
                    <a:gd name="T28" fmla="*/ 5 w 6"/>
                    <a:gd name="T29" fmla="*/ 2 h 5"/>
                    <a:gd name="T30" fmla="*/ 5 w 6"/>
                    <a:gd name="T31" fmla="*/ 1 h 5"/>
                    <a:gd name="T32" fmla="*/ 5 w 6"/>
                    <a:gd name="T3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" h="5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4"/>
                        <a:pt x="6" y="4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19" rIns="91440" bIns="45719" numCol="1" anchor="t" anchorCtr="0" compatLnSpc="1"/>
                <a:lstStyle/>
                <a:p>
                  <a:endParaRPr lang="zh-CN" altLang="en-US" sz="1200">
                    <a:solidFill>
                      <a:prstClr val="black"/>
                    </a:solidFill>
                    <a:latin typeface="+mj-ea"/>
                    <a:ea typeface="+mj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23" name="Freeform 37"/>
                <p:cNvSpPr/>
                <p:nvPr/>
              </p:nvSpPr>
              <p:spPr bwMode="auto">
                <a:xfrm>
                  <a:off x="3928" y="1840"/>
                  <a:ext cx="34" cy="33"/>
                </a:xfrm>
                <a:custGeom>
                  <a:avLst/>
                  <a:gdLst>
                    <a:gd name="T0" fmla="*/ 7 w 14"/>
                    <a:gd name="T1" fmla="*/ 0 h 14"/>
                    <a:gd name="T2" fmla="*/ 6 w 14"/>
                    <a:gd name="T3" fmla="*/ 0 h 14"/>
                    <a:gd name="T4" fmla="*/ 6 w 14"/>
                    <a:gd name="T5" fmla="*/ 1 h 14"/>
                    <a:gd name="T6" fmla="*/ 6 w 14"/>
                    <a:gd name="T7" fmla="*/ 2 h 14"/>
                    <a:gd name="T8" fmla="*/ 6 w 14"/>
                    <a:gd name="T9" fmla="*/ 2 h 14"/>
                    <a:gd name="T10" fmla="*/ 6 w 14"/>
                    <a:gd name="T11" fmla="*/ 2 h 14"/>
                    <a:gd name="T12" fmla="*/ 5 w 14"/>
                    <a:gd name="T13" fmla="*/ 3 h 14"/>
                    <a:gd name="T14" fmla="*/ 5 w 14"/>
                    <a:gd name="T15" fmla="*/ 3 h 14"/>
                    <a:gd name="T16" fmla="*/ 4 w 14"/>
                    <a:gd name="T17" fmla="*/ 3 h 14"/>
                    <a:gd name="T18" fmla="*/ 4 w 14"/>
                    <a:gd name="T19" fmla="*/ 3 h 14"/>
                    <a:gd name="T20" fmla="*/ 3 w 14"/>
                    <a:gd name="T21" fmla="*/ 3 h 14"/>
                    <a:gd name="T22" fmla="*/ 3 w 14"/>
                    <a:gd name="T23" fmla="*/ 4 h 14"/>
                    <a:gd name="T24" fmla="*/ 3 w 14"/>
                    <a:gd name="T25" fmla="*/ 4 h 14"/>
                    <a:gd name="T26" fmla="*/ 3 w 14"/>
                    <a:gd name="T27" fmla="*/ 4 h 14"/>
                    <a:gd name="T28" fmla="*/ 3 w 14"/>
                    <a:gd name="T29" fmla="*/ 4 h 14"/>
                    <a:gd name="T30" fmla="*/ 2 w 14"/>
                    <a:gd name="T31" fmla="*/ 4 h 14"/>
                    <a:gd name="T32" fmla="*/ 1 w 14"/>
                    <a:gd name="T33" fmla="*/ 4 h 14"/>
                    <a:gd name="T34" fmla="*/ 0 w 14"/>
                    <a:gd name="T35" fmla="*/ 5 h 14"/>
                    <a:gd name="T36" fmla="*/ 0 w 14"/>
                    <a:gd name="T37" fmla="*/ 6 h 14"/>
                    <a:gd name="T38" fmla="*/ 0 w 14"/>
                    <a:gd name="T39" fmla="*/ 6 h 14"/>
                    <a:gd name="T40" fmla="*/ 0 w 14"/>
                    <a:gd name="T41" fmla="*/ 9 h 14"/>
                    <a:gd name="T42" fmla="*/ 1 w 14"/>
                    <a:gd name="T43" fmla="*/ 9 h 14"/>
                    <a:gd name="T44" fmla="*/ 1 w 14"/>
                    <a:gd name="T45" fmla="*/ 9 h 14"/>
                    <a:gd name="T46" fmla="*/ 1 w 14"/>
                    <a:gd name="T47" fmla="*/ 9 h 14"/>
                    <a:gd name="T48" fmla="*/ 1 w 14"/>
                    <a:gd name="T49" fmla="*/ 9 h 14"/>
                    <a:gd name="T50" fmla="*/ 1 w 14"/>
                    <a:gd name="T51" fmla="*/ 11 h 14"/>
                    <a:gd name="T52" fmla="*/ 2 w 14"/>
                    <a:gd name="T53" fmla="*/ 11 h 14"/>
                    <a:gd name="T54" fmla="*/ 3 w 14"/>
                    <a:gd name="T55" fmla="*/ 11 h 14"/>
                    <a:gd name="T56" fmla="*/ 3 w 14"/>
                    <a:gd name="T57" fmla="*/ 11 h 14"/>
                    <a:gd name="T58" fmla="*/ 3 w 14"/>
                    <a:gd name="T59" fmla="*/ 11 h 14"/>
                    <a:gd name="T60" fmla="*/ 3 w 14"/>
                    <a:gd name="T61" fmla="*/ 13 h 14"/>
                    <a:gd name="T62" fmla="*/ 5 w 14"/>
                    <a:gd name="T63" fmla="*/ 13 h 14"/>
                    <a:gd name="T64" fmla="*/ 6 w 14"/>
                    <a:gd name="T65" fmla="*/ 14 h 14"/>
                    <a:gd name="T66" fmla="*/ 7 w 14"/>
                    <a:gd name="T67" fmla="*/ 14 h 14"/>
                    <a:gd name="T68" fmla="*/ 9 w 14"/>
                    <a:gd name="T69" fmla="*/ 13 h 14"/>
                    <a:gd name="T70" fmla="*/ 10 w 14"/>
                    <a:gd name="T71" fmla="*/ 13 h 14"/>
                    <a:gd name="T72" fmla="*/ 10 w 14"/>
                    <a:gd name="T73" fmla="*/ 12 h 14"/>
                    <a:gd name="T74" fmla="*/ 11 w 14"/>
                    <a:gd name="T75" fmla="*/ 12 h 14"/>
                    <a:gd name="T76" fmla="*/ 12 w 14"/>
                    <a:gd name="T77" fmla="*/ 12 h 14"/>
                    <a:gd name="T78" fmla="*/ 13 w 14"/>
                    <a:gd name="T79" fmla="*/ 8 h 14"/>
                    <a:gd name="T80" fmla="*/ 13 w 14"/>
                    <a:gd name="T81" fmla="*/ 7 h 14"/>
                    <a:gd name="T82" fmla="*/ 12 w 14"/>
                    <a:gd name="T83" fmla="*/ 5 h 14"/>
                    <a:gd name="T84" fmla="*/ 12 w 14"/>
                    <a:gd name="T85" fmla="*/ 5 h 14"/>
                    <a:gd name="T86" fmla="*/ 12 w 14"/>
                    <a:gd name="T87" fmla="*/ 5 h 14"/>
                    <a:gd name="T88" fmla="*/ 13 w 14"/>
                    <a:gd name="T89" fmla="*/ 4 h 14"/>
                    <a:gd name="T90" fmla="*/ 13 w 14"/>
                    <a:gd name="T91" fmla="*/ 2 h 14"/>
                    <a:gd name="T92" fmla="*/ 13 w 14"/>
                    <a:gd name="T93" fmla="*/ 2 h 14"/>
                    <a:gd name="T94" fmla="*/ 12 w 14"/>
                    <a:gd name="T95" fmla="*/ 2 h 14"/>
                    <a:gd name="T96" fmla="*/ 12 w 14"/>
                    <a:gd name="T97" fmla="*/ 1 h 14"/>
                    <a:gd name="T98" fmla="*/ 11 w 14"/>
                    <a:gd name="T99" fmla="*/ 1 h 14"/>
                    <a:gd name="T100" fmla="*/ 8 w 14"/>
                    <a:gd name="T101" fmla="*/ 0 h 14"/>
                    <a:gd name="T102" fmla="*/ 8 w 14"/>
                    <a:gd name="T103" fmla="*/ 0 h 14"/>
                    <a:gd name="T104" fmla="*/ 7 w 14"/>
                    <a:gd name="T105" fmla="*/ 0 h 14"/>
                    <a:gd name="T106" fmla="*/ 7 w 14"/>
                    <a:gd name="T107" fmla="*/ 0 h 14"/>
                    <a:gd name="T108" fmla="*/ 7 w 14"/>
                    <a:gd name="T10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4" h="14">
                      <a:moveTo>
                        <a:pt x="7" y="0"/>
                      </a:moveTo>
                      <a:cubicBezTo>
                        <a:pt x="7" y="0"/>
                        <a:pt x="6" y="0"/>
                        <a:pt x="6" y="0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1" y="4"/>
                        <a:pt x="1" y="4"/>
                        <a:pt x="0" y="5"/>
                      </a:cubicBezTo>
                      <a:cubicBezTo>
                        <a:pt x="0" y="5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3" y="12"/>
                        <a:pt x="3" y="12"/>
                        <a:pt x="3" y="13"/>
                      </a:cubicBezTo>
                      <a:cubicBezTo>
                        <a:pt x="4" y="13"/>
                        <a:pt x="5" y="13"/>
                        <a:pt x="5" y="13"/>
                      </a:cubicBezTo>
                      <a:cubicBezTo>
                        <a:pt x="6" y="14"/>
                        <a:pt x="6" y="14"/>
                        <a:pt x="6" y="1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8" y="14"/>
                        <a:pt x="9" y="13"/>
                        <a:pt x="9" y="13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13" y="11"/>
                        <a:pt x="14" y="9"/>
                        <a:pt x="13" y="8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6"/>
                        <a:pt x="12" y="6"/>
                        <a:pt x="12" y="5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0" y="0"/>
                        <a:pt x="9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19" rIns="91440" bIns="45719" numCol="1" anchor="t" anchorCtr="0" compatLnSpc="1"/>
                <a:lstStyle/>
                <a:p>
                  <a:endParaRPr lang="zh-CN" altLang="en-US" sz="1200">
                    <a:solidFill>
                      <a:prstClr val="black"/>
                    </a:solidFill>
                    <a:latin typeface="+mj-ea"/>
                    <a:ea typeface="+mj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24" name="Freeform 38"/>
                <p:cNvSpPr/>
                <p:nvPr/>
              </p:nvSpPr>
              <p:spPr bwMode="auto">
                <a:xfrm>
                  <a:off x="3959" y="1847"/>
                  <a:ext cx="22" cy="19"/>
                </a:xfrm>
                <a:custGeom>
                  <a:avLst/>
                  <a:gdLst>
                    <a:gd name="T0" fmla="*/ 4 w 9"/>
                    <a:gd name="T1" fmla="*/ 0 h 8"/>
                    <a:gd name="T2" fmla="*/ 0 w 9"/>
                    <a:gd name="T3" fmla="*/ 1 h 8"/>
                    <a:gd name="T4" fmla="*/ 0 w 9"/>
                    <a:gd name="T5" fmla="*/ 2 h 8"/>
                    <a:gd name="T6" fmla="*/ 1 w 9"/>
                    <a:gd name="T7" fmla="*/ 3 h 8"/>
                    <a:gd name="T8" fmla="*/ 2 w 9"/>
                    <a:gd name="T9" fmla="*/ 4 h 8"/>
                    <a:gd name="T10" fmla="*/ 3 w 9"/>
                    <a:gd name="T11" fmla="*/ 5 h 8"/>
                    <a:gd name="T12" fmla="*/ 3 w 9"/>
                    <a:gd name="T13" fmla="*/ 6 h 8"/>
                    <a:gd name="T14" fmla="*/ 4 w 9"/>
                    <a:gd name="T15" fmla="*/ 6 h 8"/>
                    <a:gd name="T16" fmla="*/ 4 w 9"/>
                    <a:gd name="T17" fmla="*/ 6 h 8"/>
                    <a:gd name="T18" fmla="*/ 4 w 9"/>
                    <a:gd name="T19" fmla="*/ 7 h 8"/>
                    <a:gd name="T20" fmla="*/ 4 w 9"/>
                    <a:gd name="T21" fmla="*/ 7 h 8"/>
                    <a:gd name="T22" fmla="*/ 6 w 9"/>
                    <a:gd name="T23" fmla="*/ 7 h 8"/>
                    <a:gd name="T24" fmla="*/ 6 w 9"/>
                    <a:gd name="T25" fmla="*/ 8 h 8"/>
                    <a:gd name="T26" fmla="*/ 9 w 9"/>
                    <a:gd name="T27" fmla="*/ 6 h 8"/>
                    <a:gd name="T28" fmla="*/ 9 w 9"/>
                    <a:gd name="T29" fmla="*/ 3 h 8"/>
                    <a:gd name="T30" fmla="*/ 9 w 9"/>
                    <a:gd name="T31" fmla="*/ 2 h 8"/>
                    <a:gd name="T32" fmla="*/ 9 w 9"/>
                    <a:gd name="T33" fmla="*/ 1 h 8"/>
                    <a:gd name="T34" fmla="*/ 8 w 9"/>
                    <a:gd name="T35" fmla="*/ 1 h 8"/>
                    <a:gd name="T36" fmla="*/ 7 w 9"/>
                    <a:gd name="T37" fmla="*/ 1 h 8"/>
                    <a:gd name="T38" fmla="*/ 7 w 9"/>
                    <a:gd name="T39" fmla="*/ 1 h 8"/>
                    <a:gd name="T40" fmla="*/ 7 w 9"/>
                    <a:gd name="T41" fmla="*/ 1 h 8"/>
                    <a:gd name="T42" fmla="*/ 8 w 9"/>
                    <a:gd name="T43" fmla="*/ 0 h 8"/>
                    <a:gd name="T44" fmla="*/ 7 w 9"/>
                    <a:gd name="T45" fmla="*/ 0 h 8"/>
                    <a:gd name="T46" fmla="*/ 5 w 9"/>
                    <a:gd name="T47" fmla="*/ 0 h 8"/>
                    <a:gd name="T48" fmla="*/ 4 w 9"/>
                    <a:gd name="T49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9" h="8">
                      <a:moveTo>
                        <a:pt x="4" y="0"/>
                      </a:moveTo>
                      <a:cubicBezTo>
                        <a:pt x="3" y="0"/>
                        <a:pt x="1" y="0"/>
                        <a:pt x="0" y="1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3"/>
                        <a:pt x="0" y="3"/>
                        <a:pt x="1" y="3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3" y="5"/>
                        <a:pt x="3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6"/>
                        <a:pt x="4" y="6"/>
                        <a:pt x="4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8"/>
                        <a:pt x="8" y="7"/>
                        <a:pt x="9" y="6"/>
                      </a:cubicBezTo>
                      <a:cubicBezTo>
                        <a:pt x="9" y="5"/>
                        <a:pt x="9" y="4"/>
                        <a:pt x="9" y="3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6" y="0"/>
                        <a:pt x="6" y="0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19" rIns="91440" bIns="45719" numCol="1" anchor="t" anchorCtr="0" compatLnSpc="1"/>
                <a:lstStyle/>
                <a:p>
                  <a:endParaRPr lang="zh-CN" altLang="en-US" sz="1200">
                    <a:solidFill>
                      <a:prstClr val="black"/>
                    </a:solidFill>
                    <a:latin typeface="+mj-ea"/>
                    <a:ea typeface="+mj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25" name="Freeform 39"/>
                <p:cNvSpPr/>
                <p:nvPr/>
              </p:nvSpPr>
              <p:spPr bwMode="auto">
                <a:xfrm>
                  <a:off x="3959" y="1864"/>
                  <a:ext cx="22" cy="14"/>
                </a:xfrm>
                <a:custGeom>
                  <a:avLst/>
                  <a:gdLst>
                    <a:gd name="T0" fmla="*/ 6 w 9"/>
                    <a:gd name="T1" fmla="*/ 0 h 6"/>
                    <a:gd name="T2" fmla="*/ 4 w 9"/>
                    <a:gd name="T3" fmla="*/ 0 h 6"/>
                    <a:gd name="T4" fmla="*/ 1 w 9"/>
                    <a:gd name="T5" fmla="*/ 0 h 6"/>
                    <a:gd name="T6" fmla="*/ 0 w 9"/>
                    <a:gd name="T7" fmla="*/ 1 h 6"/>
                    <a:gd name="T8" fmla="*/ 0 w 9"/>
                    <a:gd name="T9" fmla="*/ 2 h 6"/>
                    <a:gd name="T10" fmla="*/ 0 w 9"/>
                    <a:gd name="T11" fmla="*/ 2 h 6"/>
                    <a:gd name="T12" fmla="*/ 0 w 9"/>
                    <a:gd name="T13" fmla="*/ 5 h 6"/>
                    <a:gd name="T14" fmla="*/ 3 w 9"/>
                    <a:gd name="T15" fmla="*/ 5 h 6"/>
                    <a:gd name="T16" fmla="*/ 3 w 9"/>
                    <a:gd name="T17" fmla="*/ 6 h 6"/>
                    <a:gd name="T18" fmla="*/ 8 w 9"/>
                    <a:gd name="T19" fmla="*/ 6 h 6"/>
                    <a:gd name="T20" fmla="*/ 8 w 9"/>
                    <a:gd name="T21" fmla="*/ 6 h 6"/>
                    <a:gd name="T22" fmla="*/ 9 w 9"/>
                    <a:gd name="T23" fmla="*/ 6 h 6"/>
                    <a:gd name="T24" fmla="*/ 9 w 9"/>
                    <a:gd name="T25" fmla="*/ 5 h 6"/>
                    <a:gd name="T26" fmla="*/ 9 w 9"/>
                    <a:gd name="T27" fmla="*/ 5 h 6"/>
                    <a:gd name="T28" fmla="*/ 9 w 9"/>
                    <a:gd name="T29" fmla="*/ 3 h 6"/>
                    <a:gd name="T30" fmla="*/ 7 w 9"/>
                    <a:gd name="T31" fmla="*/ 2 h 6"/>
                    <a:gd name="T32" fmla="*/ 7 w 9"/>
                    <a:gd name="T33" fmla="*/ 2 h 6"/>
                    <a:gd name="T34" fmla="*/ 7 w 9"/>
                    <a:gd name="T35" fmla="*/ 2 h 6"/>
                    <a:gd name="T36" fmla="*/ 6 w 9"/>
                    <a:gd name="T37" fmla="*/ 2 h 6"/>
                    <a:gd name="T38" fmla="*/ 6 w 9"/>
                    <a:gd name="T39" fmla="*/ 1 h 6"/>
                    <a:gd name="T40" fmla="*/ 6 w 9"/>
                    <a:gd name="T41" fmla="*/ 1 h 6"/>
                    <a:gd name="T42" fmla="*/ 6 w 9"/>
                    <a:gd name="T4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" h="6"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6"/>
                        <a:pt x="9" y="6"/>
                        <a:pt x="9" y="6"/>
                      </a:cubicBezTo>
                      <a:cubicBezTo>
                        <a:pt x="9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4"/>
                        <a:pt x="9" y="4"/>
                        <a:pt x="9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6" y="0"/>
                        <a:pt x="6" y="0"/>
                        <a:pt x="6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19" rIns="91440" bIns="45719" numCol="1" anchor="t" anchorCtr="0" compatLnSpc="1"/>
                <a:lstStyle/>
                <a:p>
                  <a:endParaRPr lang="zh-CN" altLang="en-US" sz="1200">
                    <a:solidFill>
                      <a:prstClr val="black"/>
                    </a:solidFill>
                    <a:latin typeface="+mj-ea"/>
                    <a:ea typeface="+mj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26" name="Freeform 40"/>
                <p:cNvSpPr/>
                <p:nvPr/>
              </p:nvSpPr>
              <p:spPr bwMode="auto">
                <a:xfrm>
                  <a:off x="3764" y="1809"/>
                  <a:ext cx="81" cy="57"/>
                </a:xfrm>
                <a:custGeom>
                  <a:avLst/>
                  <a:gdLst>
                    <a:gd name="T0" fmla="*/ 14 w 34"/>
                    <a:gd name="T1" fmla="*/ 1 h 24"/>
                    <a:gd name="T2" fmla="*/ 2 w 34"/>
                    <a:gd name="T3" fmla="*/ 2 h 24"/>
                    <a:gd name="T4" fmla="*/ 2 w 34"/>
                    <a:gd name="T5" fmla="*/ 5 h 24"/>
                    <a:gd name="T6" fmla="*/ 4 w 34"/>
                    <a:gd name="T7" fmla="*/ 6 h 24"/>
                    <a:gd name="T8" fmla="*/ 4 w 34"/>
                    <a:gd name="T9" fmla="*/ 9 h 24"/>
                    <a:gd name="T10" fmla="*/ 4 w 34"/>
                    <a:gd name="T11" fmla="*/ 12 h 24"/>
                    <a:gd name="T12" fmla="*/ 3 w 34"/>
                    <a:gd name="T13" fmla="*/ 13 h 24"/>
                    <a:gd name="T14" fmla="*/ 0 w 34"/>
                    <a:gd name="T15" fmla="*/ 15 h 24"/>
                    <a:gd name="T16" fmla="*/ 0 w 34"/>
                    <a:gd name="T17" fmla="*/ 18 h 24"/>
                    <a:gd name="T18" fmla="*/ 2 w 34"/>
                    <a:gd name="T19" fmla="*/ 20 h 24"/>
                    <a:gd name="T20" fmla="*/ 5 w 34"/>
                    <a:gd name="T21" fmla="*/ 24 h 24"/>
                    <a:gd name="T22" fmla="*/ 11 w 34"/>
                    <a:gd name="T23" fmla="*/ 24 h 24"/>
                    <a:gd name="T24" fmla="*/ 13 w 34"/>
                    <a:gd name="T25" fmla="*/ 22 h 24"/>
                    <a:gd name="T26" fmla="*/ 14 w 34"/>
                    <a:gd name="T27" fmla="*/ 19 h 24"/>
                    <a:gd name="T28" fmla="*/ 15 w 34"/>
                    <a:gd name="T29" fmla="*/ 18 h 24"/>
                    <a:gd name="T30" fmla="*/ 16 w 34"/>
                    <a:gd name="T31" fmla="*/ 18 h 24"/>
                    <a:gd name="T32" fmla="*/ 17 w 34"/>
                    <a:gd name="T33" fmla="*/ 18 h 24"/>
                    <a:gd name="T34" fmla="*/ 21 w 34"/>
                    <a:gd name="T35" fmla="*/ 17 h 24"/>
                    <a:gd name="T36" fmla="*/ 21 w 34"/>
                    <a:gd name="T37" fmla="*/ 16 h 24"/>
                    <a:gd name="T38" fmla="*/ 22 w 34"/>
                    <a:gd name="T39" fmla="*/ 16 h 24"/>
                    <a:gd name="T40" fmla="*/ 25 w 34"/>
                    <a:gd name="T41" fmla="*/ 14 h 24"/>
                    <a:gd name="T42" fmla="*/ 28 w 34"/>
                    <a:gd name="T43" fmla="*/ 14 h 24"/>
                    <a:gd name="T44" fmla="*/ 29 w 34"/>
                    <a:gd name="T45" fmla="*/ 12 h 24"/>
                    <a:gd name="T46" fmla="*/ 29 w 34"/>
                    <a:gd name="T47" fmla="*/ 12 h 24"/>
                    <a:gd name="T48" fmla="*/ 31 w 34"/>
                    <a:gd name="T49" fmla="*/ 11 h 24"/>
                    <a:gd name="T50" fmla="*/ 31 w 34"/>
                    <a:gd name="T51" fmla="*/ 9 h 24"/>
                    <a:gd name="T52" fmla="*/ 31 w 34"/>
                    <a:gd name="T53" fmla="*/ 7 h 24"/>
                    <a:gd name="T54" fmla="*/ 33 w 34"/>
                    <a:gd name="T55" fmla="*/ 5 h 24"/>
                    <a:gd name="T56" fmla="*/ 34 w 34"/>
                    <a:gd name="T57" fmla="*/ 3 h 24"/>
                    <a:gd name="T58" fmla="*/ 34 w 34"/>
                    <a:gd name="T59" fmla="*/ 2 h 24"/>
                    <a:gd name="T60" fmla="*/ 32 w 34"/>
                    <a:gd name="T61" fmla="*/ 0 h 24"/>
                    <a:gd name="T62" fmla="*/ 27 w 34"/>
                    <a:gd name="T63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4" h="24">
                      <a:moveTo>
                        <a:pt x="27" y="0"/>
                      </a:moveTo>
                      <a:cubicBezTo>
                        <a:pt x="23" y="0"/>
                        <a:pt x="18" y="0"/>
                        <a:pt x="14" y="1"/>
                      </a:cubicBezTo>
                      <a:cubicBezTo>
                        <a:pt x="10" y="1"/>
                        <a:pt x="6" y="2"/>
                        <a:pt x="3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5"/>
                        <a:pt x="2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4" y="6"/>
                      </a:cubicBezTo>
                      <a:cubicBezTo>
                        <a:pt x="4" y="6"/>
                        <a:pt x="4" y="7"/>
                        <a:pt x="4" y="8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5" y="10"/>
                        <a:pt x="5" y="11"/>
                        <a:pt x="4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4" y="12"/>
                        <a:pt x="3" y="12"/>
                        <a:pt x="3" y="12"/>
                      </a:cubicBez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2" y="14"/>
                        <a:pt x="2" y="14"/>
                        <a:pt x="1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8"/>
                        <a:pt x="0" y="19"/>
                        <a:pt x="1" y="19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3" y="21"/>
                        <a:pt x="4" y="22"/>
                        <a:pt x="5" y="23"/>
                      </a:cubicBezTo>
                      <a:cubicBezTo>
                        <a:pt x="5" y="24"/>
                        <a:pt x="5" y="24"/>
                        <a:pt x="5" y="24"/>
                      </a:cubicBezTo>
                      <a:cubicBezTo>
                        <a:pt x="10" y="24"/>
                        <a:pt x="10" y="24"/>
                        <a:pt x="10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3" y="24"/>
                        <a:pt x="13" y="23"/>
                        <a:pt x="13" y="22"/>
                      </a:cubicBezTo>
                      <a:cubicBezTo>
                        <a:pt x="13" y="22"/>
                        <a:pt x="14" y="21"/>
                        <a:pt x="14" y="21"/>
                      </a:cubicBezTo>
                      <a:cubicBezTo>
                        <a:pt x="14" y="20"/>
                        <a:pt x="14" y="20"/>
                        <a:pt x="14" y="19"/>
                      </a:cubicBezTo>
                      <a:cubicBezTo>
                        <a:pt x="14" y="19"/>
                        <a:pt x="14" y="19"/>
                        <a:pt x="14" y="19"/>
                      </a:cubicBezTo>
                      <a:cubicBezTo>
                        <a:pt x="15" y="19"/>
                        <a:pt x="15" y="19"/>
                        <a:pt x="15" y="18"/>
                      </a:cubicBezTo>
                      <a:cubicBezTo>
                        <a:pt x="15" y="18"/>
                        <a:pt x="15" y="18"/>
                        <a:pt x="15" y="18"/>
                      </a:cubicBezTo>
                      <a:cubicBezTo>
                        <a:pt x="15" y="18"/>
                        <a:pt x="15" y="18"/>
                        <a:pt x="16" y="18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17" y="18"/>
                        <a:pt x="17" y="18"/>
                        <a:pt x="17" y="18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0" y="18"/>
                        <a:pt x="21" y="18"/>
                        <a:pt x="21" y="17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6"/>
                        <a:pt x="23" y="16"/>
                        <a:pt x="24" y="15"/>
                      </a:cubicBezTo>
                      <a:cubicBezTo>
                        <a:pt x="24" y="15"/>
                        <a:pt x="25" y="14"/>
                        <a:pt x="25" y="14"/>
                      </a:cubicBezTo>
                      <a:cubicBezTo>
                        <a:pt x="25" y="14"/>
                        <a:pt x="26" y="14"/>
                        <a:pt x="26" y="14"/>
                      </a:cubicBezTo>
                      <a:cubicBezTo>
                        <a:pt x="28" y="14"/>
                        <a:pt x="28" y="14"/>
                        <a:pt x="28" y="14"/>
                      </a:cubicBezTo>
                      <a:cubicBezTo>
                        <a:pt x="28" y="14"/>
                        <a:pt x="28" y="14"/>
                        <a:pt x="28" y="14"/>
                      </a:cubicBezTo>
                      <a:cubicBezTo>
                        <a:pt x="29" y="14"/>
                        <a:pt x="29" y="13"/>
                        <a:pt x="29" y="12"/>
                      </a:cubicBezTo>
                      <a:cubicBezTo>
                        <a:pt x="29" y="12"/>
                        <a:pt x="29" y="12"/>
                        <a:pt x="29" y="12"/>
                      </a:cubicBezTo>
                      <a:cubicBezTo>
                        <a:pt x="29" y="12"/>
                        <a:pt x="29" y="12"/>
                        <a:pt x="29" y="12"/>
                      </a:cubicBezTo>
                      <a:cubicBezTo>
                        <a:pt x="30" y="12"/>
                        <a:pt x="30" y="12"/>
                        <a:pt x="30" y="12"/>
                      </a:cubicBezTo>
                      <a:cubicBezTo>
                        <a:pt x="30" y="12"/>
                        <a:pt x="31" y="12"/>
                        <a:pt x="31" y="11"/>
                      </a:cubicBezTo>
                      <a:cubicBezTo>
                        <a:pt x="32" y="11"/>
                        <a:pt x="32" y="10"/>
                        <a:pt x="31" y="10"/>
                      </a:cubicBezTo>
                      <a:cubicBezTo>
                        <a:pt x="31" y="9"/>
                        <a:pt x="31" y="9"/>
                        <a:pt x="31" y="9"/>
                      </a:cubicBezTo>
                      <a:cubicBezTo>
                        <a:pt x="31" y="9"/>
                        <a:pt x="31" y="9"/>
                        <a:pt x="31" y="9"/>
                      </a:cubicBezTo>
                      <a:cubicBezTo>
                        <a:pt x="31" y="8"/>
                        <a:pt x="31" y="7"/>
                        <a:pt x="31" y="7"/>
                      </a:cubicBezTo>
                      <a:cubicBezTo>
                        <a:pt x="31" y="6"/>
                        <a:pt x="31" y="6"/>
                        <a:pt x="32" y="5"/>
                      </a:cubicBezTo>
                      <a:cubicBezTo>
                        <a:pt x="33" y="5"/>
                        <a:pt x="33" y="5"/>
                        <a:pt x="33" y="5"/>
                      </a:cubicBezTo>
                      <a:cubicBezTo>
                        <a:pt x="34" y="5"/>
                        <a:pt x="34" y="3"/>
                        <a:pt x="34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4" y="1"/>
                        <a:pt x="34" y="1"/>
                        <a:pt x="33" y="1"/>
                      </a:cubicBezTo>
                      <a:cubicBezTo>
                        <a:pt x="33" y="0"/>
                        <a:pt x="33" y="0"/>
                        <a:pt x="32" y="0"/>
                      </a:cubicBezTo>
                      <a:cubicBezTo>
                        <a:pt x="32" y="0"/>
                        <a:pt x="31" y="0"/>
                        <a:pt x="31" y="0"/>
                      </a:cubicBezTo>
                      <a:cubicBezTo>
                        <a:pt x="29" y="0"/>
                        <a:pt x="28" y="0"/>
                        <a:pt x="27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19" rIns="91440" bIns="45719" numCol="1" anchor="t" anchorCtr="0" compatLnSpc="1"/>
                <a:lstStyle/>
                <a:p>
                  <a:endParaRPr lang="zh-CN" altLang="en-US" sz="1200">
                    <a:solidFill>
                      <a:prstClr val="black"/>
                    </a:solidFill>
                    <a:latin typeface="+mj-ea"/>
                    <a:ea typeface="+mj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27" name="Freeform 41"/>
                <p:cNvSpPr>
                  <a:spLocks noEditPoints="1"/>
                </p:cNvSpPr>
                <p:nvPr/>
              </p:nvSpPr>
              <p:spPr bwMode="auto">
                <a:xfrm>
                  <a:off x="3902" y="1838"/>
                  <a:ext cx="301" cy="585"/>
                </a:xfrm>
                <a:custGeom>
                  <a:avLst/>
                  <a:gdLst>
                    <a:gd name="T0" fmla="*/ 51 w 126"/>
                    <a:gd name="T1" fmla="*/ 38 h 245"/>
                    <a:gd name="T2" fmla="*/ 34 w 126"/>
                    <a:gd name="T3" fmla="*/ 3 h 245"/>
                    <a:gd name="T4" fmla="*/ 35 w 126"/>
                    <a:gd name="T5" fmla="*/ 9 h 245"/>
                    <a:gd name="T6" fmla="*/ 34 w 126"/>
                    <a:gd name="T7" fmla="*/ 18 h 245"/>
                    <a:gd name="T8" fmla="*/ 22 w 126"/>
                    <a:gd name="T9" fmla="*/ 26 h 245"/>
                    <a:gd name="T10" fmla="*/ 39 w 126"/>
                    <a:gd name="T11" fmla="*/ 42 h 245"/>
                    <a:gd name="T12" fmla="*/ 48 w 126"/>
                    <a:gd name="T13" fmla="*/ 45 h 245"/>
                    <a:gd name="T14" fmla="*/ 59 w 126"/>
                    <a:gd name="T15" fmla="*/ 54 h 245"/>
                    <a:gd name="T16" fmla="*/ 58 w 126"/>
                    <a:gd name="T17" fmla="*/ 43 h 245"/>
                    <a:gd name="T18" fmla="*/ 65 w 126"/>
                    <a:gd name="T19" fmla="*/ 49 h 245"/>
                    <a:gd name="T20" fmla="*/ 67 w 126"/>
                    <a:gd name="T21" fmla="*/ 34 h 245"/>
                    <a:gd name="T22" fmla="*/ 74 w 126"/>
                    <a:gd name="T23" fmla="*/ 44 h 245"/>
                    <a:gd name="T24" fmla="*/ 78 w 126"/>
                    <a:gd name="T25" fmla="*/ 55 h 245"/>
                    <a:gd name="T26" fmla="*/ 85 w 126"/>
                    <a:gd name="T27" fmla="*/ 56 h 245"/>
                    <a:gd name="T28" fmla="*/ 90 w 126"/>
                    <a:gd name="T29" fmla="*/ 63 h 245"/>
                    <a:gd name="T30" fmla="*/ 80 w 126"/>
                    <a:gd name="T31" fmla="*/ 65 h 245"/>
                    <a:gd name="T32" fmla="*/ 71 w 126"/>
                    <a:gd name="T33" fmla="*/ 66 h 245"/>
                    <a:gd name="T34" fmla="*/ 64 w 126"/>
                    <a:gd name="T35" fmla="*/ 63 h 245"/>
                    <a:gd name="T36" fmla="*/ 56 w 126"/>
                    <a:gd name="T37" fmla="*/ 58 h 245"/>
                    <a:gd name="T38" fmla="*/ 48 w 126"/>
                    <a:gd name="T39" fmla="*/ 53 h 245"/>
                    <a:gd name="T40" fmla="*/ 32 w 126"/>
                    <a:gd name="T41" fmla="*/ 54 h 245"/>
                    <a:gd name="T42" fmla="*/ 24 w 126"/>
                    <a:gd name="T43" fmla="*/ 58 h 245"/>
                    <a:gd name="T44" fmla="*/ 14 w 126"/>
                    <a:gd name="T45" fmla="*/ 72 h 245"/>
                    <a:gd name="T46" fmla="*/ 6 w 126"/>
                    <a:gd name="T47" fmla="*/ 80 h 245"/>
                    <a:gd name="T48" fmla="*/ 1 w 126"/>
                    <a:gd name="T49" fmla="*/ 96 h 245"/>
                    <a:gd name="T50" fmla="*/ 1 w 126"/>
                    <a:gd name="T51" fmla="*/ 109 h 245"/>
                    <a:gd name="T52" fmla="*/ 9 w 126"/>
                    <a:gd name="T53" fmla="*/ 120 h 245"/>
                    <a:gd name="T54" fmla="*/ 21 w 126"/>
                    <a:gd name="T55" fmla="*/ 132 h 245"/>
                    <a:gd name="T56" fmla="*/ 33 w 126"/>
                    <a:gd name="T57" fmla="*/ 138 h 245"/>
                    <a:gd name="T58" fmla="*/ 43 w 126"/>
                    <a:gd name="T59" fmla="*/ 139 h 245"/>
                    <a:gd name="T60" fmla="*/ 57 w 126"/>
                    <a:gd name="T61" fmla="*/ 135 h 245"/>
                    <a:gd name="T62" fmla="*/ 67 w 126"/>
                    <a:gd name="T63" fmla="*/ 140 h 245"/>
                    <a:gd name="T64" fmla="*/ 68 w 126"/>
                    <a:gd name="T65" fmla="*/ 153 h 245"/>
                    <a:gd name="T66" fmla="*/ 76 w 126"/>
                    <a:gd name="T67" fmla="*/ 168 h 245"/>
                    <a:gd name="T68" fmla="*/ 77 w 126"/>
                    <a:gd name="T69" fmla="*/ 181 h 245"/>
                    <a:gd name="T70" fmla="*/ 71 w 126"/>
                    <a:gd name="T71" fmla="*/ 194 h 245"/>
                    <a:gd name="T72" fmla="*/ 71 w 126"/>
                    <a:gd name="T73" fmla="*/ 214 h 245"/>
                    <a:gd name="T74" fmla="*/ 72 w 126"/>
                    <a:gd name="T75" fmla="*/ 234 h 245"/>
                    <a:gd name="T76" fmla="*/ 81 w 126"/>
                    <a:gd name="T77" fmla="*/ 242 h 245"/>
                    <a:gd name="T78" fmla="*/ 97 w 126"/>
                    <a:gd name="T79" fmla="*/ 232 h 245"/>
                    <a:gd name="T80" fmla="*/ 100 w 126"/>
                    <a:gd name="T81" fmla="*/ 221 h 245"/>
                    <a:gd name="T82" fmla="*/ 108 w 126"/>
                    <a:gd name="T83" fmla="*/ 206 h 245"/>
                    <a:gd name="T84" fmla="*/ 119 w 126"/>
                    <a:gd name="T85" fmla="*/ 181 h 245"/>
                    <a:gd name="T86" fmla="*/ 122 w 126"/>
                    <a:gd name="T87" fmla="*/ 158 h 245"/>
                    <a:gd name="T88" fmla="*/ 124 w 126"/>
                    <a:gd name="T89" fmla="*/ 142 h 245"/>
                    <a:gd name="T90" fmla="*/ 122 w 126"/>
                    <a:gd name="T91" fmla="*/ 116 h 245"/>
                    <a:gd name="T92" fmla="*/ 116 w 126"/>
                    <a:gd name="T93" fmla="*/ 107 h 245"/>
                    <a:gd name="T94" fmla="*/ 106 w 126"/>
                    <a:gd name="T95" fmla="*/ 90 h 245"/>
                    <a:gd name="T96" fmla="*/ 99 w 126"/>
                    <a:gd name="T97" fmla="*/ 76 h 245"/>
                    <a:gd name="T98" fmla="*/ 103 w 126"/>
                    <a:gd name="T99" fmla="*/ 82 h 245"/>
                    <a:gd name="T100" fmla="*/ 111 w 126"/>
                    <a:gd name="T101" fmla="*/ 95 h 245"/>
                    <a:gd name="T102" fmla="*/ 116 w 126"/>
                    <a:gd name="T103" fmla="*/ 105 h 245"/>
                    <a:gd name="T104" fmla="*/ 118 w 126"/>
                    <a:gd name="T105" fmla="*/ 84 h 245"/>
                    <a:gd name="T106" fmla="*/ 115 w 126"/>
                    <a:gd name="T107" fmla="*/ 77 h 245"/>
                    <a:gd name="T108" fmla="*/ 110 w 126"/>
                    <a:gd name="T109" fmla="*/ 69 h 245"/>
                    <a:gd name="T110" fmla="*/ 106 w 126"/>
                    <a:gd name="T111" fmla="*/ 62 h 245"/>
                    <a:gd name="T112" fmla="*/ 99 w 126"/>
                    <a:gd name="T113" fmla="*/ 52 h 245"/>
                    <a:gd name="T114" fmla="*/ 80 w 126"/>
                    <a:gd name="T115" fmla="*/ 31 h 245"/>
                    <a:gd name="T116" fmla="*/ 62 w 126"/>
                    <a:gd name="T117" fmla="*/ 17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26" h="245">
                      <a:moveTo>
                        <a:pt x="49" y="38"/>
                      </a:moveTo>
                      <a:cubicBezTo>
                        <a:pt x="49" y="38"/>
                        <a:pt x="49" y="38"/>
                        <a:pt x="49" y="38"/>
                      </a:cubicBezTo>
                      <a:cubicBezTo>
                        <a:pt x="49" y="37"/>
                        <a:pt x="49" y="37"/>
                        <a:pt x="49" y="37"/>
                      </a:cubicBezTo>
                      <a:cubicBezTo>
                        <a:pt x="48" y="37"/>
                        <a:pt x="48" y="37"/>
                        <a:pt x="48" y="37"/>
                      </a:cubicBezTo>
                      <a:cubicBezTo>
                        <a:pt x="47" y="37"/>
                        <a:pt x="46" y="36"/>
                        <a:pt x="46" y="35"/>
                      </a:cubicBezTo>
                      <a:cubicBezTo>
                        <a:pt x="46" y="34"/>
                        <a:pt x="46" y="34"/>
                        <a:pt x="46" y="34"/>
                      </a:cubicBezTo>
                      <a:cubicBezTo>
                        <a:pt x="46" y="34"/>
                        <a:pt x="46" y="34"/>
                        <a:pt x="46" y="34"/>
                      </a:cubicBezTo>
                      <a:cubicBezTo>
                        <a:pt x="47" y="34"/>
                        <a:pt x="47" y="35"/>
                        <a:pt x="47" y="35"/>
                      </a:cubicBezTo>
                      <a:cubicBezTo>
                        <a:pt x="47" y="35"/>
                        <a:pt x="47" y="35"/>
                        <a:pt x="47" y="35"/>
                      </a:cubicBezTo>
                      <a:cubicBezTo>
                        <a:pt x="47" y="36"/>
                        <a:pt x="47" y="36"/>
                        <a:pt x="47" y="36"/>
                      </a:cubicBezTo>
                      <a:cubicBezTo>
                        <a:pt x="48" y="36"/>
                        <a:pt x="48" y="36"/>
                        <a:pt x="48" y="36"/>
                      </a:cubicBezTo>
                      <a:cubicBezTo>
                        <a:pt x="48" y="36"/>
                        <a:pt x="48" y="36"/>
                        <a:pt x="49" y="37"/>
                      </a:cubicBezTo>
                      <a:cubicBezTo>
                        <a:pt x="50" y="37"/>
                        <a:pt x="50" y="37"/>
                        <a:pt x="50" y="37"/>
                      </a:cubicBezTo>
                      <a:cubicBezTo>
                        <a:pt x="50" y="37"/>
                        <a:pt x="50" y="37"/>
                        <a:pt x="51" y="38"/>
                      </a:cubicBezTo>
                      <a:cubicBezTo>
                        <a:pt x="51" y="38"/>
                        <a:pt x="52" y="38"/>
                        <a:pt x="52" y="38"/>
                      </a:cubicBezTo>
                      <a:cubicBezTo>
                        <a:pt x="52" y="39"/>
                        <a:pt x="52" y="39"/>
                        <a:pt x="52" y="39"/>
                      </a:cubicBezTo>
                      <a:cubicBezTo>
                        <a:pt x="53" y="39"/>
                        <a:pt x="53" y="39"/>
                        <a:pt x="53" y="39"/>
                      </a:cubicBezTo>
                      <a:cubicBezTo>
                        <a:pt x="53" y="40"/>
                        <a:pt x="53" y="40"/>
                        <a:pt x="53" y="40"/>
                      </a:cubicBezTo>
                      <a:cubicBezTo>
                        <a:pt x="52" y="40"/>
                        <a:pt x="52" y="40"/>
                        <a:pt x="52" y="40"/>
                      </a:cubicBezTo>
                      <a:cubicBezTo>
                        <a:pt x="52" y="40"/>
                        <a:pt x="52" y="40"/>
                        <a:pt x="52" y="40"/>
                      </a:cubicBezTo>
                      <a:cubicBezTo>
                        <a:pt x="52" y="38"/>
                        <a:pt x="52" y="38"/>
                        <a:pt x="52" y="38"/>
                      </a:cubicBezTo>
                      <a:cubicBezTo>
                        <a:pt x="51" y="38"/>
                        <a:pt x="51" y="38"/>
                        <a:pt x="51" y="38"/>
                      </a:cubicBezTo>
                      <a:cubicBezTo>
                        <a:pt x="50" y="38"/>
                        <a:pt x="50" y="38"/>
                        <a:pt x="50" y="38"/>
                      </a:cubicBezTo>
                      <a:cubicBezTo>
                        <a:pt x="50" y="38"/>
                        <a:pt x="50" y="38"/>
                        <a:pt x="50" y="38"/>
                      </a:cubicBezTo>
                      <a:cubicBezTo>
                        <a:pt x="49" y="38"/>
                        <a:pt x="49" y="38"/>
                        <a:pt x="49" y="38"/>
                      </a:cubicBezTo>
                      <a:cubicBezTo>
                        <a:pt x="49" y="38"/>
                        <a:pt x="49" y="38"/>
                        <a:pt x="49" y="38"/>
                      </a:cubicBezTo>
                      <a:moveTo>
                        <a:pt x="34" y="0"/>
                      </a:move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4"/>
                        <a:pt x="34" y="4"/>
                        <a:pt x="35" y="4"/>
                      </a:cubicBezTo>
                      <a:cubicBezTo>
                        <a:pt x="35" y="4"/>
                        <a:pt x="35" y="4"/>
                        <a:pt x="35" y="4"/>
                      </a:cubicBezTo>
                      <a:cubicBezTo>
                        <a:pt x="35" y="5"/>
                        <a:pt x="35" y="5"/>
                        <a:pt x="35" y="5"/>
                      </a:cubicBezTo>
                      <a:cubicBezTo>
                        <a:pt x="35" y="5"/>
                        <a:pt x="35" y="5"/>
                        <a:pt x="35" y="5"/>
                      </a:cubicBezTo>
                      <a:cubicBezTo>
                        <a:pt x="35" y="6"/>
                        <a:pt x="35" y="6"/>
                        <a:pt x="35" y="6"/>
                      </a:cubicBezTo>
                      <a:cubicBezTo>
                        <a:pt x="35" y="6"/>
                        <a:pt x="35" y="6"/>
                        <a:pt x="35" y="6"/>
                      </a:cubicBezTo>
                      <a:cubicBezTo>
                        <a:pt x="35" y="6"/>
                        <a:pt x="35" y="6"/>
                        <a:pt x="36" y="7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10"/>
                        <a:pt x="37" y="10"/>
                        <a:pt x="37" y="10"/>
                      </a:cubicBezTo>
                      <a:cubicBezTo>
                        <a:pt x="37" y="10"/>
                        <a:pt x="37" y="10"/>
                        <a:pt x="37" y="10"/>
                      </a:cubicBezTo>
                      <a:cubicBezTo>
                        <a:pt x="35" y="9"/>
                        <a:pt x="35" y="9"/>
                        <a:pt x="35" y="9"/>
                      </a:cubicBezTo>
                      <a:cubicBezTo>
                        <a:pt x="35" y="12"/>
                        <a:pt x="35" y="12"/>
                        <a:pt x="35" y="12"/>
                      </a:cubicBezTo>
                      <a:cubicBezTo>
                        <a:pt x="35" y="12"/>
                        <a:pt x="35" y="12"/>
                        <a:pt x="35" y="12"/>
                      </a:cubicBezTo>
                      <a:cubicBezTo>
                        <a:pt x="35" y="13"/>
                        <a:pt x="35" y="14"/>
                        <a:pt x="36" y="14"/>
                      </a:cubicBezTo>
                      <a:cubicBezTo>
                        <a:pt x="37" y="15"/>
                        <a:pt x="37" y="15"/>
                        <a:pt x="38" y="15"/>
                      </a:cubicBezTo>
                      <a:cubicBezTo>
                        <a:pt x="38" y="16"/>
                        <a:pt x="38" y="16"/>
                        <a:pt x="38" y="16"/>
                      </a:cubicBezTo>
                      <a:cubicBezTo>
                        <a:pt x="38" y="16"/>
                        <a:pt x="38" y="17"/>
                        <a:pt x="39" y="17"/>
                      </a:cubicBezTo>
                      <a:cubicBezTo>
                        <a:pt x="40" y="18"/>
                        <a:pt x="40" y="18"/>
                        <a:pt x="40" y="18"/>
                      </a:cubicBezTo>
                      <a:cubicBezTo>
                        <a:pt x="40" y="18"/>
                        <a:pt x="40" y="18"/>
                        <a:pt x="40" y="18"/>
                      </a:cubicBezTo>
                      <a:cubicBezTo>
                        <a:pt x="39" y="18"/>
                        <a:pt x="39" y="18"/>
                        <a:pt x="39" y="18"/>
                      </a:cubicBez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8" y="18"/>
                        <a:pt x="38" y="18"/>
                        <a:pt x="38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4" y="18"/>
                        <a:pt x="34" y="18"/>
                        <a:pt x="34" y="18"/>
                      </a:cubicBezTo>
                      <a:cubicBezTo>
                        <a:pt x="34" y="18"/>
                        <a:pt x="34" y="18"/>
                        <a:pt x="34" y="18"/>
                      </a:cubicBezTo>
                      <a:cubicBezTo>
                        <a:pt x="33" y="18"/>
                        <a:pt x="33" y="19"/>
                        <a:pt x="32" y="19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29" y="20"/>
                        <a:pt x="29" y="20"/>
                        <a:pt x="29" y="20"/>
                      </a:cubicBezTo>
                      <a:cubicBezTo>
                        <a:pt x="28" y="20"/>
                        <a:pt x="28" y="20"/>
                        <a:pt x="28" y="21"/>
                      </a:cubicBezTo>
                      <a:cubicBezTo>
                        <a:pt x="28" y="21"/>
                        <a:pt x="28" y="21"/>
                        <a:pt x="28" y="21"/>
                      </a:cubicBezTo>
                      <a:cubicBezTo>
                        <a:pt x="27" y="21"/>
                        <a:pt x="27" y="21"/>
                        <a:pt x="27" y="21"/>
                      </a:cubicBezTo>
                      <a:cubicBezTo>
                        <a:pt x="27" y="21"/>
                        <a:pt x="27" y="21"/>
                        <a:pt x="27" y="21"/>
                      </a:cubicBezTo>
                      <a:cubicBezTo>
                        <a:pt x="26" y="21"/>
                        <a:pt x="25" y="21"/>
                        <a:pt x="24" y="22"/>
                      </a:cubicBezTo>
                      <a:cubicBezTo>
                        <a:pt x="24" y="23"/>
                        <a:pt x="23" y="23"/>
                        <a:pt x="23" y="24"/>
                      </a:cubicBezTo>
                      <a:cubicBezTo>
                        <a:pt x="22" y="25"/>
                        <a:pt x="22" y="25"/>
                        <a:pt x="22" y="25"/>
                      </a:cubicBezTo>
                      <a:cubicBezTo>
                        <a:pt x="22" y="25"/>
                        <a:pt x="22" y="26"/>
                        <a:pt x="22" y="26"/>
                      </a:cubicBezTo>
                      <a:cubicBezTo>
                        <a:pt x="21" y="26"/>
                        <a:pt x="21" y="27"/>
                        <a:pt x="20" y="27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ubicBezTo>
                        <a:pt x="20" y="28"/>
                        <a:pt x="20" y="28"/>
                        <a:pt x="20" y="28"/>
                      </a:cubicBezTo>
                      <a:cubicBezTo>
                        <a:pt x="21" y="31"/>
                        <a:pt x="23" y="33"/>
                        <a:pt x="25" y="34"/>
                      </a:cubicBezTo>
                      <a:cubicBezTo>
                        <a:pt x="25" y="35"/>
                        <a:pt x="26" y="36"/>
                        <a:pt x="27" y="36"/>
                      </a:cubicBezTo>
                      <a:cubicBezTo>
                        <a:pt x="29" y="39"/>
                        <a:pt x="31" y="42"/>
                        <a:pt x="31" y="45"/>
                      </a:cubicBezTo>
                      <a:cubicBezTo>
                        <a:pt x="31" y="46"/>
                        <a:pt x="31" y="46"/>
                        <a:pt x="31" y="46"/>
                      </a:cubicBezTo>
                      <a:cubicBezTo>
                        <a:pt x="32" y="46"/>
                        <a:pt x="32" y="46"/>
                        <a:pt x="32" y="46"/>
                      </a:cubicBezTo>
                      <a:cubicBezTo>
                        <a:pt x="34" y="46"/>
                        <a:pt x="34" y="44"/>
                        <a:pt x="34" y="43"/>
                      </a:cubicBezTo>
                      <a:cubicBezTo>
                        <a:pt x="34" y="42"/>
                        <a:pt x="34" y="42"/>
                        <a:pt x="34" y="42"/>
                      </a:cubicBezTo>
                      <a:cubicBezTo>
                        <a:pt x="35" y="42"/>
                        <a:pt x="35" y="42"/>
                        <a:pt x="35" y="42"/>
                      </a:cubicBezTo>
                      <a:cubicBezTo>
                        <a:pt x="35" y="42"/>
                        <a:pt x="35" y="42"/>
                        <a:pt x="35" y="42"/>
                      </a:cubicBezTo>
                      <a:cubicBezTo>
                        <a:pt x="38" y="42"/>
                        <a:pt x="38" y="42"/>
                        <a:pt x="38" y="42"/>
                      </a:cubicBezTo>
                      <a:cubicBezTo>
                        <a:pt x="39" y="42"/>
                        <a:pt x="39" y="42"/>
                        <a:pt x="39" y="42"/>
                      </a:cubicBezTo>
                      <a:cubicBezTo>
                        <a:pt x="39" y="42"/>
                        <a:pt x="39" y="42"/>
                        <a:pt x="39" y="42"/>
                      </a:cubicBezTo>
                      <a:cubicBezTo>
                        <a:pt x="39" y="42"/>
                        <a:pt x="40" y="42"/>
                        <a:pt x="40" y="41"/>
                      </a:cubicBezTo>
                      <a:cubicBezTo>
                        <a:pt x="40" y="41"/>
                        <a:pt x="41" y="40"/>
                        <a:pt x="41" y="40"/>
                      </a:cubicBezTo>
                      <a:cubicBezTo>
                        <a:pt x="41" y="40"/>
                        <a:pt x="41" y="40"/>
                        <a:pt x="41" y="40"/>
                      </a:cubicBezTo>
                      <a:cubicBezTo>
                        <a:pt x="42" y="40"/>
                        <a:pt x="42" y="40"/>
                        <a:pt x="42" y="41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3" y="41"/>
                        <a:pt x="43" y="42"/>
                        <a:pt x="44" y="42"/>
                      </a:cubicBezTo>
                      <a:cubicBezTo>
                        <a:pt x="44" y="42"/>
                        <a:pt x="44" y="42"/>
                        <a:pt x="44" y="42"/>
                      </a:cubicBezTo>
                      <a:cubicBezTo>
                        <a:pt x="44" y="42"/>
                        <a:pt x="44" y="42"/>
                        <a:pt x="44" y="42"/>
                      </a:cubicBezTo>
                      <a:cubicBezTo>
                        <a:pt x="45" y="42"/>
                        <a:pt x="45" y="42"/>
                        <a:pt x="46" y="42"/>
                      </a:cubicBezTo>
                      <a:cubicBezTo>
                        <a:pt x="46" y="42"/>
                        <a:pt x="46" y="43"/>
                        <a:pt x="46" y="43"/>
                      </a:cubicBezTo>
                      <a:cubicBezTo>
                        <a:pt x="47" y="44"/>
                        <a:pt x="47" y="44"/>
                        <a:pt x="47" y="44"/>
                      </a:cubicBezTo>
                      <a:cubicBezTo>
                        <a:pt x="47" y="44"/>
                        <a:pt x="47" y="45"/>
                        <a:pt x="48" y="45"/>
                      </a:cubicBezTo>
                      <a:cubicBezTo>
                        <a:pt x="48" y="45"/>
                        <a:pt x="48" y="45"/>
                        <a:pt x="48" y="45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49" y="46"/>
                        <a:pt x="49" y="46"/>
                        <a:pt x="49" y="46"/>
                      </a:cubicBezTo>
                      <a:cubicBezTo>
                        <a:pt x="51" y="46"/>
                        <a:pt x="51" y="46"/>
                        <a:pt x="51" y="46"/>
                      </a:cubicBezTo>
                      <a:cubicBezTo>
                        <a:pt x="52" y="46"/>
                        <a:pt x="52" y="46"/>
                        <a:pt x="53" y="47"/>
                      </a:cubicBezTo>
                      <a:cubicBezTo>
                        <a:pt x="54" y="47"/>
                        <a:pt x="54" y="48"/>
                        <a:pt x="54" y="48"/>
                      </a:cubicBezTo>
                      <a:cubicBezTo>
                        <a:pt x="54" y="53"/>
                        <a:pt x="54" y="53"/>
                        <a:pt x="54" y="53"/>
                      </a:cubicBezTo>
                      <a:cubicBezTo>
                        <a:pt x="55" y="53"/>
                        <a:pt x="55" y="53"/>
                        <a:pt x="55" y="53"/>
                      </a:cubicBezTo>
                      <a:cubicBezTo>
                        <a:pt x="55" y="53"/>
                        <a:pt x="55" y="53"/>
                        <a:pt x="55" y="53"/>
                      </a:cubicBezTo>
                      <a:cubicBezTo>
                        <a:pt x="55" y="53"/>
                        <a:pt x="55" y="53"/>
                        <a:pt x="55" y="53"/>
                      </a:cubicBezTo>
                      <a:cubicBezTo>
                        <a:pt x="55" y="53"/>
                        <a:pt x="55" y="53"/>
                        <a:pt x="55" y="53"/>
                      </a:cubicBezTo>
                      <a:cubicBezTo>
                        <a:pt x="55" y="55"/>
                        <a:pt x="55" y="55"/>
                        <a:pt x="55" y="55"/>
                      </a:cubicBezTo>
                      <a:cubicBezTo>
                        <a:pt x="59" y="55"/>
                        <a:pt x="59" y="55"/>
                        <a:pt x="59" y="55"/>
                      </a:cubicBezTo>
                      <a:cubicBezTo>
                        <a:pt x="59" y="54"/>
                        <a:pt x="59" y="54"/>
                        <a:pt x="59" y="54"/>
                      </a:cubicBezTo>
                      <a:cubicBezTo>
                        <a:pt x="59" y="53"/>
                        <a:pt x="59" y="53"/>
                        <a:pt x="59" y="53"/>
                      </a:cubicBezTo>
                      <a:cubicBezTo>
                        <a:pt x="59" y="53"/>
                        <a:pt x="59" y="53"/>
                        <a:pt x="59" y="53"/>
                      </a:cubicBezTo>
                      <a:cubicBezTo>
                        <a:pt x="60" y="52"/>
                        <a:pt x="60" y="52"/>
                        <a:pt x="60" y="51"/>
                      </a:cubicBezTo>
                      <a:cubicBezTo>
                        <a:pt x="60" y="51"/>
                        <a:pt x="60" y="51"/>
                        <a:pt x="60" y="51"/>
                      </a:cubicBezTo>
                      <a:cubicBezTo>
                        <a:pt x="60" y="45"/>
                        <a:pt x="60" y="45"/>
                        <a:pt x="60" y="45"/>
                      </a:cubicBezTo>
                      <a:cubicBezTo>
                        <a:pt x="60" y="44"/>
                        <a:pt x="59" y="44"/>
                        <a:pt x="59" y="44"/>
                      </a:cubicBezTo>
                      <a:cubicBezTo>
                        <a:pt x="59" y="44"/>
                        <a:pt x="59" y="44"/>
                        <a:pt x="59" y="44"/>
                      </a:cubicBezTo>
                      <a:cubicBezTo>
                        <a:pt x="58" y="43"/>
                        <a:pt x="57" y="43"/>
                        <a:pt x="56" y="42"/>
                      </a:cubicBezTo>
                      <a:cubicBezTo>
                        <a:pt x="57" y="42"/>
                        <a:pt x="57" y="42"/>
                        <a:pt x="57" y="42"/>
                      </a:cubicBezTo>
                      <a:cubicBezTo>
                        <a:pt x="57" y="42"/>
                        <a:pt x="57" y="42"/>
                        <a:pt x="57" y="42"/>
                      </a:cubicBezTo>
                      <a:cubicBezTo>
                        <a:pt x="58" y="42"/>
                        <a:pt x="58" y="42"/>
                        <a:pt x="58" y="42"/>
                      </a:cubicBezTo>
                      <a:cubicBezTo>
                        <a:pt x="58" y="42"/>
                        <a:pt x="58" y="42"/>
                        <a:pt x="58" y="42"/>
                      </a:cubicBezTo>
                      <a:cubicBezTo>
                        <a:pt x="58" y="42"/>
                        <a:pt x="58" y="42"/>
                        <a:pt x="58" y="42"/>
                      </a:cubicBezTo>
                      <a:cubicBezTo>
                        <a:pt x="58" y="43"/>
                        <a:pt x="58" y="43"/>
                        <a:pt x="58" y="43"/>
                      </a:cubicBezTo>
                      <a:cubicBezTo>
                        <a:pt x="59" y="43"/>
                        <a:pt x="59" y="43"/>
                        <a:pt x="59" y="43"/>
                      </a:cubicBezTo>
                      <a:cubicBezTo>
                        <a:pt x="60" y="43"/>
                        <a:pt x="60" y="43"/>
                        <a:pt x="60" y="43"/>
                      </a:cubicBezTo>
                      <a:cubicBezTo>
                        <a:pt x="60" y="43"/>
                        <a:pt x="60" y="43"/>
                        <a:pt x="60" y="43"/>
                      </a:cubicBezTo>
                      <a:cubicBezTo>
                        <a:pt x="61" y="43"/>
                        <a:pt x="61" y="43"/>
                        <a:pt x="61" y="43"/>
                      </a:cubicBezTo>
                      <a:cubicBezTo>
                        <a:pt x="61" y="43"/>
                        <a:pt x="61" y="43"/>
                        <a:pt x="61" y="43"/>
                      </a:cubicBezTo>
                      <a:cubicBezTo>
                        <a:pt x="61" y="43"/>
                        <a:pt x="61" y="43"/>
                        <a:pt x="61" y="43"/>
                      </a:cubicBezTo>
                      <a:cubicBezTo>
                        <a:pt x="61" y="44"/>
                        <a:pt x="61" y="44"/>
                        <a:pt x="61" y="44"/>
                      </a:cubicBezTo>
                      <a:cubicBezTo>
                        <a:pt x="61" y="45"/>
                        <a:pt x="62" y="46"/>
                        <a:pt x="62" y="46"/>
                      </a:cubicBezTo>
                      <a:cubicBezTo>
                        <a:pt x="63" y="47"/>
                        <a:pt x="63" y="47"/>
                        <a:pt x="63" y="47"/>
                      </a:cubicBezTo>
                      <a:cubicBezTo>
                        <a:pt x="63" y="47"/>
                        <a:pt x="63" y="47"/>
                        <a:pt x="63" y="47"/>
                      </a:cubicBezTo>
                      <a:cubicBezTo>
                        <a:pt x="63" y="47"/>
                        <a:pt x="63" y="47"/>
                        <a:pt x="63" y="47"/>
                      </a:cubicBezTo>
                      <a:cubicBezTo>
                        <a:pt x="64" y="48"/>
                        <a:pt x="64" y="48"/>
                        <a:pt x="64" y="48"/>
                      </a:cubicBezTo>
                      <a:cubicBezTo>
                        <a:pt x="65" y="48"/>
                        <a:pt x="65" y="48"/>
                        <a:pt x="65" y="49"/>
                      </a:cubicBezTo>
                      <a:cubicBezTo>
                        <a:pt x="65" y="49"/>
                        <a:pt x="65" y="49"/>
                        <a:pt x="65" y="49"/>
                      </a:cubicBezTo>
                      <a:cubicBezTo>
                        <a:pt x="65" y="49"/>
                        <a:pt x="65" y="49"/>
                        <a:pt x="65" y="49"/>
                      </a:cubicBezTo>
                      <a:cubicBezTo>
                        <a:pt x="66" y="50"/>
                        <a:pt x="66" y="50"/>
                        <a:pt x="67" y="50"/>
                      </a:cubicBezTo>
                      <a:cubicBezTo>
                        <a:pt x="67" y="50"/>
                        <a:pt x="67" y="50"/>
                        <a:pt x="67" y="50"/>
                      </a:cubicBezTo>
                      <a:cubicBezTo>
                        <a:pt x="67" y="50"/>
                        <a:pt x="68" y="50"/>
                        <a:pt x="69" y="49"/>
                      </a:cubicBezTo>
                      <a:cubicBezTo>
                        <a:pt x="69" y="49"/>
                        <a:pt x="69" y="49"/>
                        <a:pt x="69" y="48"/>
                      </a:cubicBezTo>
                      <a:cubicBezTo>
                        <a:pt x="69" y="48"/>
                        <a:pt x="69" y="48"/>
                        <a:pt x="69" y="48"/>
                      </a:cubicBezTo>
                      <a:cubicBezTo>
                        <a:pt x="70" y="47"/>
                        <a:pt x="70" y="46"/>
                        <a:pt x="70" y="44"/>
                      </a:cubicBezTo>
                      <a:cubicBezTo>
                        <a:pt x="70" y="42"/>
                        <a:pt x="69" y="40"/>
                        <a:pt x="67" y="38"/>
                      </a:cubicBezTo>
                      <a:cubicBezTo>
                        <a:pt x="67" y="38"/>
                        <a:pt x="67" y="38"/>
                        <a:pt x="67" y="38"/>
                      </a:cubicBezTo>
                      <a:cubicBezTo>
                        <a:pt x="67" y="37"/>
                        <a:pt x="66" y="37"/>
                        <a:pt x="66" y="36"/>
                      </a:cubicBezTo>
                      <a:cubicBezTo>
                        <a:pt x="66" y="36"/>
                        <a:pt x="66" y="36"/>
                        <a:pt x="66" y="36"/>
                      </a:cubicBezTo>
                      <a:cubicBezTo>
                        <a:pt x="66" y="36"/>
                        <a:pt x="66" y="35"/>
                        <a:pt x="66" y="35"/>
                      </a:cubicBezTo>
                      <a:cubicBezTo>
                        <a:pt x="67" y="34"/>
                        <a:pt x="67" y="34"/>
                        <a:pt x="67" y="34"/>
                      </a:cubicBezTo>
                      <a:cubicBezTo>
                        <a:pt x="67" y="34"/>
                        <a:pt x="67" y="34"/>
                        <a:pt x="67" y="34"/>
                      </a:cubicBezTo>
                      <a:cubicBezTo>
                        <a:pt x="68" y="34"/>
                        <a:pt x="69" y="35"/>
                        <a:pt x="70" y="35"/>
                      </a:cubicBezTo>
                      <a:cubicBezTo>
                        <a:pt x="71" y="36"/>
                        <a:pt x="71" y="36"/>
                        <a:pt x="72" y="36"/>
                      </a:cubicBezTo>
                      <a:cubicBezTo>
                        <a:pt x="73" y="37"/>
                        <a:pt x="73" y="37"/>
                        <a:pt x="73" y="37"/>
                      </a:cubicBezTo>
                      <a:cubicBezTo>
                        <a:pt x="73" y="37"/>
                        <a:pt x="74" y="37"/>
                        <a:pt x="74" y="37"/>
                      </a:cubicBezTo>
                      <a:cubicBezTo>
                        <a:pt x="74" y="37"/>
                        <a:pt x="74" y="37"/>
                        <a:pt x="74" y="37"/>
                      </a:cubicBezTo>
                      <a:cubicBezTo>
                        <a:pt x="74" y="38"/>
                        <a:pt x="74" y="39"/>
                        <a:pt x="75" y="39"/>
                      </a:cubicBezTo>
                      <a:cubicBezTo>
                        <a:pt x="76" y="39"/>
                        <a:pt x="76" y="39"/>
                        <a:pt x="76" y="39"/>
                      </a:cubicBezTo>
                      <a:cubicBezTo>
                        <a:pt x="76" y="40"/>
                        <a:pt x="77" y="40"/>
                        <a:pt x="78" y="41"/>
                      </a:cubicBezTo>
                      <a:cubicBezTo>
                        <a:pt x="78" y="42"/>
                        <a:pt x="78" y="42"/>
                        <a:pt x="78" y="42"/>
                      </a:cubicBezTo>
                      <a:cubicBezTo>
                        <a:pt x="78" y="42"/>
                        <a:pt x="78" y="42"/>
                        <a:pt x="79" y="43"/>
                      </a:cubicBezTo>
                      <a:cubicBezTo>
                        <a:pt x="76" y="43"/>
                        <a:pt x="76" y="43"/>
                        <a:pt x="76" y="43"/>
                      </a:cubicBezTo>
                      <a:cubicBezTo>
                        <a:pt x="75" y="43"/>
                        <a:pt x="74" y="43"/>
                        <a:pt x="74" y="44"/>
                      </a:cubicBezTo>
                      <a:cubicBezTo>
                        <a:pt x="74" y="44"/>
                        <a:pt x="74" y="44"/>
                        <a:pt x="74" y="44"/>
                      </a:cubicBezTo>
                      <a:cubicBezTo>
                        <a:pt x="74" y="44"/>
                        <a:pt x="74" y="44"/>
                        <a:pt x="74" y="44"/>
                      </a:cubicBezTo>
                      <a:cubicBezTo>
                        <a:pt x="74" y="44"/>
                        <a:pt x="74" y="44"/>
                        <a:pt x="74" y="44"/>
                      </a:cubicBezTo>
                      <a:cubicBezTo>
                        <a:pt x="74" y="44"/>
                        <a:pt x="74" y="44"/>
                        <a:pt x="74" y="44"/>
                      </a:cubicBezTo>
                      <a:cubicBezTo>
                        <a:pt x="73" y="44"/>
                        <a:pt x="73" y="44"/>
                        <a:pt x="73" y="44"/>
                      </a:cubicBezTo>
                      <a:cubicBezTo>
                        <a:pt x="73" y="45"/>
                        <a:pt x="73" y="45"/>
                        <a:pt x="73" y="45"/>
                      </a:cubicBezTo>
                      <a:cubicBezTo>
                        <a:pt x="73" y="46"/>
                        <a:pt x="73" y="48"/>
                        <a:pt x="74" y="49"/>
                      </a:cubicBezTo>
                      <a:cubicBezTo>
                        <a:pt x="74" y="49"/>
                        <a:pt x="74" y="49"/>
                        <a:pt x="74" y="49"/>
                      </a:cubicBezTo>
                      <a:cubicBezTo>
                        <a:pt x="74" y="50"/>
                        <a:pt x="74" y="50"/>
                        <a:pt x="75" y="50"/>
                      </a:cubicBezTo>
                      <a:cubicBezTo>
                        <a:pt x="76" y="50"/>
                        <a:pt x="76" y="50"/>
                        <a:pt x="76" y="50"/>
                      </a:cubicBezTo>
                      <a:cubicBezTo>
                        <a:pt x="76" y="51"/>
                        <a:pt x="76" y="51"/>
                        <a:pt x="76" y="51"/>
                      </a:cubicBezTo>
                      <a:cubicBezTo>
                        <a:pt x="76" y="51"/>
                        <a:pt x="76" y="53"/>
                        <a:pt x="77" y="53"/>
                      </a:cubicBezTo>
                      <a:cubicBezTo>
                        <a:pt x="78" y="53"/>
                        <a:pt x="78" y="53"/>
                        <a:pt x="78" y="53"/>
                      </a:cubicBezTo>
                      <a:cubicBezTo>
                        <a:pt x="78" y="53"/>
                        <a:pt x="78" y="53"/>
                        <a:pt x="78" y="53"/>
                      </a:cubicBezTo>
                      <a:cubicBezTo>
                        <a:pt x="78" y="53"/>
                        <a:pt x="78" y="53"/>
                        <a:pt x="78" y="53"/>
                      </a:cubicBezTo>
                      <a:cubicBezTo>
                        <a:pt x="78" y="55"/>
                        <a:pt x="78" y="55"/>
                        <a:pt x="78" y="55"/>
                      </a:cubicBezTo>
                      <a:cubicBezTo>
                        <a:pt x="79" y="55"/>
                        <a:pt x="79" y="55"/>
                        <a:pt x="79" y="55"/>
                      </a:cubicBezTo>
                      <a:cubicBezTo>
                        <a:pt x="80" y="55"/>
                        <a:pt x="80" y="55"/>
                        <a:pt x="81" y="55"/>
                      </a:cubicBezTo>
                      <a:cubicBezTo>
                        <a:pt x="81" y="56"/>
                        <a:pt x="82" y="56"/>
                        <a:pt x="8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85" y="56"/>
                        <a:pt x="85" y="56"/>
                        <a:pt x="85" y="56"/>
                      </a:cubicBezTo>
                      <a:cubicBezTo>
                        <a:pt x="85" y="55"/>
                        <a:pt x="85" y="55"/>
                        <a:pt x="85" y="55"/>
                      </a:cubicBezTo>
                      <a:cubicBezTo>
                        <a:pt x="85" y="55"/>
                        <a:pt x="85" y="55"/>
                        <a:pt x="85" y="55"/>
                      </a:cubicBezTo>
                      <a:cubicBezTo>
                        <a:pt x="85" y="55"/>
                        <a:pt x="85" y="55"/>
                        <a:pt x="85" y="55"/>
                      </a:cubicBezTo>
                      <a:cubicBezTo>
                        <a:pt x="85" y="55"/>
                        <a:pt x="85" y="55"/>
                        <a:pt x="85" y="55"/>
                      </a:cubicBezTo>
                      <a:cubicBezTo>
                        <a:pt x="85" y="55"/>
                        <a:pt x="85" y="55"/>
                        <a:pt x="85" y="55"/>
                      </a:cubicBezTo>
                      <a:cubicBezTo>
                        <a:pt x="85" y="55"/>
                        <a:pt x="85" y="55"/>
                        <a:pt x="85" y="55"/>
                      </a:cubicBezTo>
                      <a:cubicBezTo>
                        <a:pt x="85" y="55"/>
                        <a:pt x="86" y="55"/>
                        <a:pt x="86" y="55"/>
                      </a:cubicBezTo>
                      <a:cubicBezTo>
                        <a:pt x="86" y="55"/>
                        <a:pt x="86" y="55"/>
                        <a:pt x="86" y="55"/>
                      </a:cubicBezTo>
                      <a:cubicBezTo>
                        <a:pt x="85" y="56"/>
                        <a:pt x="85" y="56"/>
                        <a:pt x="85" y="56"/>
                      </a:cubicBezTo>
                      <a:cubicBezTo>
                        <a:pt x="86" y="56"/>
                        <a:pt x="86" y="56"/>
                        <a:pt x="86" y="56"/>
                      </a:cubicBezTo>
                      <a:cubicBezTo>
                        <a:pt x="87" y="56"/>
                        <a:pt x="87" y="56"/>
                        <a:pt x="87" y="56"/>
                      </a:cubicBezTo>
                      <a:cubicBezTo>
                        <a:pt x="87" y="56"/>
                        <a:pt x="87" y="56"/>
                        <a:pt x="87" y="56"/>
                      </a:cubicBezTo>
                      <a:cubicBezTo>
                        <a:pt x="87" y="57"/>
                        <a:pt x="87" y="57"/>
                        <a:pt x="87" y="57"/>
                      </a:cubicBezTo>
                      <a:cubicBezTo>
                        <a:pt x="87" y="59"/>
                        <a:pt x="87" y="59"/>
                        <a:pt x="87" y="59"/>
                      </a:cubicBezTo>
                      <a:cubicBezTo>
                        <a:pt x="87" y="59"/>
                        <a:pt x="87" y="59"/>
                        <a:pt x="87" y="59"/>
                      </a:cubicBezTo>
                      <a:cubicBezTo>
                        <a:pt x="87" y="59"/>
                        <a:pt x="87" y="60"/>
                        <a:pt x="88" y="60"/>
                      </a:cubicBezTo>
                      <a:cubicBezTo>
                        <a:pt x="88" y="60"/>
                        <a:pt x="88" y="60"/>
                        <a:pt x="88" y="60"/>
                      </a:cubicBezTo>
                      <a:cubicBezTo>
                        <a:pt x="88" y="60"/>
                        <a:pt x="88" y="60"/>
                        <a:pt x="88" y="60"/>
                      </a:cubicBezTo>
                      <a:cubicBezTo>
                        <a:pt x="88" y="62"/>
                        <a:pt x="88" y="62"/>
                        <a:pt x="88" y="62"/>
                      </a:cubicBezTo>
                      <a:cubicBezTo>
                        <a:pt x="88" y="62"/>
                        <a:pt x="88" y="62"/>
                        <a:pt x="88" y="62"/>
                      </a:cubicBezTo>
                      <a:cubicBezTo>
                        <a:pt x="88" y="63"/>
                        <a:pt x="88" y="63"/>
                        <a:pt x="88" y="63"/>
                      </a:cubicBezTo>
                      <a:cubicBezTo>
                        <a:pt x="89" y="63"/>
                        <a:pt x="89" y="63"/>
                        <a:pt x="89" y="63"/>
                      </a:cubicBezTo>
                      <a:cubicBezTo>
                        <a:pt x="90" y="63"/>
                        <a:pt x="90" y="63"/>
                        <a:pt x="90" y="63"/>
                      </a:cubicBezTo>
                      <a:cubicBezTo>
                        <a:pt x="90" y="65"/>
                        <a:pt x="90" y="65"/>
                        <a:pt x="90" y="65"/>
                      </a:cubicBezTo>
                      <a:cubicBezTo>
                        <a:pt x="90" y="65"/>
                        <a:pt x="90" y="65"/>
                        <a:pt x="90" y="65"/>
                      </a:cubicBezTo>
                      <a:cubicBezTo>
                        <a:pt x="90" y="66"/>
                        <a:pt x="89" y="66"/>
                        <a:pt x="89" y="66"/>
                      </a:cubicBezTo>
                      <a:cubicBezTo>
                        <a:pt x="88" y="66"/>
                        <a:pt x="88" y="66"/>
                        <a:pt x="88" y="66"/>
                      </a:cubicBezTo>
                      <a:cubicBezTo>
                        <a:pt x="87" y="65"/>
                        <a:pt x="87" y="65"/>
                        <a:pt x="87" y="65"/>
                      </a:cubicBezTo>
                      <a:cubicBezTo>
                        <a:pt x="87" y="67"/>
                        <a:pt x="87" y="67"/>
                        <a:pt x="87" y="67"/>
                      </a:cubicBezTo>
                      <a:cubicBezTo>
                        <a:pt x="87" y="67"/>
                        <a:pt x="86" y="67"/>
                        <a:pt x="86" y="67"/>
                      </a:cubicBezTo>
                      <a:cubicBezTo>
                        <a:pt x="85" y="67"/>
                        <a:pt x="85" y="67"/>
                        <a:pt x="85" y="67"/>
                      </a:cubicBezTo>
                      <a:cubicBezTo>
                        <a:pt x="85" y="66"/>
                        <a:pt x="85" y="66"/>
                        <a:pt x="85" y="66"/>
                      </a:cubicBezTo>
                      <a:cubicBezTo>
                        <a:pt x="84" y="66"/>
                        <a:pt x="83" y="66"/>
                        <a:pt x="83" y="66"/>
                      </a:cubicBezTo>
                      <a:cubicBezTo>
                        <a:pt x="82" y="66"/>
                        <a:pt x="82" y="66"/>
                        <a:pt x="82" y="66"/>
                      </a:cubicBezTo>
                      <a:cubicBezTo>
                        <a:pt x="81" y="66"/>
                        <a:pt x="81" y="66"/>
                        <a:pt x="81" y="66"/>
                      </a:cubicBezTo>
                      <a:cubicBezTo>
                        <a:pt x="80" y="66"/>
                        <a:pt x="80" y="66"/>
                        <a:pt x="80" y="66"/>
                      </a:cubicBezTo>
                      <a:cubicBezTo>
                        <a:pt x="80" y="65"/>
                        <a:pt x="80" y="65"/>
                        <a:pt x="80" y="65"/>
                      </a:cubicBezTo>
                      <a:cubicBezTo>
                        <a:pt x="80" y="64"/>
                        <a:pt x="80" y="64"/>
                        <a:pt x="80" y="64"/>
                      </a:cubicBezTo>
                      <a:cubicBezTo>
                        <a:pt x="79" y="64"/>
                        <a:pt x="79" y="64"/>
                        <a:pt x="79" y="64"/>
                      </a:cubicBezTo>
                      <a:cubicBezTo>
                        <a:pt x="79" y="64"/>
                        <a:pt x="79" y="64"/>
                        <a:pt x="78" y="64"/>
                      </a:cubicBezTo>
                      <a:cubicBezTo>
                        <a:pt x="78" y="63"/>
                        <a:pt x="77" y="63"/>
                        <a:pt x="77" y="63"/>
                      </a:cubicBezTo>
                      <a:cubicBezTo>
                        <a:pt x="76" y="63"/>
                        <a:pt x="76" y="63"/>
                        <a:pt x="76" y="63"/>
                      </a:cubicBezTo>
                      <a:cubicBezTo>
                        <a:pt x="76" y="64"/>
                        <a:pt x="76" y="64"/>
                        <a:pt x="76" y="64"/>
                      </a:cubicBezTo>
                      <a:cubicBezTo>
                        <a:pt x="76" y="65"/>
                        <a:pt x="76" y="66"/>
                        <a:pt x="75" y="67"/>
                      </a:cubicBezTo>
                      <a:cubicBezTo>
                        <a:pt x="75" y="67"/>
                        <a:pt x="75" y="67"/>
                        <a:pt x="74" y="67"/>
                      </a:cubicBezTo>
                      <a:cubicBezTo>
                        <a:pt x="74" y="67"/>
                        <a:pt x="74" y="67"/>
                        <a:pt x="74" y="67"/>
                      </a:cubicBezTo>
                      <a:cubicBezTo>
                        <a:pt x="73" y="67"/>
                        <a:pt x="73" y="67"/>
                        <a:pt x="73" y="67"/>
                      </a:cubicBezTo>
                      <a:cubicBezTo>
                        <a:pt x="73" y="67"/>
                        <a:pt x="73" y="67"/>
                        <a:pt x="73" y="67"/>
                      </a:cubicBezTo>
                      <a:cubicBezTo>
                        <a:pt x="72" y="67"/>
                        <a:pt x="72" y="67"/>
                        <a:pt x="72" y="67"/>
                      </a:cubicBezTo>
                      <a:cubicBezTo>
                        <a:pt x="72" y="66"/>
                        <a:pt x="72" y="66"/>
                        <a:pt x="72" y="66"/>
                      </a:cubicBezTo>
                      <a:cubicBezTo>
                        <a:pt x="71" y="66"/>
                        <a:pt x="71" y="66"/>
                        <a:pt x="71" y="66"/>
                      </a:cubicBezTo>
                      <a:cubicBezTo>
                        <a:pt x="70" y="66"/>
                        <a:pt x="70" y="66"/>
                        <a:pt x="70" y="66"/>
                      </a:cubicBezTo>
                      <a:cubicBezTo>
                        <a:pt x="70" y="66"/>
                        <a:pt x="70" y="66"/>
                        <a:pt x="70" y="66"/>
                      </a:cubicBezTo>
                      <a:cubicBezTo>
                        <a:pt x="69" y="66"/>
                        <a:pt x="69" y="66"/>
                        <a:pt x="69" y="66"/>
                      </a:cubicBezTo>
                      <a:cubicBezTo>
                        <a:pt x="69" y="66"/>
                        <a:pt x="69" y="66"/>
                        <a:pt x="69" y="66"/>
                      </a:cubicBezTo>
                      <a:cubicBezTo>
                        <a:pt x="69" y="65"/>
                        <a:pt x="69" y="65"/>
                        <a:pt x="69" y="65"/>
                      </a:cubicBezTo>
                      <a:cubicBezTo>
                        <a:pt x="69" y="64"/>
                        <a:pt x="69" y="64"/>
                        <a:pt x="69" y="64"/>
                      </a:cubicBezTo>
                      <a:cubicBezTo>
                        <a:pt x="68" y="64"/>
                        <a:pt x="68" y="64"/>
                        <a:pt x="68" y="64"/>
                      </a:cubicBezTo>
                      <a:cubicBezTo>
                        <a:pt x="68" y="64"/>
                        <a:pt x="67" y="64"/>
                        <a:pt x="67" y="64"/>
                      </a:cubicBezTo>
                      <a:cubicBezTo>
                        <a:pt x="67" y="64"/>
                        <a:pt x="67" y="64"/>
                        <a:pt x="67" y="64"/>
                      </a:cubicBezTo>
                      <a:cubicBezTo>
                        <a:pt x="67" y="64"/>
                        <a:pt x="67" y="64"/>
                        <a:pt x="67" y="64"/>
                      </a:cubicBezTo>
                      <a:cubicBezTo>
                        <a:pt x="68" y="63"/>
                        <a:pt x="68" y="63"/>
                        <a:pt x="68" y="63"/>
                      </a:cubicBezTo>
                      <a:cubicBezTo>
                        <a:pt x="66" y="63"/>
                        <a:pt x="66" y="63"/>
                        <a:pt x="66" y="63"/>
                      </a:cubicBezTo>
                      <a:cubicBezTo>
                        <a:pt x="66" y="63"/>
                        <a:pt x="66" y="63"/>
                        <a:pt x="66" y="63"/>
                      </a:cubicBezTo>
                      <a:cubicBezTo>
                        <a:pt x="65" y="63"/>
                        <a:pt x="65" y="63"/>
                        <a:pt x="64" y="63"/>
                      </a:cubicBezTo>
                      <a:cubicBezTo>
                        <a:pt x="63" y="63"/>
                        <a:pt x="63" y="63"/>
                        <a:pt x="63" y="63"/>
                      </a:cubicBezTo>
                      <a:cubicBezTo>
                        <a:pt x="63" y="63"/>
                        <a:pt x="63" y="63"/>
                        <a:pt x="63" y="63"/>
                      </a:cubicBezTo>
                      <a:cubicBezTo>
                        <a:pt x="63" y="62"/>
                        <a:pt x="63" y="62"/>
                        <a:pt x="63" y="62"/>
                      </a:cubicBezTo>
                      <a:cubicBezTo>
                        <a:pt x="63" y="61"/>
                        <a:pt x="63" y="61"/>
                        <a:pt x="63" y="61"/>
                      </a:cubicBezTo>
                      <a:cubicBezTo>
                        <a:pt x="62" y="61"/>
                        <a:pt x="62" y="61"/>
                        <a:pt x="62" y="61"/>
                      </a:cubicBezTo>
                      <a:cubicBezTo>
                        <a:pt x="61" y="61"/>
                        <a:pt x="61" y="61"/>
                        <a:pt x="61" y="61"/>
                      </a:cubicBezTo>
                      <a:cubicBezTo>
                        <a:pt x="61" y="61"/>
                        <a:pt x="60" y="61"/>
                        <a:pt x="60" y="61"/>
                      </a:cubicBezTo>
                      <a:cubicBezTo>
                        <a:pt x="59" y="61"/>
                        <a:pt x="59" y="61"/>
                        <a:pt x="58" y="61"/>
                      </a:cubicBezTo>
                      <a:cubicBezTo>
                        <a:pt x="58" y="61"/>
                        <a:pt x="58" y="61"/>
                        <a:pt x="58" y="61"/>
                      </a:cubicBezTo>
                      <a:cubicBezTo>
                        <a:pt x="57" y="61"/>
                        <a:pt x="57" y="61"/>
                        <a:pt x="57" y="61"/>
                      </a:cubicBezTo>
                      <a:cubicBezTo>
                        <a:pt x="57" y="61"/>
                        <a:pt x="57" y="60"/>
                        <a:pt x="57" y="60"/>
                      </a:cubicBezTo>
                      <a:cubicBezTo>
                        <a:pt x="58" y="59"/>
                        <a:pt x="58" y="59"/>
                        <a:pt x="58" y="59"/>
                      </a:cubicBezTo>
                      <a:cubicBezTo>
                        <a:pt x="56" y="58"/>
                        <a:pt x="56" y="58"/>
                        <a:pt x="56" y="58"/>
                      </a:cubicBezTo>
                      <a:cubicBezTo>
                        <a:pt x="56" y="58"/>
                        <a:pt x="56" y="58"/>
                        <a:pt x="56" y="58"/>
                      </a:cubicBezTo>
                      <a:cubicBezTo>
                        <a:pt x="56" y="58"/>
                        <a:pt x="56" y="58"/>
                        <a:pt x="56" y="58"/>
                      </a:cubicBezTo>
                      <a:cubicBezTo>
                        <a:pt x="56" y="58"/>
                        <a:pt x="56" y="58"/>
                        <a:pt x="56" y="58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55" y="56"/>
                        <a:pt x="55" y="56"/>
                        <a:pt x="55" y="56"/>
                      </a:cubicBezTo>
                      <a:cubicBezTo>
                        <a:pt x="55" y="56"/>
                        <a:pt x="55" y="56"/>
                        <a:pt x="55" y="56"/>
                      </a:cubicBezTo>
                      <a:cubicBezTo>
                        <a:pt x="54" y="56"/>
                        <a:pt x="54" y="56"/>
                        <a:pt x="54" y="56"/>
                      </a:cubicBezTo>
                      <a:cubicBezTo>
                        <a:pt x="54" y="55"/>
                        <a:pt x="54" y="55"/>
                        <a:pt x="54" y="55"/>
                      </a:cubicBezTo>
                      <a:cubicBezTo>
                        <a:pt x="55" y="55"/>
                        <a:pt x="55" y="54"/>
                        <a:pt x="54" y="54"/>
                      </a:cubicBezTo>
                      <a:cubicBezTo>
                        <a:pt x="54" y="53"/>
                        <a:pt x="53" y="53"/>
                        <a:pt x="52" y="53"/>
                      </a:cubicBezTo>
                      <a:cubicBezTo>
                        <a:pt x="52" y="53"/>
                        <a:pt x="52" y="53"/>
                        <a:pt x="52" y="53"/>
                      </a:cubicBezTo>
                      <a:cubicBezTo>
                        <a:pt x="52" y="52"/>
                        <a:pt x="52" y="52"/>
                        <a:pt x="52" y="52"/>
                      </a:cubicBezTo>
                      <a:cubicBezTo>
                        <a:pt x="52" y="51"/>
                        <a:pt x="52" y="51"/>
                        <a:pt x="52" y="51"/>
                      </a:cubicBezTo>
                      <a:cubicBezTo>
                        <a:pt x="51" y="51"/>
                        <a:pt x="51" y="51"/>
                        <a:pt x="51" y="51"/>
                      </a:cubicBezTo>
                      <a:cubicBezTo>
                        <a:pt x="49" y="51"/>
                        <a:pt x="48" y="52"/>
                        <a:pt x="48" y="53"/>
                      </a:cubicBezTo>
                      <a:cubicBezTo>
                        <a:pt x="47" y="54"/>
                        <a:pt x="47" y="54"/>
                        <a:pt x="46" y="54"/>
                      </a:cubicBezTo>
                      <a:cubicBezTo>
                        <a:pt x="46" y="54"/>
                        <a:pt x="46" y="54"/>
                        <a:pt x="46" y="54"/>
                      </a:cubicBezTo>
                      <a:cubicBezTo>
                        <a:pt x="46" y="54"/>
                        <a:pt x="45" y="54"/>
                        <a:pt x="44" y="54"/>
                      </a:cubicBezTo>
                      <a:cubicBezTo>
                        <a:pt x="44" y="53"/>
                        <a:pt x="43" y="53"/>
                        <a:pt x="43" y="53"/>
                      </a:cubicBezTo>
                      <a:cubicBezTo>
                        <a:pt x="41" y="53"/>
                        <a:pt x="40" y="53"/>
                        <a:pt x="39" y="53"/>
                      </a:cubicBezTo>
                      <a:cubicBezTo>
                        <a:pt x="39" y="53"/>
                        <a:pt x="38" y="53"/>
                        <a:pt x="38" y="53"/>
                      </a:cubicBezTo>
                      <a:cubicBezTo>
                        <a:pt x="37" y="53"/>
                        <a:pt x="37" y="53"/>
                        <a:pt x="36" y="53"/>
                      </a:cubicBezTo>
                      <a:cubicBezTo>
                        <a:pt x="35" y="53"/>
                        <a:pt x="35" y="53"/>
                        <a:pt x="35" y="53"/>
                      </a:cubicBezTo>
                      <a:cubicBezTo>
                        <a:pt x="35" y="54"/>
                        <a:pt x="35" y="54"/>
                        <a:pt x="35" y="54"/>
                      </a:cubicBezTo>
                      <a:cubicBezTo>
                        <a:pt x="35" y="54"/>
                        <a:pt x="35" y="54"/>
                        <a:pt x="35" y="54"/>
                      </a:cubicBezTo>
                      <a:cubicBezTo>
                        <a:pt x="35" y="54"/>
                        <a:pt x="35" y="54"/>
                        <a:pt x="34" y="54"/>
                      </a:cubicBezTo>
                      <a:cubicBezTo>
                        <a:pt x="34" y="54"/>
                        <a:pt x="34" y="54"/>
                        <a:pt x="34" y="54"/>
                      </a:cubicBezTo>
                      <a:cubicBezTo>
                        <a:pt x="33" y="54"/>
                        <a:pt x="33" y="54"/>
                        <a:pt x="33" y="54"/>
                      </a:cubicBezTo>
                      <a:cubicBezTo>
                        <a:pt x="32" y="54"/>
                        <a:pt x="32" y="54"/>
                        <a:pt x="32" y="54"/>
                      </a:cubicBezTo>
                      <a:cubicBezTo>
                        <a:pt x="32" y="55"/>
                        <a:pt x="32" y="55"/>
                        <a:pt x="32" y="55"/>
                      </a:cubicBezTo>
                      <a:cubicBezTo>
                        <a:pt x="32" y="56"/>
                        <a:pt x="32" y="56"/>
                        <a:pt x="32" y="56"/>
                      </a:cubicBezTo>
                      <a:cubicBezTo>
                        <a:pt x="32" y="56"/>
                        <a:pt x="32" y="56"/>
                        <a:pt x="31" y="56"/>
                      </a:cubicBezTo>
                      <a:cubicBezTo>
                        <a:pt x="31" y="56"/>
                        <a:pt x="30" y="56"/>
                        <a:pt x="30" y="56"/>
                      </a:cubicBezTo>
                      <a:cubicBezTo>
                        <a:pt x="29" y="56"/>
                        <a:pt x="29" y="56"/>
                        <a:pt x="29" y="56"/>
                      </a:cubicBezTo>
                      <a:cubicBezTo>
                        <a:pt x="29" y="55"/>
                        <a:pt x="28" y="55"/>
                        <a:pt x="27" y="55"/>
                      </a:cubicBezTo>
                      <a:cubicBezTo>
                        <a:pt x="27" y="55"/>
                        <a:pt x="27" y="55"/>
                        <a:pt x="26" y="56"/>
                      </a:cubicBezTo>
                      <a:cubicBezTo>
                        <a:pt x="26" y="56"/>
                        <a:pt x="26" y="56"/>
                        <a:pt x="26" y="56"/>
                      </a:cubicBezTo>
                      <a:cubicBezTo>
                        <a:pt x="26" y="57"/>
                        <a:pt x="26" y="57"/>
                        <a:pt x="26" y="57"/>
                      </a:cubicBezTo>
                      <a:cubicBezTo>
                        <a:pt x="26" y="56"/>
                        <a:pt x="26" y="56"/>
                        <a:pt x="26" y="56"/>
                      </a:cubicBezTo>
                      <a:cubicBezTo>
                        <a:pt x="26" y="56"/>
                        <a:pt x="25" y="56"/>
                        <a:pt x="24" y="57"/>
                      </a:cubicBezTo>
                      <a:cubicBezTo>
                        <a:pt x="24" y="57"/>
                        <a:pt x="24" y="57"/>
                        <a:pt x="24" y="58"/>
                      </a:cubicBezTo>
                      <a:cubicBezTo>
                        <a:pt x="24" y="58"/>
                        <a:pt x="24" y="58"/>
                        <a:pt x="24" y="58"/>
                      </a:cubicBezTo>
                      <a:cubicBezTo>
                        <a:pt x="24" y="58"/>
                        <a:pt x="24" y="58"/>
                        <a:pt x="24" y="58"/>
                      </a:cubicBezTo>
                      <a:cubicBezTo>
                        <a:pt x="23" y="60"/>
                        <a:pt x="22" y="60"/>
                        <a:pt x="21" y="60"/>
                      </a:cubicBezTo>
                      <a:cubicBezTo>
                        <a:pt x="20" y="60"/>
                        <a:pt x="20" y="60"/>
                        <a:pt x="20" y="61"/>
                      </a:cubicBezTo>
                      <a:cubicBezTo>
                        <a:pt x="20" y="61"/>
                        <a:pt x="20" y="61"/>
                        <a:pt x="20" y="61"/>
                      </a:cubicBezTo>
                      <a:cubicBezTo>
                        <a:pt x="19" y="61"/>
                        <a:pt x="19" y="61"/>
                        <a:pt x="19" y="61"/>
                      </a:cubicBezTo>
                      <a:cubicBezTo>
                        <a:pt x="19" y="61"/>
                        <a:pt x="19" y="61"/>
                        <a:pt x="19" y="61"/>
                      </a:cubicBezTo>
                      <a:cubicBezTo>
                        <a:pt x="19" y="61"/>
                        <a:pt x="19" y="61"/>
                        <a:pt x="19" y="61"/>
                      </a:cubicBezTo>
                      <a:cubicBezTo>
                        <a:pt x="18" y="61"/>
                        <a:pt x="18" y="61"/>
                        <a:pt x="18" y="61"/>
                      </a:cubicBezTo>
                      <a:cubicBezTo>
                        <a:pt x="17" y="62"/>
                        <a:pt x="17" y="64"/>
                        <a:pt x="17" y="65"/>
                      </a:cubicBezTo>
                      <a:cubicBezTo>
                        <a:pt x="17" y="65"/>
                        <a:pt x="17" y="65"/>
                        <a:pt x="17" y="65"/>
                      </a:cubicBezTo>
                      <a:cubicBezTo>
                        <a:pt x="17" y="66"/>
                        <a:pt x="16" y="67"/>
                        <a:pt x="16" y="67"/>
                      </a:cubicBezTo>
                      <a:cubicBezTo>
                        <a:pt x="15" y="67"/>
                        <a:pt x="15" y="67"/>
                        <a:pt x="15" y="67"/>
                      </a:cubicBezTo>
                      <a:cubicBezTo>
                        <a:pt x="15" y="68"/>
                        <a:pt x="15" y="68"/>
                        <a:pt x="15" y="68"/>
                      </a:cubicBezTo>
                      <a:cubicBezTo>
                        <a:pt x="16" y="70"/>
                        <a:pt x="16" y="71"/>
                        <a:pt x="15" y="71"/>
                      </a:cubicBezTo>
                      <a:cubicBezTo>
                        <a:pt x="15" y="72"/>
                        <a:pt x="14" y="72"/>
                        <a:pt x="14" y="72"/>
                      </a:cubicBezTo>
                      <a:cubicBezTo>
                        <a:pt x="13" y="72"/>
                        <a:pt x="13" y="72"/>
                        <a:pt x="13" y="72"/>
                      </a:cubicBezTo>
                      <a:cubicBezTo>
                        <a:pt x="13" y="72"/>
                        <a:pt x="13" y="72"/>
                        <a:pt x="13" y="72"/>
                      </a:cubicBezTo>
                      <a:cubicBezTo>
                        <a:pt x="12" y="71"/>
                        <a:pt x="12" y="71"/>
                        <a:pt x="12" y="71"/>
                      </a:cubicBezTo>
                      <a:cubicBezTo>
                        <a:pt x="11" y="71"/>
                        <a:pt x="11" y="72"/>
                        <a:pt x="11" y="72"/>
                      </a:cubicBezTo>
                      <a:cubicBezTo>
                        <a:pt x="11" y="73"/>
                        <a:pt x="11" y="73"/>
                        <a:pt x="11" y="73"/>
                      </a:cubicBezTo>
                      <a:cubicBezTo>
                        <a:pt x="10" y="73"/>
                        <a:pt x="10" y="73"/>
                        <a:pt x="10" y="73"/>
                      </a:cubicBezTo>
                      <a:cubicBezTo>
                        <a:pt x="10" y="73"/>
                        <a:pt x="10" y="73"/>
                        <a:pt x="10" y="73"/>
                      </a:cubicBezTo>
                      <a:cubicBezTo>
                        <a:pt x="10" y="73"/>
                        <a:pt x="10" y="73"/>
                        <a:pt x="10" y="73"/>
                      </a:cubicBezTo>
                      <a:cubicBezTo>
                        <a:pt x="9" y="73"/>
                        <a:pt x="9" y="73"/>
                        <a:pt x="9" y="73"/>
                      </a:cubicBezTo>
                      <a:cubicBezTo>
                        <a:pt x="9" y="73"/>
                        <a:pt x="8" y="73"/>
                        <a:pt x="8" y="73"/>
                      </a:cubicBezTo>
                      <a:cubicBezTo>
                        <a:pt x="8" y="74"/>
                        <a:pt x="8" y="74"/>
                        <a:pt x="8" y="74"/>
                      </a:cubicBezTo>
                      <a:cubicBezTo>
                        <a:pt x="7" y="75"/>
                        <a:pt x="7" y="77"/>
                        <a:pt x="7" y="78"/>
                      </a:cubicBezTo>
                      <a:cubicBezTo>
                        <a:pt x="7" y="79"/>
                        <a:pt x="7" y="79"/>
                        <a:pt x="7" y="79"/>
                      </a:cubicBezTo>
                      <a:cubicBezTo>
                        <a:pt x="6" y="79"/>
                        <a:pt x="6" y="80"/>
                        <a:pt x="6" y="80"/>
                      </a:cubicBezTo>
                      <a:cubicBezTo>
                        <a:pt x="6" y="80"/>
                        <a:pt x="6" y="80"/>
                        <a:pt x="6" y="80"/>
                      </a:cubicBezTo>
                      <a:cubicBezTo>
                        <a:pt x="5" y="80"/>
                        <a:pt x="5" y="80"/>
                        <a:pt x="5" y="80"/>
                      </a:cubicBezTo>
                      <a:cubicBezTo>
                        <a:pt x="5" y="83"/>
                        <a:pt x="5" y="83"/>
                        <a:pt x="5" y="83"/>
                      </a:cubicBezTo>
                      <a:cubicBezTo>
                        <a:pt x="5" y="84"/>
                        <a:pt x="5" y="85"/>
                        <a:pt x="4" y="85"/>
                      </a:cubicBezTo>
                      <a:cubicBezTo>
                        <a:pt x="3" y="86"/>
                        <a:pt x="3" y="86"/>
                        <a:pt x="3" y="86"/>
                      </a:cubicBezTo>
                      <a:cubicBezTo>
                        <a:pt x="2" y="86"/>
                        <a:pt x="2" y="86"/>
                        <a:pt x="2" y="86"/>
                      </a:cubicBezTo>
                      <a:cubicBezTo>
                        <a:pt x="2" y="87"/>
                        <a:pt x="2" y="87"/>
                        <a:pt x="2" y="87"/>
                      </a:cubicBezTo>
                      <a:cubicBezTo>
                        <a:pt x="2" y="87"/>
                        <a:pt x="2" y="88"/>
                        <a:pt x="2" y="88"/>
                      </a:cubicBezTo>
                      <a:cubicBezTo>
                        <a:pt x="2" y="89"/>
                        <a:pt x="2" y="89"/>
                        <a:pt x="1" y="90"/>
                      </a:cubicBezTo>
                      <a:cubicBezTo>
                        <a:pt x="1" y="90"/>
                        <a:pt x="1" y="90"/>
                        <a:pt x="0" y="90"/>
                      </a:cubicBezTo>
                      <a:cubicBezTo>
                        <a:pt x="0" y="90"/>
                        <a:pt x="0" y="90"/>
                        <a:pt x="0" y="90"/>
                      </a:cubicBezTo>
                      <a:cubicBezTo>
                        <a:pt x="0" y="93"/>
                        <a:pt x="0" y="93"/>
                        <a:pt x="0" y="93"/>
                      </a:cubicBezTo>
                      <a:cubicBezTo>
                        <a:pt x="0" y="94"/>
                        <a:pt x="0" y="95"/>
                        <a:pt x="0" y="96"/>
                      </a:cubicBezTo>
                      <a:cubicBezTo>
                        <a:pt x="1" y="96"/>
                        <a:pt x="1" y="96"/>
                        <a:pt x="1" y="96"/>
                      </a:cubicBezTo>
                      <a:cubicBezTo>
                        <a:pt x="1" y="97"/>
                        <a:pt x="1" y="97"/>
                        <a:pt x="1" y="97"/>
                      </a:cubicBezTo>
                      <a:cubicBezTo>
                        <a:pt x="1" y="97"/>
                        <a:pt x="1" y="98"/>
                        <a:pt x="2" y="98"/>
                      </a:cubicBezTo>
                      <a:cubicBezTo>
                        <a:pt x="2" y="98"/>
                        <a:pt x="2" y="98"/>
                        <a:pt x="2" y="98"/>
                      </a:cubicBezTo>
                      <a:cubicBezTo>
                        <a:pt x="2" y="98"/>
                        <a:pt x="2" y="98"/>
                        <a:pt x="2" y="98"/>
                      </a:cubicBezTo>
                      <a:cubicBezTo>
                        <a:pt x="2" y="99"/>
                        <a:pt x="2" y="99"/>
                        <a:pt x="2" y="99"/>
                      </a:cubicBezTo>
                      <a:cubicBezTo>
                        <a:pt x="2" y="99"/>
                        <a:pt x="2" y="99"/>
                        <a:pt x="2" y="99"/>
                      </a:cubicBezTo>
                      <a:cubicBezTo>
                        <a:pt x="2" y="100"/>
                        <a:pt x="3" y="100"/>
                        <a:pt x="4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1"/>
                        <a:pt x="4" y="102"/>
                        <a:pt x="4" y="102"/>
                      </a:cubicBezTo>
                      <a:cubicBezTo>
                        <a:pt x="4" y="103"/>
                        <a:pt x="4" y="103"/>
                        <a:pt x="4" y="103"/>
                      </a:cubicBezTo>
                      <a:cubicBezTo>
                        <a:pt x="4" y="104"/>
                        <a:pt x="4" y="105"/>
                        <a:pt x="3" y="106"/>
                      </a:cubicBezTo>
                      <a:cubicBezTo>
                        <a:pt x="3" y="106"/>
                        <a:pt x="3" y="107"/>
                        <a:pt x="2" y="107"/>
                      </a:cubicBezTo>
                      <a:cubicBezTo>
                        <a:pt x="2" y="108"/>
                        <a:pt x="1" y="108"/>
                        <a:pt x="1" y="109"/>
                      </a:cubicBezTo>
                      <a:cubicBezTo>
                        <a:pt x="0" y="110"/>
                        <a:pt x="0" y="110"/>
                        <a:pt x="0" y="110"/>
                      </a:cubicBezTo>
                      <a:cubicBezTo>
                        <a:pt x="2" y="111"/>
                        <a:pt x="2" y="111"/>
                        <a:pt x="2" y="111"/>
                      </a:cubicBezTo>
                      <a:cubicBezTo>
                        <a:pt x="2" y="111"/>
                        <a:pt x="2" y="111"/>
                        <a:pt x="2" y="111"/>
                      </a:cubicBezTo>
                      <a:cubicBezTo>
                        <a:pt x="2" y="111"/>
                        <a:pt x="2" y="111"/>
                        <a:pt x="2" y="111"/>
                      </a:cubicBezTo>
                      <a:cubicBezTo>
                        <a:pt x="2" y="112"/>
                        <a:pt x="2" y="112"/>
                        <a:pt x="2" y="112"/>
                      </a:cubicBezTo>
                      <a:cubicBezTo>
                        <a:pt x="2" y="112"/>
                        <a:pt x="2" y="112"/>
                        <a:pt x="2" y="112"/>
                      </a:cubicBezTo>
                      <a:cubicBezTo>
                        <a:pt x="2" y="112"/>
                        <a:pt x="2" y="113"/>
                        <a:pt x="3" y="113"/>
                      </a:cubicBezTo>
                      <a:cubicBezTo>
                        <a:pt x="4" y="114"/>
                        <a:pt x="4" y="114"/>
                        <a:pt x="4" y="114"/>
                      </a:cubicBezTo>
                      <a:cubicBezTo>
                        <a:pt x="4" y="114"/>
                        <a:pt x="4" y="115"/>
                        <a:pt x="5" y="116"/>
                      </a:cubicBezTo>
                      <a:cubicBezTo>
                        <a:pt x="5" y="116"/>
                        <a:pt x="5" y="116"/>
                        <a:pt x="5" y="116"/>
                      </a:cubicBezTo>
                      <a:cubicBezTo>
                        <a:pt x="5" y="117"/>
                        <a:pt x="5" y="117"/>
                        <a:pt x="6" y="118"/>
                      </a:cubicBezTo>
                      <a:cubicBezTo>
                        <a:pt x="6" y="118"/>
                        <a:pt x="7" y="118"/>
                        <a:pt x="7" y="118"/>
                      </a:cubicBezTo>
                      <a:cubicBezTo>
                        <a:pt x="7" y="119"/>
                        <a:pt x="7" y="119"/>
                        <a:pt x="7" y="119"/>
                      </a:cubicBezTo>
                      <a:cubicBezTo>
                        <a:pt x="8" y="119"/>
                        <a:pt x="9" y="120"/>
                        <a:pt x="9" y="120"/>
                      </a:cubicBezTo>
                      <a:cubicBezTo>
                        <a:pt x="11" y="121"/>
                        <a:pt x="11" y="123"/>
                        <a:pt x="11" y="125"/>
                      </a:cubicBezTo>
                      <a:cubicBezTo>
                        <a:pt x="11" y="125"/>
                        <a:pt x="11" y="125"/>
                        <a:pt x="11" y="125"/>
                      </a:cubicBezTo>
                      <a:cubicBezTo>
                        <a:pt x="11" y="126"/>
                        <a:pt x="11" y="129"/>
                        <a:pt x="13" y="129"/>
                      </a:cubicBezTo>
                      <a:cubicBezTo>
                        <a:pt x="13" y="129"/>
                        <a:pt x="13" y="129"/>
                        <a:pt x="13" y="129"/>
                      </a:cubicBezTo>
                      <a:cubicBezTo>
                        <a:pt x="14" y="129"/>
                        <a:pt x="14" y="129"/>
                        <a:pt x="14" y="129"/>
                      </a:cubicBezTo>
                      <a:cubicBezTo>
                        <a:pt x="14" y="129"/>
                        <a:pt x="14" y="129"/>
                        <a:pt x="14" y="129"/>
                      </a:cubicBezTo>
                      <a:cubicBezTo>
                        <a:pt x="14" y="131"/>
                        <a:pt x="14" y="131"/>
                        <a:pt x="14" y="131"/>
                      </a:cubicBezTo>
                      <a:cubicBezTo>
                        <a:pt x="15" y="131"/>
                        <a:pt x="15" y="131"/>
                        <a:pt x="15" y="131"/>
                      </a:cubicBezTo>
                      <a:cubicBezTo>
                        <a:pt x="16" y="131"/>
                        <a:pt x="16" y="131"/>
                        <a:pt x="16" y="131"/>
                      </a:cubicBezTo>
                      <a:cubicBezTo>
                        <a:pt x="18" y="131"/>
                        <a:pt x="18" y="131"/>
                        <a:pt x="18" y="131"/>
                      </a:cubicBezTo>
                      <a:cubicBezTo>
                        <a:pt x="18" y="131"/>
                        <a:pt x="18" y="132"/>
                        <a:pt x="20" y="132"/>
                      </a:cubicBezTo>
                      <a:cubicBezTo>
                        <a:pt x="20" y="132"/>
                        <a:pt x="20" y="132"/>
                        <a:pt x="20" y="132"/>
                      </a:cubicBezTo>
                      <a:cubicBezTo>
                        <a:pt x="20" y="132"/>
                        <a:pt x="20" y="132"/>
                        <a:pt x="20" y="132"/>
                      </a:cubicBezTo>
                      <a:cubicBezTo>
                        <a:pt x="21" y="132"/>
                        <a:pt x="21" y="132"/>
                        <a:pt x="21" y="132"/>
                      </a:cubicBezTo>
                      <a:cubicBezTo>
                        <a:pt x="21" y="132"/>
                        <a:pt x="21" y="132"/>
                        <a:pt x="21" y="132"/>
                      </a:cubicBezTo>
                      <a:cubicBezTo>
                        <a:pt x="21" y="132"/>
                        <a:pt x="21" y="132"/>
                        <a:pt x="21" y="132"/>
                      </a:cubicBezTo>
                      <a:cubicBezTo>
                        <a:pt x="21" y="133"/>
                        <a:pt x="21" y="134"/>
                        <a:pt x="22" y="134"/>
                      </a:cubicBezTo>
                      <a:cubicBezTo>
                        <a:pt x="22" y="134"/>
                        <a:pt x="22" y="134"/>
                        <a:pt x="22" y="134"/>
                      </a:cubicBezTo>
                      <a:cubicBezTo>
                        <a:pt x="22" y="135"/>
                        <a:pt x="23" y="136"/>
                        <a:pt x="24" y="136"/>
                      </a:cubicBezTo>
                      <a:cubicBezTo>
                        <a:pt x="25" y="136"/>
                        <a:pt x="26" y="137"/>
                        <a:pt x="26" y="137"/>
                      </a:cubicBezTo>
                      <a:cubicBezTo>
                        <a:pt x="27" y="138"/>
                        <a:pt x="27" y="138"/>
                        <a:pt x="27" y="138"/>
                      </a:cubicBezTo>
                      <a:cubicBezTo>
                        <a:pt x="27" y="138"/>
                        <a:pt x="27" y="138"/>
                        <a:pt x="27" y="138"/>
                      </a:cubicBezTo>
                      <a:cubicBezTo>
                        <a:pt x="27" y="139"/>
                        <a:pt x="28" y="139"/>
                        <a:pt x="28" y="139"/>
                      </a:cubicBezTo>
                      <a:cubicBezTo>
                        <a:pt x="30" y="139"/>
                        <a:pt x="30" y="139"/>
                        <a:pt x="30" y="139"/>
                      </a:cubicBezTo>
                      <a:cubicBezTo>
                        <a:pt x="30" y="138"/>
                        <a:pt x="30" y="138"/>
                        <a:pt x="30" y="138"/>
                      </a:cubicBezTo>
                      <a:cubicBezTo>
                        <a:pt x="30" y="138"/>
                        <a:pt x="30" y="138"/>
                        <a:pt x="30" y="138"/>
                      </a:cubicBezTo>
                      <a:cubicBezTo>
                        <a:pt x="31" y="138"/>
                        <a:pt x="31" y="138"/>
                        <a:pt x="32" y="138"/>
                      </a:cubicBezTo>
                      <a:cubicBezTo>
                        <a:pt x="33" y="138"/>
                        <a:pt x="33" y="138"/>
                        <a:pt x="33" y="138"/>
                      </a:cubicBezTo>
                      <a:cubicBezTo>
                        <a:pt x="33" y="137"/>
                        <a:pt x="33" y="137"/>
                        <a:pt x="33" y="137"/>
                      </a:cubicBezTo>
                      <a:cubicBezTo>
                        <a:pt x="33" y="137"/>
                        <a:pt x="33" y="137"/>
                        <a:pt x="33" y="137"/>
                      </a:cubicBezTo>
                      <a:cubicBezTo>
                        <a:pt x="33" y="137"/>
                        <a:pt x="34" y="136"/>
                        <a:pt x="34" y="136"/>
                      </a:cubicBezTo>
                      <a:cubicBezTo>
                        <a:pt x="34" y="136"/>
                        <a:pt x="35" y="137"/>
                        <a:pt x="35" y="137"/>
                      </a:cubicBezTo>
                      <a:cubicBezTo>
                        <a:pt x="35" y="137"/>
                        <a:pt x="35" y="137"/>
                        <a:pt x="35" y="137"/>
                      </a:cubicBezTo>
                      <a:cubicBezTo>
                        <a:pt x="35" y="137"/>
                        <a:pt x="36" y="138"/>
                        <a:pt x="37" y="138"/>
                      </a:cubicBezTo>
                      <a:cubicBezTo>
                        <a:pt x="38" y="138"/>
                        <a:pt x="38" y="138"/>
                        <a:pt x="38" y="138"/>
                      </a:cubicBezTo>
                      <a:cubicBezTo>
                        <a:pt x="38" y="138"/>
                        <a:pt x="38" y="138"/>
                        <a:pt x="38" y="138"/>
                      </a:cubicBezTo>
                      <a:cubicBezTo>
                        <a:pt x="38" y="138"/>
                        <a:pt x="38" y="138"/>
                        <a:pt x="38" y="138"/>
                      </a:cubicBezTo>
                      <a:cubicBezTo>
                        <a:pt x="39" y="138"/>
                        <a:pt x="39" y="138"/>
                        <a:pt x="39" y="139"/>
                      </a:cubicBezTo>
                      <a:cubicBezTo>
                        <a:pt x="40" y="139"/>
                        <a:pt x="41" y="139"/>
                        <a:pt x="42" y="139"/>
                      </a:cubicBezTo>
                      <a:cubicBezTo>
                        <a:pt x="42" y="139"/>
                        <a:pt x="42" y="139"/>
                        <a:pt x="42" y="139"/>
                      </a:cubicBezTo>
                      <a:cubicBezTo>
                        <a:pt x="43" y="139"/>
                        <a:pt x="43" y="139"/>
                        <a:pt x="43" y="139"/>
                      </a:cubicBezTo>
                      <a:cubicBezTo>
                        <a:pt x="43" y="139"/>
                        <a:pt x="43" y="139"/>
                        <a:pt x="43" y="139"/>
                      </a:cubicBezTo>
                      <a:cubicBezTo>
                        <a:pt x="44" y="139"/>
                        <a:pt x="44" y="139"/>
                        <a:pt x="44" y="139"/>
                      </a:cubicBezTo>
                      <a:cubicBezTo>
                        <a:pt x="46" y="139"/>
                        <a:pt x="46" y="139"/>
                        <a:pt x="46" y="138"/>
                      </a:cubicBezTo>
                      <a:cubicBezTo>
                        <a:pt x="46" y="138"/>
                        <a:pt x="46" y="138"/>
                        <a:pt x="46" y="138"/>
                      </a:cubicBezTo>
                      <a:cubicBezTo>
                        <a:pt x="46" y="138"/>
                        <a:pt x="46" y="138"/>
                        <a:pt x="46" y="138"/>
                      </a:cubicBezTo>
                      <a:cubicBezTo>
                        <a:pt x="46" y="138"/>
                        <a:pt x="46" y="138"/>
                        <a:pt x="46" y="138"/>
                      </a:cubicBezTo>
                      <a:cubicBezTo>
                        <a:pt x="47" y="138"/>
                        <a:pt x="47" y="138"/>
                        <a:pt x="47" y="138"/>
                      </a:cubicBezTo>
                      <a:cubicBezTo>
                        <a:pt x="47" y="137"/>
                        <a:pt x="47" y="137"/>
                        <a:pt x="47" y="137"/>
                      </a:cubicBezTo>
                      <a:cubicBezTo>
                        <a:pt x="47" y="136"/>
                        <a:pt x="47" y="136"/>
                        <a:pt x="48" y="135"/>
                      </a:cubicBezTo>
                      <a:cubicBezTo>
                        <a:pt x="48" y="134"/>
                        <a:pt x="48" y="134"/>
                        <a:pt x="49" y="134"/>
                      </a:cubicBezTo>
                      <a:cubicBezTo>
                        <a:pt x="49" y="134"/>
                        <a:pt x="49" y="133"/>
                        <a:pt x="50" y="133"/>
                      </a:cubicBezTo>
                      <a:cubicBezTo>
                        <a:pt x="50" y="133"/>
                        <a:pt x="50" y="133"/>
                        <a:pt x="50" y="133"/>
                      </a:cubicBezTo>
                      <a:cubicBezTo>
                        <a:pt x="51" y="133"/>
                        <a:pt x="51" y="133"/>
                        <a:pt x="51" y="133"/>
                      </a:cubicBezTo>
                      <a:cubicBezTo>
                        <a:pt x="54" y="133"/>
                        <a:pt x="54" y="133"/>
                        <a:pt x="54" y="133"/>
                      </a:cubicBezTo>
                      <a:cubicBezTo>
                        <a:pt x="55" y="133"/>
                        <a:pt x="56" y="134"/>
                        <a:pt x="57" y="135"/>
                      </a:cubicBezTo>
                      <a:cubicBezTo>
                        <a:pt x="57" y="136"/>
                        <a:pt x="57" y="136"/>
                        <a:pt x="58" y="136"/>
                      </a:cubicBezTo>
                      <a:cubicBezTo>
                        <a:pt x="59" y="136"/>
                        <a:pt x="59" y="136"/>
                        <a:pt x="59" y="136"/>
                      </a:cubicBezTo>
                      <a:cubicBezTo>
                        <a:pt x="60" y="136"/>
                        <a:pt x="60" y="136"/>
                        <a:pt x="60" y="136"/>
                      </a:cubicBezTo>
                      <a:cubicBezTo>
                        <a:pt x="60" y="136"/>
                        <a:pt x="60" y="136"/>
                        <a:pt x="60" y="136"/>
                      </a:cubicBezTo>
                      <a:cubicBezTo>
                        <a:pt x="60" y="137"/>
                        <a:pt x="60" y="137"/>
                        <a:pt x="60" y="137"/>
                      </a:cubicBezTo>
                      <a:cubicBezTo>
                        <a:pt x="60" y="138"/>
                        <a:pt x="60" y="138"/>
                        <a:pt x="60" y="138"/>
                      </a:cubicBezTo>
                      <a:cubicBezTo>
                        <a:pt x="61" y="138"/>
                        <a:pt x="61" y="138"/>
                        <a:pt x="61" y="138"/>
                      </a:cubicBezTo>
                      <a:cubicBezTo>
                        <a:pt x="61" y="138"/>
                        <a:pt x="61" y="138"/>
                        <a:pt x="61" y="138"/>
                      </a:cubicBezTo>
                      <a:cubicBezTo>
                        <a:pt x="62" y="138"/>
                        <a:pt x="62" y="138"/>
                        <a:pt x="63" y="138"/>
                      </a:cubicBezTo>
                      <a:cubicBezTo>
                        <a:pt x="64" y="138"/>
                        <a:pt x="64" y="138"/>
                        <a:pt x="64" y="138"/>
                      </a:cubicBezTo>
                      <a:cubicBezTo>
                        <a:pt x="64" y="138"/>
                        <a:pt x="64" y="138"/>
                        <a:pt x="64" y="138"/>
                      </a:cubicBezTo>
                      <a:cubicBezTo>
                        <a:pt x="64" y="139"/>
                        <a:pt x="64" y="139"/>
                        <a:pt x="64" y="139"/>
                      </a:cubicBezTo>
                      <a:cubicBezTo>
                        <a:pt x="65" y="139"/>
                        <a:pt x="65" y="139"/>
                        <a:pt x="65" y="139"/>
                      </a:cubicBezTo>
                      <a:cubicBezTo>
                        <a:pt x="66" y="139"/>
                        <a:pt x="66" y="139"/>
                        <a:pt x="67" y="140"/>
                      </a:cubicBezTo>
                      <a:cubicBezTo>
                        <a:pt x="67" y="140"/>
                        <a:pt x="68" y="140"/>
                        <a:pt x="68" y="141"/>
                      </a:cubicBezTo>
                      <a:cubicBezTo>
                        <a:pt x="69" y="141"/>
                        <a:pt x="70" y="143"/>
                        <a:pt x="70" y="144"/>
                      </a:cubicBezTo>
                      <a:cubicBezTo>
                        <a:pt x="70" y="145"/>
                        <a:pt x="70" y="145"/>
                        <a:pt x="69" y="146"/>
                      </a:cubicBezTo>
                      <a:cubicBezTo>
                        <a:pt x="69" y="147"/>
                        <a:pt x="69" y="147"/>
                        <a:pt x="69" y="147"/>
                      </a:cubicBezTo>
                      <a:cubicBezTo>
                        <a:pt x="69" y="147"/>
                        <a:pt x="69" y="148"/>
                        <a:pt x="68" y="148"/>
                      </a:cubicBezTo>
                      <a:cubicBezTo>
                        <a:pt x="68" y="149"/>
                        <a:pt x="68" y="149"/>
                        <a:pt x="68" y="149"/>
                      </a:cubicBezTo>
                      <a:cubicBezTo>
                        <a:pt x="68" y="149"/>
                        <a:pt x="68" y="149"/>
                        <a:pt x="68" y="149"/>
                      </a:cubicBezTo>
                      <a:cubicBezTo>
                        <a:pt x="67" y="149"/>
                        <a:pt x="67" y="149"/>
                        <a:pt x="67" y="149"/>
                      </a:cubicBezTo>
                      <a:cubicBezTo>
                        <a:pt x="67" y="151"/>
                        <a:pt x="67" y="151"/>
                        <a:pt x="67" y="151"/>
                      </a:cubicBezTo>
                      <a:cubicBezTo>
                        <a:pt x="67" y="152"/>
                        <a:pt x="67" y="152"/>
                        <a:pt x="67" y="152"/>
                      </a:cubicBezTo>
                      <a:cubicBezTo>
                        <a:pt x="68" y="152"/>
                        <a:pt x="68" y="152"/>
                        <a:pt x="68" y="152"/>
                      </a:cubicBezTo>
                      <a:cubicBezTo>
                        <a:pt x="68" y="152"/>
                        <a:pt x="68" y="152"/>
                        <a:pt x="68" y="152"/>
                      </a:cubicBezTo>
                      <a:cubicBezTo>
                        <a:pt x="68" y="153"/>
                        <a:pt x="68" y="153"/>
                        <a:pt x="68" y="153"/>
                      </a:cubicBezTo>
                      <a:cubicBezTo>
                        <a:pt x="68" y="153"/>
                        <a:pt x="68" y="153"/>
                        <a:pt x="68" y="153"/>
                      </a:cubicBezTo>
                      <a:cubicBezTo>
                        <a:pt x="68" y="154"/>
                        <a:pt x="68" y="154"/>
                        <a:pt x="68" y="154"/>
                      </a:cubicBezTo>
                      <a:cubicBezTo>
                        <a:pt x="68" y="154"/>
                        <a:pt x="69" y="155"/>
                        <a:pt x="70" y="155"/>
                      </a:cubicBezTo>
                      <a:cubicBezTo>
                        <a:pt x="70" y="155"/>
                        <a:pt x="70" y="155"/>
                        <a:pt x="70" y="155"/>
                      </a:cubicBezTo>
                      <a:cubicBezTo>
                        <a:pt x="70" y="156"/>
                        <a:pt x="71" y="156"/>
                        <a:pt x="71" y="157"/>
                      </a:cubicBezTo>
                      <a:cubicBezTo>
                        <a:pt x="71" y="157"/>
                        <a:pt x="71" y="157"/>
                        <a:pt x="72" y="158"/>
                      </a:cubicBezTo>
                      <a:cubicBezTo>
                        <a:pt x="72" y="159"/>
                        <a:pt x="72" y="159"/>
                        <a:pt x="73" y="160"/>
                      </a:cubicBezTo>
                      <a:cubicBezTo>
                        <a:pt x="73" y="161"/>
                        <a:pt x="73" y="161"/>
                        <a:pt x="73" y="161"/>
                      </a:cubicBezTo>
                      <a:cubicBezTo>
                        <a:pt x="73" y="161"/>
                        <a:pt x="73" y="162"/>
                        <a:pt x="73" y="162"/>
                      </a:cubicBezTo>
                      <a:cubicBezTo>
                        <a:pt x="73" y="163"/>
                        <a:pt x="73" y="163"/>
                        <a:pt x="74" y="164"/>
                      </a:cubicBezTo>
                      <a:cubicBezTo>
                        <a:pt x="75" y="164"/>
                        <a:pt x="75" y="164"/>
                        <a:pt x="75" y="164"/>
                      </a:cubicBezTo>
                      <a:cubicBezTo>
                        <a:pt x="75" y="165"/>
                        <a:pt x="75" y="165"/>
                        <a:pt x="76" y="165"/>
                      </a:cubicBezTo>
                      <a:cubicBezTo>
                        <a:pt x="76" y="165"/>
                        <a:pt x="76" y="166"/>
                        <a:pt x="76" y="166"/>
                      </a:cubicBezTo>
                      <a:cubicBezTo>
                        <a:pt x="76" y="166"/>
                        <a:pt x="76" y="166"/>
                        <a:pt x="76" y="166"/>
                      </a:cubicBezTo>
                      <a:cubicBezTo>
                        <a:pt x="76" y="167"/>
                        <a:pt x="76" y="167"/>
                        <a:pt x="76" y="168"/>
                      </a:cubicBezTo>
                      <a:cubicBezTo>
                        <a:pt x="76" y="169"/>
                        <a:pt x="76" y="169"/>
                        <a:pt x="76" y="169"/>
                      </a:cubicBezTo>
                      <a:cubicBezTo>
                        <a:pt x="76" y="169"/>
                        <a:pt x="76" y="169"/>
                        <a:pt x="76" y="169"/>
                      </a:cubicBezTo>
                      <a:cubicBezTo>
                        <a:pt x="77" y="169"/>
                        <a:pt x="77" y="169"/>
                        <a:pt x="77" y="169"/>
                      </a:cubicBezTo>
                      <a:cubicBezTo>
                        <a:pt x="77" y="169"/>
                        <a:pt x="77" y="169"/>
                        <a:pt x="77" y="169"/>
                      </a:cubicBezTo>
                      <a:cubicBezTo>
                        <a:pt x="77" y="170"/>
                        <a:pt x="77" y="170"/>
                        <a:pt x="77" y="170"/>
                      </a:cubicBezTo>
                      <a:cubicBezTo>
                        <a:pt x="77" y="170"/>
                        <a:pt x="77" y="170"/>
                        <a:pt x="77" y="170"/>
                      </a:cubicBezTo>
                      <a:cubicBezTo>
                        <a:pt x="77" y="173"/>
                        <a:pt x="77" y="173"/>
                        <a:pt x="77" y="173"/>
                      </a:cubicBezTo>
                      <a:cubicBezTo>
                        <a:pt x="77" y="174"/>
                        <a:pt x="77" y="174"/>
                        <a:pt x="77" y="174"/>
                      </a:cubicBezTo>
                      <a:cubicBezTo>
                        <a:pt x="77" y="174"/>
                        <a:pt x="77" y="176"/>
                        <a:pt x="77" y="176"/>
                      </a:cubicBezTo>
                      <a:cubicBezTo>
                        <a:pt x="77" y="176"/>
                        <a:pt x="77" y="176"/>
                        <a:pt x="77" y="176"/>
                      </a:cubicBezTo>
                      <a:cubicBezTo>
                        <a:pt x="76" y="176"/>
                        <a:pt x="76" y="176"/>
                        <a:pt x="76" y="176"/>
                      </a:cubicBezTo>
                      <a:cubicBezTo>
                        <a:pt x="76" y="181"/>
                        <a:pt x="76" y="181"/>
                        <a:pt x="76" y="181"/>
                      </a:cubicBezTo>
                      <a:cubicBezTo>
                        <a:pt x="76" y="181"/>
                        <a:pt x="76" y="181"/>
                        <a:pt x="76" y="181"/>
                      </a:cubicBezTo>
                      <a:cubicBezTo>
                        <a:pt x="77" y="181"/>
                        <a:pt x="77" y="181"/>
                        <a:pt x="77" y="181"/>
                      </a:cubicBezTo>
                      <a:cubicBezTo>
                        <a:pt x="78" y="182"/>
                        <a:pt x="78" y="182"/>
                        <a:pt x="78" y="182"/>
                      </a:cubicBezTo>
                      <a:cubicBezTo>
                        <a:pt x="77" y="182"/>
                        <a:pt x="77" y="182"/>
                        <a:pt x="77" y="183"/>
                      </a:cubicBezTo>
                      <a:cubicBezTo>
                        <a:pt x="77" y="183"/>
                        <a:pt x="77" y="183"/>
                        <a:pt x="77" y="183"/>
                      </a:cubicBezTo>
                      <a:cubicBezTo>
                        <a:pt x="77" y="183"/>
                        <a:pt x="76" y="184"/>
                        <a:pt x="76" y="184"/>
                      </a:cubicBezTo>
                      <a:cubicBezTo>
                        <a:pt x="75" y="185"/>
                        <a:pt x="75" y="185"/>
                        <a:pt x="75" y="185"/>
                      </a:cubicBezTo>
                      <a:cubicBezTo>
                        <a:pt x="74" y="186"/>
                        <a:pt x="74" y="186"/>
                        <a:pt x="74" y="187"/>
                      </a:cubicBezTo>
                      <a:cubicBezTo>
                        <a:pt x="74" y="188"/>
                        <a:pt x="74" y="188"/>
                        <a:pt x="74" y="188"/>
                      </a:cubicBezTo>
                      <a:cubicBezTo>
                        <a:pt x="74" y="188"/>
                        <a:pt x="74" y="188"/>
                        <a:pt x="74" y="188"/>
                      </a:cubicBezTo>
                      <a:cubicBezTo>
                        <a:pt x="73" y="187"/>
                        <a:pt x="73" y="187"/>
                        <a:pt x="73" y="187"/>
                      </a:cubicBezTo>
                      <a:cubicBezTo>
                        <a:pt x="73" y="193"/>
                        <a:pt x="73" y="193"/>
                        <a:pt x="73" y="193"/>
                      </a:cubicBezTo>
                      <a:cubicBezTo>
                        <a:pt x="73" y="193"/>
                        <a:pt x="73" y="193"/>
                        <a:pt x="73" y="193"/>
                      </a:cubicBezTo>
                      <a:cubicBezTo>
                        <a:pt x="72" y="193"/>
                        <a:pt x="72" y="193"/>
                        <a:pt x="72" y="193"/>
                      </a:cubicBezTo>
                      <a:cubicBezTo>
                        <a:pt x="71" y="193"/>
                        <a:pt x="71" y="193"/>
                        <a:pt x="71" y="193"/>
                      </a:cubicBezTo>
                      <a:cubicBezTo>
                        <a:pt x="71" y="194"/>
                        <a:pt x="71" y="194"/>
                        <a:pt x="71" y="194"/>
                      </a:cubicBezTo>
                      <a:cubicBezTo>
                        <a:pt x="71" y="195"/>
                        <a:pt x="71" y="195"/>
                        <a:pt x="71" y="195"/>
                      </a:cubicBezTo>
                      <a:cubicBezTo>
                        <a:pt x="70" y="196"/>
                        <a:pt x="70" y="196"/>
                        <a:pt x="70" y="196"/>
                      </a:cubicBezTo>
                      <a:cubicBezTo>
                        <a:pt x="70" y="197"/>
                        <a:pt x="70" y="197"/>
                        <a:pt x="70" y="197"/>
                      </a:cubicBezTo>
                      <a:cubicBezTo>
                        <a:pt x="70" y="198"/>
                        <a:pt x="70" y="198"/>
                        <a:pt x="70" y="198"/>
                      </a:cubicBezTo>
                      <a:cubicBezTo>
                        <a:pt x="69" y="198"/>
                        <a:pt x="69" y="198"/>
                        <a:pt x="69" y="198"/>
                      </a:cubicBezTo>
                      <a:cubicBezTo>
                        <a:pt x="68" y="197"/>
                        <a:pt x="68" y="197"/>
                        <a:pt x="68" y="197"/>
                      </a:cubicBezTo>
                      <a:cubicBezTo>
                        <a:pt x="68" y="211"/>
                        <a:pt x="68" y="211"/>
                        <a:pt x="68" y="211"/>
                      </a:cubicBezTo>
                      <a:cubicBezTo>
                        <a:pt x="69" y="211"/>
                        <a:pt x="69" y="211"/>
                        <a:pt x="69" y="211"/>
                      </a:cubicBezTo>
                      <a:cubicBezTo>
                        <a:pt x="70" y="211"/>
                        <a:pt x="70" y="211"/>
                        <a:pt x="70" y="211"/>
                      </a:cubicBezTo>
                      <a:cubicBezTo>
                        <a:pt x="70" y="211"/>
                        <a:pt x="70" y="211"/>
                        <a:pt x="70" y="211"/>
                      </a:cubicBezTo>
                      <a:cubicBezTo>
                        <a:pt x="70" y="211"/>
                        <a:pt x="70" y="211"/>
                        <a:pt x="70" y="211"/>
                      </a:cubicBezTo>
                      <a:cubicBezTo>
                        <a:pt x="70" y="212"/>
                        <a:pt x="70" y="212"/>
                        <a:pt x="70" y="212"/>
                      </a:cubicBezTo>
                      <a:cubicBezTo>
                        <a:pt x="70" y="213"/>
                        <a:pt x="70" y="213"/>
                        <a:pt x="70" y="213"/>
                      </a:cubicBezTo>
                      <a:cubicBezTo>
                        <a:pt x="70" y="213"/>
                        <a:pt x="70" y="214"/>
                        <a:pt x="71" y="214"/>
                      </a:cubicBezTo>
                      <a:cubicBezTo>
                        <a:pt x="71" y="214"/>
                        <a:pt x="71" y="214"/>
                        <a:pt x="71" y="214"/>
                      </a:cubicBezTo>
                      <a:cubicBezTo>
                        <a:pt x="71" y="214"/>
                        <a:pt x="71" y="214"/>
                        <a:pt x="71" y="214"/>
                      </a:cubicBezTo>
                      <a:cubicBezTo>
                        <a:pt x="71" y="214"/>
                        <a:pt x="71" y="214"/>
                        <a:pt x="71" y="214"/>
                      </a:cubicBezTo>
                      <a:cubicBezTo>
                        <a:pt x="71" y="214"/>
                        <a:pt x="71" y="214"/>
                        <a:pt x="71" y="214"/>
                      </a:cubicBezTo>
                      <a:cubicBezTo>
                        <a:pt x="71" y="214"/>
                        <a:pt x="71" y="214"/>
                        <a:pt x="71" y="214"/>
                      </a:cubicBezTo>
                      <a:cubicBezTo>
                        <a:pt x="71" y="214"/>
                        <a:pt x="71" y="214"/>
                        <a:pt x="71" y="214"/>
                      </a:cubicBezTo>
                      <a:cubicBezTo>
                        <a:pt x="71" y="215"/>
                        <a:pt x="71" y="215"/>
                        <a:pt x="71" y="215"/>
                      </a:cubicBezTo>
                      <a:cubicBezTo>
                        <a:pt x="71" y="217"/>
                        <a:pt x="71" y="217"/>
                        <a:pt x="71" y="218"/>
                      </a:cubicBezTo>
                      <a:cubicBezTo>
                        <a:pt x="71" y="218"/>
                        <a:pt x="71" y="218"/>
                        <a:pt x="71" y="218"/>
                      </a:cubicBezTo>
                      <a:cubicBezTo>
                        <a:pt x="70" y="217"/>
                        <a:pt x="70" y="217"/>
                        <a:pt x="70" y="217"/>
                      </a:cubicBezTo>
                      <a:cubicBezTo>
                        <a:pt x="70" y="231"/>
                        <a:pt x="70" y="231"/>
                        <a:pt x="70" y="231"/>
                      </a:cubicBezTo>
                      <a:cubicBezTo>
                        <a:pt x="70" y="231"/>
                        <a:pt x="70" y="231"/>
                        <a:pt x="70" y="231"/>
                      </a:cubicBezTo>
                      <a:cubicBezTo>
                        <a:pt x="71" y="232"/>
                        <a:pt x="71" y="232"/>
                        <a:pt x="71" y="232"/>
                      </a:cubicBezTo>
                      <a:cubicBezTo>
                        <a:pt x="72" y="232"/>
                        <a:pt x="72" y="233"/>
                        <a:pt x="72" y="234"/>
                      </a:cubicBezTo>
                      <a:cubicBezTo>
                        <a:pt x="73" y="235"/>
                        <a:pt x="73" y="236"/>
                        <a:pt x="72" y="236"/>
                      </a:cubicBezTo>
                      <a:cubicBezTo>
                        <a:pt x="72" y="237"/>
                        <a:pt x="72" y="237"/>
                        <a:pt x="71" y="238"/>
                      </a:cubicBezTo>
                      <a:cubicBezTo>
                        <a:pt x="71" y="238"/>
                        <a:pt x="70" y="238"/>
                        <a:pt x="70" y="238"/>
                      </a:cubicBezTo>
                      <a:cubicBezTo>
                        <a:pt x="69" y="239"/>
                        <a:pt x="69" y="239"/>
                        <a:pt x="69" y="239"/>
                      </a:cubicBezTo>
                      <a:cubicBezTo>
                        <a:pt x="68" y="239"/>
                        <a:pt x="68" y="239"/>
                        <a:pt x="67" y="239"/>
                      </a:cubicBezTo>
                      <a:cubicBezTo>
                        <a:pt x="67" y="240"/>
                        <a:pt x="67" y="241"/>
                        <a:pt x="67" y="242"/>
                      </a:cubicBezTo>
                      <a:cubicBezTo>
                        <a:pt x="67" y="243"/>
                        <a:pt x="67" y="243"/>
                        <a:pt x="67" y="243"/>
                      </a:cubicBezTo>
                      <a:cubicBezTo>
                        <a:pt x="67" y="243"/>
                        <a:pt x="67" y="244"/>
                        <a:pt x="68" y="245"/>
                      </a:cubicBezTo>
                      <a:cubicBezTo>
                        <a:pt x="68" y="245"/>
                        <a:pt x="69" y="245"/>
                        <a:pt x="69" y="245"/>
                      </a:cubicBezTo>
                      <a:cubicBezTo>
                        <a:pt x="70" y="245"/>
                        <a:pt x="70" y="245"/>
                        <a:pt x="71" y="245"/>
                      </a:cubicBezTo>
                      <a:cubicBezTo>
                        <a:pt x="71" y="244"/>
                        <a:pt x="71" y="244"/>
                        <a:pt x="71" y="244"/>
                      </a:cubicBezTo>
                      <a:cubicBezTo>
                        <a:pt x="72" y="244"/>
                        <a:pt x="74" y="244"/>
                        <a:pt x="75" y="244"/>
                      </a:cubicBezTo>
                      <a:cubicBezTo>
                        <a:pt x="76" y="244"/>
                        <a:pt x="76" y="244"/>
                        <a:pt x="76" y="244"/>
                      </a:cubicBezTo>
                      <a:cubicBezTo>
                        <a:pt x="78" y="244"/>
                        <a:pt x="80" y="243"/>
                        <a:pt x="81" y="242"/>
                      </a:cubicBezTo>
                      <a:cubicBezTo>
                        <a:pt x="83" y="242"/>
                        <a:pt x="83" y="242"/>
                        <a:pt x="83" y="242"/>
                      </a:cubicBezTo>
                      <a:cubicBezTo>
                        <a:pt x="83" y="242"/>
                        <a:pt x="83" y="242"/>
                        <a:pt x="83" y="242"/>
                      </a:cubicBezTo>
                      <a:cubicBezTo>
                        <a:pt x="83" y="243"/>
                        <a:pt x="83" y="243"/>
                        <a:pt x="83" y="243"/>
                      </a:cubicBezTo>
                      <a:cubicBezTo>
                        <a:pt x="84" y="243"/>
                        <a:pt x="84" y="242"/>
                        <a:pt x="85" y="242"/>
                      </a:cubicBezTo>
                      <a:cubicBezTo>
                        <a:pt x="85" y="241"/>
                        <a:pt x="85" y="241"/>
                        <a:pt x="85" y="241"/>
                      </a:cubicBezTo>
                      <a:cubicBezTo>
                        <a:pt x="85" y="240"/>
                        <a:pt x="86" y="240"/>
                        <a:pt x="87" y="240"/>
                      </a:cubicBezTo>
                      <a:cubicBezTo>
                        <a:pt x="87" y="239"/>
                        <a:pt x="87" y="239"/>
                        <a:pt x="87" y="239"/>
                      </a:cubicBezTo>
                      <a:cubicBezTo>
                        <a:pt x="87" y="239"/>
                        <a:pt x="87" y="239"/>
                        <a:pt x="87" y="239"/>
                      </a:cubicBezTo>
                      <a:cubicBezTo>
                        <a:pt x="87" y="236"/>
                        <a:pt x="88" y="234"/>
                        <a:pt x="90" y="233"/>
                      </a:cubicBezTo>
                      <a:cubicBezTo>
                        <a:pt x="90" y="233"/>
                        <a:pt x="91" y="232"/>
                        <a:pt x="93" y="232"/>
                      </a:cubicBezTo>
                      <a:cubicBezTo>
                        <a:pt x="93" y="232"/>
                        <a:pt x="93" y="232"/>
                        <a:pt x="93" y="232"/>
                      </a:cubicBezTo>
                      <a:cubicBezTo>
                        <a:pt x="94" y="232"/>
                        <a:pt x="94" y="232"/>
                        <a:pt x="95" y="232"/>
                      </a:cubicBezTo>
                      <a:cubicBezTo>
                        <a:pt x="95" y="232"/>
                        <a:pt x="95" y="232"/>
                        <a:pt x="96" y="232"/>
                      </a:cubicBezTo>
                      <a:cubicBezTo>
                        <a:pt x="96" y="232"/>
                        <a:pt x="97" y="232"/>
                        <a:pt x="97" y="232"/>
                      </a:cubicBezTo>
                      <a:cubicBezTo>
                        <a:pt x="99" y="232"/>
                        <a:pt x="99" y="231"/>
                        <a:pt x="99" y="231"/>
                      </a:cubicBezTo>
                      <a:cubicBezTo>
                        <a:pt x="99" y="230"/>
                        <a:pt x="99" y="229"/>
                        <a:pt x="99" y="229"/>
                      </a:cubicBezTo>
                      <a:cubicBezTo>
                        <a:pt x="99" y="228"/>
                        <a:pt x="99" y="228"/>
                        <a:pt x="99" y="228"/>
                      </a:cubicBezTo>
                      <a:cubicBezTo>
                        <a:pt x="99" y="226"/>
                        <a:pt x="99" y="226"/>
                        <a:pt x="99" y="226"/>
                      </a:cubicBezTo>
                      <a:cubicBezTo>
                        <a:pt x="99" y="225"/>
                        <a:pt x="99" y="225"/>
                        <a:pt x="98" y="225"/>
                      </a:cubicBezTo>
                      <a:cubicBezTo>
                        <a:pt x="98" y="224"/>
                        <a:pt x="98" y="224"/>
                        <a:pt x="98" y="224"/>
                      </a:cubicBezTo>
                      <a:cubicBezTo>
                        <a:pt x="97" y="224"/>
                        <a:pt x="98" y="223"/>
                        <a:pt x="98" y="223"/>
                      </a:cubicBezTo>
                      <a:cubicBezTo>
                        <a:pt x="98" y="222"/>
                        <a:pt x="98" y="222"/>
                        <a:pt x="98" y="222"/>
                      </a:cubicBezTo>
                      <a:cubicBezTo>
                        <a:pt x="99" y="222"/>
                        <a:pt x="99" y="222"/>
                        <a:pt x="99" y="221"/>
                      </a:cubicBezTo>
                      <a:cubicBezTo>
                        <a:pt x="99" y="221"/>
                        <a:pt x="99" y="221"/>
                        <a:pt x="99" y="221"/>
                      </a:cubicBezTo>
                      <a:cubicBezTo>
                        <a:pt x="99" y="221"/>
                        <a:pt x="99" y="221"/>
                        <a:pt x="99" y="221"/>
                      </a:cubicBezTo>
                      <a:cubicBezTo>
                        <a:pt x="99" y="221"/>
                        <a:pt x="99" y="221"/>
                        <a:pt x="99" y="221"/>
                      </a:cubicBezTo>
                      <a:cubicBezTo>
                        <a:pt x="99" y="221"/>
                        <a:pt x="99" y="221"/>
                        <a:pt x="99" y="221"/>
                      </a:cubicBezTo>
                      <a:cubicBezTo>
                        <a:pt x="100" y="221"/>
                        <a:pt x="100" y="221"/>
                        <a:pt x="100" y="221"/>
                      </a:cubicBezTo>
                      <a:cubicBezTo>
                        <a:pt x="100" y="220"/>
                        <a:pt x="100" y="220"/>
                        <a:pt x="100" y="220"/>
                      </a:cubicBezTo>
                      <a:cubicBezTo>
                        <a:pt x="100" y="219"/>
                        <a:pt x="100" y="219"/>
                        <a:pt x="100" y="219"/>
                      </a:cubicBezTo>
                      <a:cubicBezTo>
                        <a:pt x="101" y="219"/>
                        <a:pt x="101" y="219"/>
                        <a:pt x="101" y="219"/>
                      </a:cubicBezTo>
                      <a:cubicBezTo>
                        <a:pt x="101" y="219"/>
                        <a:pt x="101" y="219"/>
                        <a:pt x="101" y="219"/>
                      </a:cubicBezTo>
                      <a:cubicBezTo>
                        <a:pt x="101" y="219"/>
                        <a:pt x="102" y="219"/>
                        <a:pt x="102" y="219"/>
                      </a:cubicBezTo>
                      <a:cubicBezTo>
                        <a:pt x="103" y="219"/>
                        <a:pt x="104" y="218"/>
                        <a:pt x="105" y="216"/>
                      </a:cubicBezTo>
                      <a:cubicBezTo>
                        <a:pt x="105" y="215"/>
                        <a:pt x="105" y="213"/>
                        <a:pt x="105" y="212"/>
                      </a:cubicBezTo>
                      <a:cubicBezTo>
                        <a:pt x="105" y="211"/>
                        <a:pt x="105" y="211"/>
                        <a:pt x="105" y="211"/>
                      </a:cubicBezTo>
                      <a:cubicBezTo>
                        <a:pt x="105" y="211"/>
                        <a:pt x="105" y="210"/>
                        <a:pt x="105" y="209"/>
                      </a:cubicBezTo>
                      <a:cubicBezTo>
                        <a:pt x="105" y="209"/>
                        <a:pt x="105" y="209"/>
                        <a:pt x="105" y="209"/>
                      </a:cubicBezTo>
                      <a:cubicBezTo>
                        <a:pt x="106" y="210"/>
                        <a:pt x="106" y="210"/>
                        <a:pt x="106" y="210"/>
                      </a:cubicBezTo>
                      <a:cubicBezTo>
                        <a:pt x="106" y="208"/>
                        <a:pt x="106" y="208"/>
                        <a:pt x="106" y="208"/>
                      </a:cubicBezTo>
                      <a:cubicBezTo>
                        <a:pt x="106" y="208"/>
                        <a:pt x="106" y="207"/>
                        <a:pt x="106" y="207"/>
                      </a:cubicBezTo>
                      <a:cubicBezTo>
                        <a:pt x="107" y="206"/>
                        <a:pt x="107" y="206"/>
                        <a:pt x="108" y="206"/>
                      </a:cubicBezTo>
                      <a:cubicBezTo>
                        <a:pt x="108" y="205"/>
                        <a:pt x="108" y="205"/>
                        <a:pt x="108" y="205"/>
                      </a:cubicBezTo>
                      <a:cubicBezTo>
                        <a:pt x="109" y="205"/>
                        <a:pt x="109" y="205"/>
                        <a:pt x="110" y="204"/>
                      </a:cubicBezTo>
                      <a:cubicBezTo>
                        <a:pt x="110" y="204"/>
                        <a:pt x="110" y="203"/>
                        <a:pt x="110" y="202"/>
                      </a:cubicBezTo>
                      <a:cubicBezTo>
                        <a:pt x="110" y="201"/>
                        <a:pt x="110" y="201"/>
                        <a:pt x="110" y="201"/>
                      </a:cubicBezTo>
                      <a:cubicBezTo>
                        <a:pt x="110" y="200"/>
                        <a:pt x="110" y="200"/>
                        <a:pt x="110" y="200"/>
                      </a:cubicBezTo>
                      <a:cubicBezTo>
                        <a:pt x="111" y="199"/>
                        <a:pt x="111" y="199"/>
                        <a:pt x="112" y="198"/>
                      </a:cubicBezTo>
                      <a:cubicBezTo>
                        <a:pt x="113" y="197"/>
                        <a:pt x="114" y="196"/>
                        <a:pt x="116" y="195"/>
                      </a:cubicBezTo>
                      <a:cubicBezTo>
                        <a:pt x="116" y="194"/>
                        <a:pt x="116" y="194"/>
                        <a:pt x="117" y="194"/>
                      </a:cubicBezTo>
                      <a:cubicBezTo>
                        <a:pt x="117" y="193"/>
                        <a:pt x="118" y="193"/>
                        <a:pt x="118" y="192"/>
                      </a:cubicBezTo>
                      <a:cubicBezTo>
                        <a:pt x="118" y="191"/>
                        <a:pt x="118" y="191"/>
                        <a:pt x="118" y="190"/>
                      </a:cubicBezTo>
                      <a:cubicBezTo>
                        <a:pt x="118" y="189"/>
                        <a:pt x="118" y="189"/>
                        <a:pt x="118" y="188"/>
                      </a:cubicBezTo>
                      <a:cubicBezTo>
                        <a:pt x="117" y="187"/>
                        <a:pt x="117" y="186"/>
                        <a:pt x="118" y="185"/>
                      </a:cubicBezTo>
                      <a:cubicBezTo>
                        <a:pt x="118" y="184"/>
                        <a:pt x="118" y="182"/>
                        <a:pt x="118" y="181"/>
                      </a:cubicBezTo>
                      <a:cubicBezTo>
                        <a:pt x="119" y="181"/>
                        <a:pt x="119" y="181"/>
                        <a:pt x="119" y="181"/>
                      </a:cubicBezTo>
                      <a:cubicBezTo>
                        <a:pt x="119" y="180"/>
                        <a:pt x="119" y="180"/>
                        <a:pt x="119" y="180"/>
                      </a:cubicBezTo>
                      <a:cubicBezTo>
                        <a:pt x="119" y="179"/>
                        <a:pt x="119" y="179"/>
                        <a:pt x="119" y="179"/>
                      </a:cubicBezTo>
                      <a:cubicBezTo>
                        <a:pt x="119" y="179"/>
                        <a:pt x="119" y="179"/>
                        <a:pt x="119" y="179"/>
                      </a:cubicBezTo>
                      <a:cubicBezTo>
                        <a:pt x="119" y="179"/>
                        <a:pt x="119" y="179"/>
                        <a:pt x="119" y="179"/>
                      </a:cubicBezTo>
                      <a:cubicBezTo>
                        <a:pt x="119" y="179"/>
                        <a:pt x="119" y="179"/>
                        <a:pt x="119" y="179"/>
                      </a:cubicBezTo>
                      <a:cubicBezTo>
                        <a:pt x="120" y="180"/>
                        <a:pt x="120" y="180"/>
                        <a:pt x="120" y="180"/>
                      </a:cubicBezTo>
                      <a:cubicBezTo>
                        <a:pt x="120" y="179"/>
                        <a:pt x="120" y="179"/>
                        <a:pt x="120" y="179"/>
                      </a:cubicBezTo>
                      <a:cubicBezTo>
                        <a:pt x="121" y="176"/>
                        <a:pt x="121" y="173"/>
                        <a:pt x="120" y="171"/>
                      </a:cubicBezTo>
                      <a:cubicBezTo>
                        <a:pt x="120" y="169"/>
                        <a:pt x="120" y="168"/>
                        <a:pt x="120" y="166"/>
                      </a:cubicBezTo>
                      <a:cubicBezTo>
                        <a:pt x="120" y="164"/>
                        <a:pt x="120" y="162"/>
                        <a:pt x="121" y="161"/>
                      </a:cubicBezTo>
                      <a:cubicBezTo>
                        <a:pt x="121" y="160"/>
                        <a:pt x="121" y="159"/>
                        <a:pt x="122" y="159"/>
                      </a:cubicBezTo>
                      <a:cubicBezTo>
                        <a:pt x="122" y="159"/>
                        <a:pt x="122" y="159"/>
                        <a:pt x="122" y="159"/>
                      </a:cubicBezTo>
                      <a:cubicBezTo>
                        <a:pt x="122" y="158"/>
                        <a:pt x="122" y="158"/>
                        <a:pt x="122" y="158"/>
                      </a:cubicBezTo>
                      <a:cubicBezTo>
                        <a:pt x="122" y="158"/>
                        <a:pt x="122" y="158"/>
                        <a:pt x="122" y="158"/>
                      </a:cubicBezTo>
                      <a:cubicBezTo>
                        <a:pt x="122" y="158"/>
                        <a:pt x="122" y="158"/>
                        <a:pt x="122" y="158"/>
                      </a:cubicBezTo>
                      <a:cubicBezTo>
                        <a:pt x="123" y="158"/>
                        <a:pt x="123" y="158"/>
                        <a:pt x="123" y="158"/>
                      </a:cubicBezTo>
                      <a:cubicBezTo>
                        <a:pt x="123" y="157"/>
                        <a:pt x="123" y="157"/>
                        <a:pt x="123" y="157"/>
                      </a:cubicBezTo>
                      <a:cubicBezTo>
                        <a:pt x="123" y="156"/>
                        <a:pt x="123" y="156"/>
                        <a:pt x="123" y="156"/>
                      </a:cubicBezTo>
                      <a:cubicBezTo>
                        <a:pt x="123" y="156"/>
                        <a:pt x="123" y="155"/>
                        <a:pt x="123" y="155"/>
                      </a:cubicBezTo>
                      <a:cubicBezTo>
                        <a:pt x="124" y="155"/>
                        <a:pt x="124" y="155"/>
                        <a:pt x="124" y="155"/>
                      </a:cubicBezTo>
                      <a:cubicBezTo>
                        <a:pt x="125" y="155"/>
                        <a:pt x="125" y="155"/>
                        <a:pt x="125" y="155"/>
                      </a:cubicBezTo>
                      <a:cubicBezTo>
                        <a:pt x="125" y="150"/>
                        <a:pt x="125" y="150"/>
                        <a:pt x="125" y="150"/>
                      </a:cubicBezTo>
                      <a:cubicBezTo>
                        <a:pt x="125" y="149"/>
                        <a:pt x="124" y="149"/>
                        <a:pt x="124" y="149"/>
                      </a:cubicBezTo>
                      <a:cubicBezTo>
                        <a:pt x="124" y="149"/>
                        <a:pt x="124" y="149"/>
                        <a:pt x="124" y="149"/>
                      </a:cubicBezTo>
                      <a:cubicBezTo>
                        <a:pt x="123" y="148"/>
                        <a:pt x="123" y="148"/>
                        <a:pt x="123" y="147"/>
                      </a:cubicBezTo>
                      <a:cubicBezTo>
                        <a:pt x="123" y="146"/>
                        <a:pt x="123" y="146"/>
                        <a:pt x="123" y="146"/>
                      </a:cubicBezTo>
                      <a:cubicBezTo>
                        <a:pt x="123" y="145"/>
                        <a:pt x="123" y="145"/>
                        <a:pt x="123" y="145"/>
                      </a:cubicBezTo>
                      <a:cubicBezTo>
                        <a:pt x="123" y="144"/>
                        <a:pt x="123" y="143"/>
                        <a:pt x="124" y="142"/>
                      </a:cubicBezTo>
                      <a:cubicBezTo>
                        <a:pt x="124" y="142"/>
                        <a:pt x="124" y="142"/>
                        <a:pt x="124" y="142"/>
                      </a:cubicBezTo>
                      <a:cubicBezTo>
                        <a:pt x="124" y="142"/>
                        <a:pt x="125" y="142"/>
                        <a:pt x="125" y="141"/>
                      </a:cubicBezTo>
                      <a:cubicBezTo>
                        <a:pt x="125" y="140"/>
                        <a:pt x="125" y="140"/>
                        <a:pt x="125" y="140"/>
                      </a:cubicBezTo>
                      <a:cubicBezTo>
                        <a:pt x="125" y="139"/>
                        <a:pt x="125" y="139"/>
                        <a:pt x="125" y="138"/>
                      </a:cubicBezTo>
                      <a:cubicBezTo>
                        <a:pt x="125" y="138"/>
                        <a:pt x="125" y="137"/>
                        <a:pt x="125" y="137"/>
                      </a:cubicBezTo>
                      <a:cubicBezTo>
                        <a:pt x="125" y="136"/>
                        <a:pt x="125" y="136"/>
                        <a:pt x="125" y="135"/>
                      </a:cubicBezTo>
                      <a:cubicBezTo>
                        <a:pt x="125" y="135"/>
                        <a:pt x="125" y="135"/>
                        <a:pt x="125" y="135"/>
                      </a:cubicBezTo>
                      <a:cubicBezTo>
                        <a:pt x="126" y="135"/>
                        <a:pt x="126" y="135"/>
                        <a:pt x="126" y="135"/>
                      </a:cubicBezTo>
                      <a:cubicBezTo>
                        <a:pt x="126" y="128"/>
                        <a:pt x="126" y="128"/>
                        <a:pt x="126" y="128"/>
                      </a:cubicBezTo>
                      <a:cubicBezTo>
                        <a:pt x="126" y="127"/>
                        <a:pt x="126" y="127"/>
                        <a:pt x="126" y="127"/>
                      </a:cubicBezTo>
                      <a:cubicBezTo>
                        <a:pt x="126" y="126"/>
                        <a:pt x="126" y="125"/>
                        <a:pt x="126" y="124"/>
                      </a:cubicBezTo>
                      <a:cubicBezTo>
                        <a:pt x="125" y="123"/>
                        <a:pt x="124" y="122"/>
                        <a:pt x="122" y="121"/>
                      </a:cubicBezTo>
                      <a:cubicBezTo>
                        <a:pt x="122" y="121"/>
                        <a:pt x="122" y="120"/>
                        <a:pt x="122" y="120"/>
                      </a:cubicBezTo>
                      <a:cubicBezTo>
                        <a:pt x="122" y="116"/>
                        <a:pt x="122" y="116"/>
                        <a:pt x="122" y="116"/>
                      </a:cubicBezTo>
                      <a:cubicBezTo>
                        <a:pt x="120" y="116"/>
                        <a:pt x="120" y="116"/>
                        <a:pt x="120" y="116"/>
                      </a:cubicBezTo>
                      <a:cubicBezTo>
                        <a:pt x="120" y="116"/>
                        <a:pt x="120" y="116"/>
                        <a:pt x="120" y="116"/>
                      </a:cubicBezTo>
                      <a:cubicBezTo>
                        <a:pt x="120" y="115"/>
                        <a:pt x="120" y="115"/>
                        <a:pt x="120" y="115"/>
                      </a:cubicBezTo>
                      <a:cubicBezTo>
                        <a:pt x="120" y="115"/>
                        <a:pt x="120" y="115"/>
                        <a:pt x="120" y="115"/>
                      </a:cubicBezTo>
                      <a:cubicBezTo>
                        <a:pt x="120" y="114"/>
                        <a:pt x="120" y="114"/>
                        <a:pt x="120" y="113"/>
                      </a:cubicBezTo>
                      <a:cubicBezTo>
                        <a:pt x="119" y="113"/>
                        <a:pt x="119" y="113"/>
                        <a:pt x="119" y="113"/>
                      </a:cubicBezTo>
                      <a:cubicBezTo>
                        <a:pt x="119" y="112"/>
                        <a:pt x="119" y="112"/>
                        <a:pt x="118" y="112"/>
                      </a:cubicBezTo>
                      <a:cubicBezTo>
                        <a:pt x="118" y="111"/>
                        <a:pt x="118" y="111"/>
                        <a:pt x="118" y="111"/>
                      </a:cubicBezTo>
                      <a:cubicBezTo>
                        <a:pt x="118" y="111"/>
                        <a:pt x="118" y="111"/>
                        <a:pt x="118" y="111"/>
                      </a:cubicBezTo>
                      <a:cubicBezTo>
                        <a:pt x="118" y="110"/>
                        <a:pt x="118" y="109"/>
                        <a:pt x="117" y="109"/>
                      </a:cubicBezTo>
                      <a:cubicBezTo>
                        <a:pt x="116" y="109"/>
                        <a:pt x="116" y="109"/>
                        <a:pt x="116" y="109"/>
                      </a:cubicBezTo>
                      <a:cubicBezTo>
                        <a:pt x="116" y="109"/>
                        <a:pt x="116" y="109"/>
                        <a:pt x="116" y="109"/>
                      </a:cubicBezTo>
                      <a:cubicBezTo>
                        <a:pt x="116" y="108"/>
                        <a:pt x="116" y="108"/>
                        <a:pt x="116" y="108"/>
                      </a:cubicBezTo>
                      <a:cubicBezTo>
                        <a:pt x="116" y="107"/>
                        <a:pt x="116" y="107"/>
                        <a:pt x="116" y="107"/>
                      </a:cubicBezTo>
                      <a:cubicBezTo>
                        <a:pt x="115" y="106"/>
                        <a:pt x="115" y="106"/>
                        <a:pt x="115" y="106"/>
                      </a:cubicBezTo>
                      <a:cubicBezTo>
                        <a:pt x="114" y="105"/>
                        <a:pt x="114" y="105"/>
                        <a:pt x="114" y="105"/>
                      </a:cubicBezTo>
                      <a:cubicBezTo>
                        <a:pt x="113" y="104"/>
                        <a:pt x="113" y="104"/>
                        <a:pt x="113" y="104"/>
                      </a:cubicBezTo>
                      <a:cubicBezTo>
                        <a:pt x="112" y="102"/>
                        <a:pt x="111" y="101"/>
                        <a:pt x="112" y="98"/>
                      </a:cubicBezTo>
                      <a:cubicBezTo>
                        <a:pt x="112" y="97"/>
                        <a:pt x="112" y="97"/>
                        <a:pt x="112" y="97"/>
                      </a:cubicBezTo>
                      <a:cubicBezTo>
                        <a:pt x="111" y="97"/>
                        <a:pt x="111" y="97"/>
                        <a:pt x="111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10" y="96"/>
                        <a:pt x="110" y="95"/>
                        <a:pt x="109" y="94"/>
                      </a:cubicBezTo>
                      <a:cubicBezTo>
                        <a:pt x="109" y="94"/>
                        <a:pt x="109" y="94"/>
                        <a:pt x="109" y="94"/>
                      </a:cubicBezTo>
                      <a:cubicBezTo>
                        <a:pt x="108" y="93"/>
                        <a:pt x="108" y="93"/>
                        <a:pt x="108" y="92"/>
                      </a:cubicBezTo>
                      <a:cubicBezTo>
                        <a:pt x="107" y="92"/>
                        <a:pt x="107" y="91"/>
                        <a:pt x="106" y="91"/>
                      </a:cubicBezTo>
                      <a:cubicBezTo>
                        <a:pt x="106" y="91"/>
                        <a:pt x="106" y="91"/>
                        <a:pt x="106" y="91"/>
                      </a:cubicBezTo>
                      <a:cubicBezTo>
                        <a:pt x="106" y="91"/>
                        <a:pt x="106" y="90"/>
                        <a:pt x="106" y="90"/>
                      </a:cubicBezTo>
                      <a:cubicBezTo>
                        <a:pt x="106" y="90"/>
                        <a:pt x="106" y="90"/>
                        <a:pt x="106" y="90"/>
                      </a:cubicBezTo>
                      <a:cubicBezTo>
                        <a:pt x="106" y="89"/>
                        <a:pt x="106" y="89"/>
                        <a:pt x="106" y="89"/>
                      </a:cubicBezTo>
                      <a:cubicBezTo>
                        <a:pt x="105" y="89"/>
                        <a:pt x="105" y="89"/>
                        <a:pt x="105" y="89"/>
                      </a:cubicBezTo>
                      <a:cubicBezTo>
                        <a:pt x="105" y="88"/>
                        <a:pt x="105" y="88"/>
                        <a:pt x="105" y="88"/>
                      </a:cubicBezTo>
                      <a:cubicBezTo>
                        <a:pt x="105" y="88"/>
                        <a:pt x="105" y="88"/>
                        <a:pt x="105" y="88"/>
                      </a:cubicBezTo>
                      <a:cubicBezTo>
                        <a:pt x="105" y="88"/>
                        <a:pt x="105" y="88"/>
                        <a:pt x="105" y="88"/>
                      </a:cubicBezTo>
                      <a:cubicBezTo>
                        <a:pt x="104" y="88"/>
                        <a:pt x="104" y="88"/>
                        <a:pt x="104" y="88"/>
                      </a:cubicBezTo>
                      <a:cubicBezTo>
                        <a:pt x="104" y="87"/>
                        <a:pt x="104" y="87"/>
                        <a:pt x="103" y="86"/>
                      </a:cubicBezTo>
                      <a:cubicBezTo>
                        <a:pt x="102" y="84"/>
                        <a:pt x="101" y="83"/>
                        <a:pt x="100" y="81"/>
                      </a:cubicBezTo>
                      <a:cubicBezTo>
                        <a:pt x="99" y="80"/>
                        <a:pt x="99" y="80"/>
                        <a:pt x="99" y="80"/>
                      </a:cubicBezTo>
                      <a:cubicBezTo>
                        <a:pt x="98" y="78"/>
                        <a:pt x="97" y="76"/>
                        <a:pt x="95" y="75"/>
                      </a:cubicBezTo>
                      <a:cubicBezTo>
                        <a:pt x="97" y="75"/>
                        <a:pt x="97" y="75"/>
                        <a:pt x="97" y="75"/>
                      </a:cubicBezTo>
                      <a:cubicBezTo>
                        <a:pt x="97" y="74"/>
                        <a:pt x="97" y="74"/>
                        <a:pt x="97" y="74"/>
                      </a:cubicBezTo>
                      <a:cubicBezTo>
                        <a:pt x="98" y="74"/>
                        <a:pt x="98" y="75"/>
                        <a:pt x="98" y="75"/>
                      </a:cubicBezTo>
                      <a:cubicBezTo>
                        <a:pt x="99" y="76"/>
                        <a:pt x="99" y="76"/>
                        <a:pt x="99" y="76"/>
                      </a:cubicBezTo>
                      <a:cubicBezTo>
                        <a:pt x="99" y="76"/>
                        <a:pt x="99" y="76"/>
                        <a:pt x="99" y="76"/>
                      </a:cubicBezTo>
                      <a:cubicBezTo>
                        <a:pt x="100" y="76"/>
                        <a:pt x="100" y="76"/>
                        <a:pt x="100" y="76"/>
                      </a:cubicBezTo>
                      <a:cubicBezTo>
                        <a:pt x="100" y="76"/>
                        <a:pt x="100" y="76"/>
                        <a:pt x="100" y="76"/>
                      </a:cubicBezTo>
                      <a:cubicBezTo>
                        <a:pt x="100" y="76"/>
                        <a:pt x="100" y="76"/>
                        <a:pt x="100" y="76"/>
                      </a:cubicBezTo>
                      <a:cubicBezTo>
                        <a:pt x="100" y="77"/>
                        <a:pt x="100" y="77"/>
                        <a:pt x="100" y="77"/>
                      </a:cubicBezTo>
                      <a:cubicBezTo>
                        <a:pt x="101" y="78"/>
                        <a:pt x="101" y="78"/>
                        <a:pt x="101" y="78"/>
                      </a:cubicBezTo>
                      <a:cubicBezTo>
                        <a:pt x="101" y="78"/>
                        <a:pt x="101" y="78"/>
                        <a:pt x="101" y="78"/>
                      </a:cubicBezTo>
                      <a:cubicBezTo>
                        <a:pt x="101" y="78"/>
                        <a:pt x="101" y="78"/>
                        <a:pt x="101" y="78"/>
                      </a:cubicBezTo>
                      <a:cubicBezTo>
                        <a:pt x="101" y="78"/>
                        <a:pt x="101" y="79"/>
                        <a:pt x="101" y="79"/>
                      </a:cubicBezTo>
                      <a:cubicBezTo>
                        <a:pt x="101" y="82"/>
                        <a:pt x="101" y="82"/>
                        <a:pt x="101" y="82"/>
                      </a:cubicBezTo>
                      <a:cubicBezTo>
                        <a:pt x="102" y="82"/>
                        <a:pt x="102" y="82"/>
                        <a:pt x="102" y="82"/>
                      </a:cubicBezTo>
                      <a:cubicBezTo>
                        <a:pt x="103" y="82"/>
                        <a:pt x="103" y="82"/>
                        <a:pt x="103" y="82"/>
                      </a:cubicBezTo>
                      <a:cubicBezTo>
                        <a:pt x="103" y="82"/>
                        <a:pt x="103" y="82"/>
                        <a:pt x="103" y="82"/>
                      </a:cubicBezTo>
                      <a:cubicBezTo>
                        <a:pt x="103" y="82"/>
                        <a:pt x="103" y="82"/>
                        <a:pt x="103" y="82"/>
                      </a:cubicBezTo>
                      <a:cubicBezTo>
                        <a:pt x="103" y="83"/>
                        <a:pt x="103" y="83"/>
                        <a:pt x="103" y="83"/>
                      </a:cubicBezTo>
                      <a:cubicBezTo>
                        <a:pt x="103" y="85"/>
                        <a:pt x="104" y="85"/>
                        <a:pt x="105" y="85"/>
                      </a:cubicBezTo>
                      <a:cubicBezTo>
                        <a:pt x="105" y="85"/>
                        <a:pt x="105" y="85"/>
                        <a:pt x="105" y="85"/>
                      </a:cubicBezTo>
                      <a:cubicBezTo>
                        <a:pt x="106" y="85"/>
                        <a:pt x="106" y="86"/>
                        <a:pt x="107" y="86"/>
                      </a:cubicBezTo>
                      <a:cubicBezTo>
                        <a:pt x="107" y="87"/>
                        <a:pt x="107" y="87"/>
                        <a:pt x="107" y="88"/>
                      </a:cubicBezTo>
                      <a:cubicBezTo>
                        <a:pt x="107" y="88"/>
                        <a:pt x="107" y="89"/>
                        <a:pt x="108" y="89"/>
                      </a:cubicBezTo>
                      <a:cubicBezTo>
                        <a:pt x="108" y="89"/>
                        <a:pt x="108" y="89"/>
                        <a:pt x="108" y="89"/>
                      </a:cubicBezTo>
                      <a:cubicBezTo>
                        <a:pt x="108" y="90"/>
                        <a:pt x="108" y="90"/>
                        <a:pt x="108" y="90"/>
                      </a:cubicBezTo>
                      <a:cubicBezTo>
                        <a:pt x="108" y="90"/>
                        <a:pt x="108" y="92"/>
                        <a:pt x="110" y="92"/>
                      </a:cubicBezTo>
                      <a:cubicBezTo>
                        <a:pt x="110" y="92"/>
                        <a:pt x="110" y="92"/>
                        <a:pt x="110" y="92"/>
                      </a:cubicBezTo>
                      <a:cubicBezTo>
                        <a:pt x="110" y="92"/>
                        <a:pt x="110" y="92"/>
                        <a:pt x="110" y="92"/>
                      </a:cubicBezTo>
                      <a:cubicBezTo>
                        <a:pt x="110" y="93"/>
                        <a:pt x="110" y="93"/>
                        <a:pt x="110" y="93"/>
                      </a:cubicBezTo>
                      <a:cubicBezTo>
                        <a:pt x="110" y="93"/>
                        <a:pt x="110" y="93"/>
                        <a:pt x="110" y="93"/>
                      </a:cubicBezTo>
                      <a:cubicBezTo>
                        <a:pt x="110" y="94"/>
                        <a:pt x="110" y="95"/>
                        <a:pt x="111" y="95"/>
                      </a:cubicBezTo>
                      <a:cubicBezTo>
                        <a:pt x="111" y="95"/>
                        <a:pt x="111" y="95"/>
                        <a:pt x="111" y="95"/>
                      </a:cubicBezTo>
                      <a:cubicBezTo>
                        <a:pt x="111" y="95"/>
                        <a:pt x="111" y="95"/>
                        <a:pt x="111" y="95"/>
                      </a:cubicBezTo>
                      <a:cubicBezTo>
                        <a:pt x="111" y="95"/>
                        <a:pt x="111" y="95"/>
                        <a:pt x="111" y="95"/>
                      </a:cubicBezTo>
                      <a:cubicBezTo>
                        <a:pt x="111" y="96"/>
                        <a:pt x="111" y="96"/>
                        <a:pt x="111" y="96"/>
                      </a:cubicBezTo>
                      <a:cubicBezTo>
                        <a:pt x="112" y="97"/>
                        <a:pt x="112" y="97"/>
                        <a:pt x="112" y="98"/>
                      </a:cubicBezTo>
                      <a:cubicBezTo>
                        <a:pt x="113" y="98"/>
                        <a:pt x="113" y="98"/>
                        <a:pt x="113" y="98"/>
                      </a:cubicBezTo>
                      <a:cubicBezTo>
                        <a:pt x="113" y="99"/>
                        <a:pt x="114" y="99"/>
                        <a:pt x="114" y="99"/>
                      </a:cubicBezTo>
                      <a:cubicBezTo>
                        <a:pt x="114" y="99"/>
                        <a:pt x="114" y="99"/>
                        <a:pt x="114" y="99"/>
                      </a:cubicBezTo>
                      <a:cubicBezTo>
                        <a:pt x="114" y="100"/>
                        <a:pt x="114" y="100"/>
                        <a:pt x="114" y="100"/>
                      </a:cubicBezTo>
                      <a:cubicBezTo>
                        <a:pt x="114" y="101"/>
                        <a:pt x="114" y="102"/>
                        <a:pt x="115" y="102"/>
                      </a:cubicBezTo>
                      <a:cubicBezTo>
                        <a:pt x="116" y="102"/>
                        <a:pt x="116" y="102"/>
                        <a:pt x="116" y="102"/>
                      </a:cubicBezTo>
                      <a:cubicBezTo>
                        <a:pt x="116" y="102"/>
                        <a:pt x="116" y="102"/>
                        <a:pt x="116" y="102"/>
                      </a:cubicBezTo>
                      <a:cubicBezTo>
                        <a:pt x="116" y="103"/>
                        <a:pt x="116" y="103"/>
                        <a:pt x="116" y="103"/>
                      </a:cubicBezTo>
                      <a:cubicBezTo>
                        <a:pt x="116" y="105"/>
                        <a:pt x="116" y="105"/>
                        <a:pt x="116" y="105"/>
                      </a:cubicBezTo>
                      <a:cubicBezTo>
                        <a:pt x="116" y="106"/>
                        <a:pt x="116" y="106"/>
                        <a:pt x="117" y="106"/>
                      </a:cubicBezTo>
                      <a:cubicBezTo>
                        <a:pt x="117" y="106"/>
                        <a:pt x="117" y="106"/>
                        <a:pt x="117" y="106"/>
                      </a:cubicBezTo>
                      <a:cubicBezTo>
                        <a:pt x="117" y="107"/>
                        <a:pt x="117" y="108"/>
                        <a:pt x="118" y="108"/>
                      </a:cubicBezTo>
                      <a:cubicBezTo>
                        <a:pt x="118" y="109"/>
                        <a:pt x="119" y="110"/>
                        <a:pt x="120" y="110"/>
                      </a:cubicBezTo>
                      <a:cubicBezTo>
                        <a:pt x="122" y="111"/>
                        <a:pt x="122" y="111"/>
                        <a:pt x="122" y="111"/>
                      </a:cubicBezTo>
                      <a:cubicBezTo>
                        <a:pt x="122" y="109"/>
                        <a:pt x="122" y="109"/>
                        <a:pt x="122" y="109"/>
                      </a:cubicBezTo>
                      <a:cubicBezTo>
                        <a:pt x="121" y="106"/>
                        <a:pt x="120" y="102"/>
                        <a:pt x="119" y="97"/>
                      </a:cubicBezTo>
                      <a:cubicBezTo>
                        <a:pt x="118" y="95"/>
                        <a:pt x="118" y="93"/>
                        <a:pt x="118" y="91"/>
                      </a:cubicBezTo>
                      <a:cubicBezTo>
                        <a:pt x="118" y="90"/>
                        <a:pt x="118" y="90"/>
                        <a:pt x="118" y="89"/>
                      </a:cubicBezTo>
                      <a:cubicBezTo>
                        <a:pt x="119" y="88"/>
                        <a:pt x="119" y="88"/>
                        <a:pt x="119" y="88"/>
                      </a:cubicBezTo>
                      <a:cubicBezTo>
                        <a:pt x="119" y="87"/>
                        <a:pt x="119" y="87"/>
                        <a:pt x="119" y="86"/>
                      </a:cubicBezTo>
                      <a:cubicBezTo>
                        <a:pt x="119" y="86"/>
                        <a:pt x="119" y="86"/>
                        <a:pt x="119" y="86"/>
                      </a:cubicBezTo>
                      <a:cubicBezTo>
                        <a:pt x="119" y="86"/>
                        <a:pt x="119" y="85"/>
                        <a:pt x="119" y="85"/>
                      </a:cubicBezTo>
                      <a:cubicBezTo>
                        <a:pt x="119" y="85"/>
                        <a:pt x="118" y="84"/>
                        <a:pt x="118" y="84"/>
                      </a:cubicBezTo>
                      <a:cubicBezTo>
                        <a:pt x="118" y="84"/>
                        <a:pt x="118" y="84"/>
                        <a:pt x="118" y="84"/>
                      </a:cubicBezTo>
                      <a:cubicBezTo>
                        <a:pt x="118" y="84"/>
                        <a:pt x="118" y="84"/>
                        <a:pt x="118" y="84"/>
                      </a:cubicBezTo>
                      <a:cubicBezTo>
                        <a:pt x="117" y="84"/>
                        <a:pt x="118" y="84"/>
                        <a:pt x="118" y="83"/>
                      </a:cubicBezTo>
                      <a:cubicBezTo>
                        <a:pt x="118" y="82"/>
                        <a:pt x="118" y="82"/>
                        <a:pt x="118" y="82"/>
                      </a:cubicBezTo>
                      <a:cubicBezTo>
                        <a:pt x="117" y="81"/>
                        <a:pt x="117" y="81"/>
                        <a:pt x="117" y="81"/>
                      </a:cubicBezTo>
                      <a:cubicBezTo>
                        <a:pt x="117" y="81"/>
                        <a:pt x="117" y="81"/>
                        <a:pt x="117" y="81"/>
                      </a:cubicBezTo>
                      <a:cubicBezTo>
                        <a:pt x="116" y="81"/>
                        <a:pt x="116" y="81"/>
                        <a:pt x="116" y="81"/>
                      </a:cubicBezTo>
                      <a:cubicBezTo>
                        <a:pt x="116" y="81"/>
                        <a:pt x="116" y="81"/>
                        <a:pt x="116" y="81"/>
                      </a:cubicBezTo>
                      <a:cubicBezTo>
                        <a:pt x="116" y="81"/>
                        <a:pt x="116" y="81"/>
                        <a:pt x="116" y="81"/>
                      </a:cubicBezTo>
                      <a:cubicBezTo>
                        <a:pt x="116" y="79"/>
                        <a:pt x="116" y="79"/>
                        <a:pt x="116" y="79"/>
                      </a:cubicBezTo>
                      <a:cubicBezTo>
                        <a:pt x="115" y="79"/>
                        <a:pt x="115" y="79"/>
                        <a:pt x="115" y="79"/>
                      </a:cubicBezTo>
                      <a:cubicBezTo>
                        <a:pt x="115" y="78"/>
                        <a:pt x="115" y="78"/>
                        <a:pt x="115" y="78"/>
                      </a:cubicBezTo>
                      <a:cubicBezTo>
                        <a:pt x="115" y="77"/>
                        <a:pt x="115" y="77"/>
                        <a:pt x="115" y="77"/>
                      </a:cubicBezTo>
                      <a:cubicBezTo>
                        <a:pt x="115" y="77"/>
                        <a:pt x="115" y="77"/>
                        <a:pt x="115" y="77"/>
                      </a:cubicBezTo>
                      <a:cubicBezTo>
                        <a:pt x="115" y="76"/>
                        <a:pt x="115" y="76"/>
                        <a:pt x="115" y="76"/>
                      </a:cubicBezTo>
                      <a:cubicBezTo>
                        <a:pt x="114" y="76"/>
                        <a:pt x="114" y="76"/>
                        <a:pt x="114" y="76"/>
                      </a:cubicBezTo>
                      <a:cubicBezTo>
                        <a:pt x="113" y="76"/>
                        <a:pt x="113" y="76"/>
                        <a:pt x="113" y="76"/>
                      </a:cubicBezTo>
                      <a:cubicBezTo>
                        <a:pt x="113" y="76"/>
                        <a:pt x="113" y="76"/>
                        <a:pt x="113" y="76"/>
                      </a:cubicBezTo>
                      <a:cubicBezTo>
                        <a:pt x="113" y="75"/>
                        <a:pt x="113" y="75"/>
                        <a:pt x="113" y="75"/>
                      </a:cubicBezTo>
                      <a:cubicBezTo>
                        <a:pt x="113" y="75"/>
                        <a:pt x="113" y="75"/>
                        <a:pt x="113" y="75"/>
                      </a:cubicBezTo>
                      <a:cubicBezTo>
                        <a:pt x="113" y="74"/>
                        <a:pt x="113" y="74"/>
                        <a:pt x="113" y="74"/>
                      </a:cubicBezTo>
                      <a:cubicBezTo>
                        <a:pt x="113" y="73"/>
                        <a:pt x="113" y="73"/>
                        <a:pt x="112" y="73"/>
                      </a:cubicBezTo>
                      <a:cubicBezTo>
                        <a:pt x="112" y="73"/>
                        <a:pt x="112" y="73"/>
                        <a:pt x="112" y="73"/>
                      </a:cubicBezTo>
                      <a:cubicBezTo>
                        <a:pt x="112" y="73"/>
                        <a:pt x="112" y="73"/>
                        <a:pt x="112" y="73"/>
                      </a:cubicBezTo>
                      <a:cubicBezTo>
                        <a:pt x="112" y="72"/>
                        <a:pt x="112" y="72"/>
                        <a:pt x="112" y="72"/>
                      </a:cubicBezTo>
                      <a:cubicBezTo>
                        <a:pt x="112" y="72"/>
                        <a:pt x="112" y="72"/>
                        <a:pt x="112" y="71"/>
                      </a:cubicBezTo>
                      <a:cubicBezTo>
                        <a:pt x="111" y="71"/>
                        <a:pt x="111" y="70"/>
                        <a:pt x="111" y="70"/>
                      </a:cubicBezTo>
                      <a:cubicBezTo>
                        <a:pt x="110" y="69"/>
                        <a:pt x="110" y="69"/>
                        <a:pt x="110" y="69"/>
                      </a:cubicBezTo>
                      <a:cubicBezTo>
                        <a:pt x="110" y="69"/>
                        <a:pt x="110" y="69"/>
                        <a:pt x="110" y="69"/>
                      </a:cubicBezTo>
                      <a:cubicBezTo>
                        <a:pt x="109" y="69"/>
                        <a:pt x="109" y="69"/>
                        <a:pt x="109" y="69"/>
                      </a:cubicBezTo>
                      <a:cubicBezTo>
                        <a:pt x="109" y="68"/>
                        <a:pt x="109" y="68"/>
                        <a:pt x="109" y="68"/>
                      </a:cubicBezTo>
                      <a:cubicBezTo>
                        <a:pt x="109" y="68"/>
                        <a:pt x="109" y="68"/>
                        <a:pt x="109" y="68"/>
                      </a:cubicBezTo>
                      <a:cubicBezTo>
                        <a:pt x="109" y="68"/>
                        <a:pt x="109" y="68"/>
                        <a:pt x="109" y="68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108" y="66"/>
                        <a:pt x="108" y="66"/>
                        <a:pt x="108" y="66"/>
                      </a:cubicBezTo>
                      <a:cubicBezTo>
                        <a:pt x="108" y="66"/>
                        <a:pt x="108" y="66"/>
                        <a:pt x="108" y="66"/>
                      </a:cubicBezTo>
                      <a:cubicBezTo>
                        <a:pt x="108" y="66"/>
                        <a:pt x="108" y="66"/>
                        <a:pt x="108" y="66"/>
                      </a:cubicBezTo>
                      <a:cubicBezTo>
                        <a:pt x="107" y="65"/>
                        <a:pt x="107" y="65"/>
                        <a:pt x="107" y="65"/>
                      </a:cubicBezTo>
                      <a:cubicBezTo>
                        <a:pt x="107" y="65"/>
                        <a:pt x="107" y="64"/>
                        <a:pt x="107" y="64"/>
                      </a:cubicBezTo>
                      <a:cubicBezTo>
                        <a:pt x="107" y="63"/>
                        <a:pt x="107" y="63"/>
                        <a:pt x="107" y="63"/>
                      </a:cubicBezTo>
                      <a:cubicBezTo>
                        <a:pt x="106" y="63"/>
                        <a:pt x="106" y="63"/>
                        <a:pt x="106" y="63"/>
                      </a:cubicBezTo>
                      <a:cubicBezTo>
                        <a:pt x="106" y="62"/>
                        <a:pt x="106" y="62"/>
                        <a:pt x="106" y="62"/>
                      </a:cubicBezTo>
                      <a:cubicBezTo>
                        <a:pt x="106" y="62"/>
                        <a:pt x="106" y="61"/>
                        <a:pt x="105" y="61"/>
                      </a:cubicBezTo>
                      <a:cubicBezTo>
                        <a:pt x="105" y="61"/>
                        <a:pt x="105" y="61"/>
                        <a:pt x="105" y="61"/>
                      </a:cubicBezTo>
                      <a:cubicBezTo>
                        <a:pt x="105" y="61"/>
                        <a:pt x="105" y="61"/>
                        <a:pt x="105" y="61"/>
                      </a:cubicBezTo>
                      <a:cubicBezTo>
                        <a:pt x="105" y="60"/>
                        <a:pt x="105" y="60"/>
                        <a:pt x="105" y="60"/>
                      </a:cubicBezTo>
                      <a:cubicBezTo>
                        <a:pt x="104" y="59"/>
                        <a:pt x="104" y="59"/>
                        <a:pt x="104" y="59"/>
                      </a:cubicBezTo>
                      <a:cubicBezTo>
                        <a:pt x="103" y="58"/>
                        <a:pt x="103" y="58"/>
                        <a:pt x="103" y="58"/>
                      </a:cubicBezTo>
                      <a:cubicBezTo>
                        <a:pt x="103" y="57"/>
                        <a:pt x="102" y="57"/>
                        <a:pt x="102" y="57"/>
                      </a:cubicBezTo>
                      <a:cubicBezTo>
                        <a:pt x="102" y="57"/>
                        <a:pt x="102" y="57"/>
                        <a:pt x="102" y="57"/>
                      </a:cubicBezTo>
                      <a:cubicBezTo>
                        <a:pt x="101" y="56"/>
                        <a:pt x="101" y="56"/>
                        <a:pt x="101" y="56"/>
                      </a:cubicBezTo>
                      <a:cubicBezTo>
                        <a:pt x="100" y="56"/>
                        <a:pt x="100" y="55"/>
                        <a:pt x="100" y="55"/>
                      </a:cubicBezTo>
                      <a:cubicBezTo>
                        <a:pt x="100" y="54"/>
                        <a:pt x="100" y="54"/>
                        <a:pt x="100" y="53"/>
                      </a:cubicBezTo>
                      <a:cubicBezTo>
                        <a:pt x="99" y="53"/>
                        <a:pt x="99" y="53"/>
                        <a:pt x="99" y="53"/>
                      </a:cubicBezTo>
                      <a:cubicBezTo>
                        <a:pt x="99" y="52"/>
                        <a:pt x="99" y="52"/>
                        <a:pt x="99" y="52"/>
                      </a:cubicBezTo>
                      <a:cubicBezTo>
                        <a:pt x="99" y="52"/>
                        <a:pt x="99" y="52"/>
                        <a:pt x="99" y="52"/>
                      </a:cubicBezTo>
                      <a:cubicBezTo>
                        <a:pt x="99" y="52"/>
                        <a:pt x="99" y="51"/>
                        <a:pt x="98" y="51"/>
                      </a:cubicBezTo>
                      <a:cubicBezTo>
                        <a:pt x="97" y="51"/>
                        <a:pt x="97" y="51"/>
                        <a:pt x="97" y="51"/>
                      </a:cubicBezTo>
                      <a:cubicBezTo>
                        <a:pt x="96" y="50"/>
                        <a:pt x="96" y="50"/>
                        <a:pt x="95" y="49"/>
                      </a:cubicBezTo>
                      <a:cubicBezTo>
                        <a:pt x="95" y="49"/>
                        <a:pt x="95" y="48"/>
                        <a:pt x="95" y="48"/>
                      </a:cubicBezTo>
                      <a:cubicBezTo>
                        <a:pt x="95" y="47"/>
                        <a:pt x="94" y="47"/>
                        <a:pt x="94" y="46"/>
                      </a:cubicBezTo>
                      <a:cubicBezTo>
                        <a:pt x="94" y="45"/>
                        <a:pt x="93" y="45"/>
                        <a:pt x="92" y="44"/>
                      </a:cubicBezTo>
                      <a:cubicBezTo>
                        <a:pt x="91" y="44"/>
                        <a:pt x="91" y="43"/>
                        <a:pt x="91" y="43"/>
                      </a:cubicBezTo>
                      <a:cubicBezTo>
                        <a:pt x="90" y="43"/>
                        <a:pt x="90" y="43"/>
                        <a:pt x="90" y="43"/>
                      </a:cubicBezTo>
                      <a:cubicBezTo>
                        <a:pt x="90" y="42"/>
                        <a:pt x="90" y="42"/>
                        <a:pt x="90" y="41"/>
                      </a:cubicBezTo>
                      <a:cubicBezTo>
                        <a:pt x="89" y="41"/>
                        <a:pt x="89" y="41"/>
                        <a:pt x="88" y="40"/>
                      </a:cubicBezTo>
                      <a:cubicBezTo>
                        <a:pt x="87" y="39"/>
                        <a:pt x="86" y="38"/>
                        <a:pt x="85" y="38"/>
                      </a:cubicBezTo>
                      <a:cubicBezTo>
                        <a:pt x="83" y="36"/>
                        <a:pt x="82" y="34"/>
                        <a:pt x="80" y="32"/>
                      </a:cubicBezTo>
                      <a:cubicBezTo>
                        <a:pt x="80" y="31"/>
                        <a:pt x="80" y="31"/>
                        <a:pt x="80" y="31"/>
                      </a:cubicBezTo>
                      <a:cubicBezTo>
                        <a:pt x="80" y="31"/>
                        <a:pt x="80" y="31"/>
                        <a:pt x="80" y="31"/>
                      </a:cubicBezTo>
                      <a:cubicBezTo>
                        <a:pt x="78" y="31"/>
                        <a:pt x="77" y="30"/>
                        <a:pt x="76" y="29"/>
                      </a:cubicBezTo>
                      <a:cubicBezTo>
                        <a:pt x="76" y="28"/>
                        <a:pt x="76" y="28"/>
                        <a:pt x="76" y="28"/>
                      </a:cubicBezTo>
                      <a:cubicBezTo>
                        <a:pt x="75" y="27"/>
                        <a:pt x="75" y="26"/>
                        <a:pt x="73" y="26"/>
                      </a:cubicBezTo>
                      <a:cubicBezTo>
                        <a:pt x="73" y="26"/>
                        <a:pt x="73" y="26"/>
                        <a:pt x="72" y="25"/>
                      </a:cubicBezTo>
                      <a:cubicBezTo>
                        <a:pt x="72" y="25"/>
                        <a:pt x="71" y="25"/>
                        <a:pt x="71" y="25"/>
                      </a:cubicBezTo>
                      <a:cubicBezTo>
                        <a:pt x="70" y="24"/>
                        <a:pt x="69" y="23"/>
                        <a:pt x="69" y="22"/>
                      </a:cubicBezTo>
                      <a:cubicBezTo>
                        <a:pt x="69" y="22"/>
                        <a:pt x="69" y="22"/>
                        <a:pt x="69" y="22"/>
                      </a:cubicBezTo>
                      <a:cubicBezTo>
                        <a:pt x="69" y="21"/>
                        <a:pt x="69" y="21"/>
                        <a:pt x="69" y="21"/>
                      </a:cubicBezTo>
                      <a:cubicBezTo>
                        <a:pt x="67" y="21"/>
                        <a:pt x="67" y="21"/>
                        <a:pt x="67" y="21"/>
                      </a:cubicBezTo>
                      <a:cubicBezTo>
                        <a:pt x="66" y="21"/>
                        <a:pt x="66" y="21"/>
                        <a:pt x="65" y="21"/>
                      </a:cubicBezTo>
                      <a:cubicBezTo>
                        <a:pt x="65" y="20"/>
                        <a:pt x="64" y="19"/>
                        <a:pt x="64" y="19"/>
                      </a:cubicBezTo>
                      <a:cubicBezTo>
                        <a:pt x="63" y="18"/>
                        <a:pt x="63" y="18"/>
                        <a:pt x="63" y="17"/>
                      </a:cubicBezTo>
                      <a:cubicBezTo>
                        <a:pt x="63" y="17"/>
                        <a:pt x="63" y="17"/>
                        <a:pt x="63" y="17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61" y="17"/>
                        <a:pt x="61" y="17"/>
                        <a:pt x="60" y="17"/>
                      </a:cubicBezTo>
                      <a:cubicBezTo>
                        <a:pt x="60" y="16"/>
                        <a:pt x="59" y="16"/>
                        <a:pt x="59" y="15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59" y="14"/>
                        <a:pt x="58" y="14"/>
                        <a:pt x="57" y="14"/>
                      </a:cubicBezTo>
                      <a:cubicBezTo>
                        <a:pt x="57" y="14"/>
                        <a:pt x="57" y="14"/>
                        <a:pt x="57" y="14"/>
                      </a:cubicBezTo>
                      <a:cubicBezTo>
                        <a:pt x="56" y="14"/>
                        <a:pt x="56" y="13"/>
                        <a:pt x="56" y="13"/>
                      </a:cubicBezTo>
                      <a:cubicBezTo>
                        <a:pt x="54" y="11"/>
                        <a:pt x="52" y="10"/>
                        <a:pt x="49" y="8"/>
                      </a:cubicBezTo>
                      <a:cubicBezTo>
                        <a:pt x="47" y="7"/>
                        <a:pt x="44" y="6"/>
                        <a:pt x="42" y="4"/>
                      </a:cubicBezTo>
                      <a:cubicBezTo>
                        <a:pt x="40" y="3"/>
                        <a:pt x="38" y="2"/>
                        <a:pt x="36" y="1"/>
                      </a:cubicBezTo>
                      <a:cubicBezTo>
                        <a:pt x="34" y="0"/>
                        <a:pt x="34" y="0"/>
                        <a:pt x="34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19" rIns="91440" bIns="45719" numCol="1" anchor="t" anchorCtr="0" compatLnSpc="1"/>
                <a:lstStyle/>
                <a:p>
                  <a:endParaRPr lang="zh-CN" altLang="en-US" sz="1200">
                    <a:solidFill>
                      <a:prstClr val="black"/>
                    </a:solidFill>
                    <a:latin typeface="+mj-ea"/>
                    <a:ea typeface="+mj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28" name="Freeform 42"/>
                <p:cNvSpPr>
                  <a:spLocks noEditPoints="1"/>
                </p:cNvSpPr>
                <p:nvPr/>
              </p:nvSpPr>
              <p:spPr bwMode="auto">
                <a:xfrm>
                  <a:off x="3477" y="1838"/>
                  <a:ext cx="322" cy="675"/>
                </a:xfrm>
                <a:custGeom>
                  <a:avLst/>
                  <a:gdLst>
                    <a:gd name="T0" fmla="*/ 3 w 135"/>
                    <a:gd name="T1" fmla="*/ 78 h 283"/>
                    <a:gd name="T2" fmla="*/ 0 w 135"/>
                    <a:gd name="T3" fmla="*/ 85 h 283"/>
                    <a:gd name="T4" fmla="*/ 9 w 135"/>
                    <a:gd name="T5" fmla="*/ 113 h 283"/>
                    <a:gd name="T6" fmla="*/ 14 w 135"/>
                    <a:gd name="T7" fmla="*/ 116 h 283"/>
                    <a:gd name="T8" fmla="*/ 18 w 135"/>
                    <a:gd name="T9" fmla="*/ 128 h 283"/>
                    <a:gd name="T10" fmla="*/ 25 w 135"/>
                    <a:gd name="T11" fmla="*/ 137 h 283"/>
                    <a:gd name="T12" fmla="*/ 22 w 135"/>
                    <a:gd name="T13" fmla="*/ 150 h 283"/>
                    <a:gd name="T14" fmla="*/ 20 w 135"/>
                    <a:gd name="T15" fmla="*/ 166 h 283"/>
                    <a:gd name="T16" fmla="*/ 29 w 135"/>
                    <a:gd name="T17" fmla="*/ 180 h 283"/>
                    <a:gd name="T18" fmla="*/ 32 w 135"/>
                    <a:gd name="T19" fmla="*/ 192 h 283"/>
                    <a:gd name="T20" fmla="*/ 42 w 135"/>
                    <a:gd name="T21" fmla="*/ 204 h 283"/>
                    <a:gd name="T22" fmla="*/ 48 w 135"/>
                    <a:gd name="T23" fmla="*/ 208 h 283"/>
                    <a:gd name="T24" fmla="*/ 51 w 135"/>
                    <a:gd name="T25" fmla="*/ 218 h 283"/>
                    <a:gd name="T26" fmla="*/ 54 w 135"/>
                    <a:gd name="T27" fmla="*/ 238 h 283"/>
                    <a:gd name="T28" fmla="*/ 57 w 135"/>
                    <a:gd name="T29" fmla="*/ 253 h 283"/>
                    <a:gd name="T30" fmla="*/ 66 w 135"/>
                    <a:gd name="T31" fmla="*/ 265 h 283"/>
                    <a:gd name="T32" fmla="*/ 74 w 135"/>
                    <a:gd name="T33" fmla="*/ 278 h 283"/>
                    <a:gd name="T34" fmla="*/ 80 w 135"/>
                    <a:gd name="T35" fmla="*/ 283 h 283"/>
                    <a:gd name="T36" fmla="*/ 84 w 135"/>
                    <a:gd name="T37" fmla="*/ 275 h 283"/>
                    <a:gd name="T38" fmla="*/ 79 w 135"/>
                    <a:gd name="T39" fmla="*/ 262 h 283"/>
                    <a:gd name="T40" fmla="*/ 85 w 135"/>
                    <a:gd name="T41" fmla="*/ 255 h 283"/>
                    <a:gd name="T42" fmla="*/ 90 w 135"/>
                    <a:gd name="T43" fmla="*/ 244 h 283"/>
                    <a:gd name="T44" fmla="*/ 98 w 135"/>
                    <a:gd name="T45" fmla="*/ 224 h 283"/>
                    <a:gd name="T46" fmla="*/ 111 w 135"/>
                    <a:gd name="T47" fmla="*/ 217 h 283"/>
                    <a:gd name="T48" fmla="*/ 119 w 135"/>
                    <a:gd name="T49" fmla="*/ 210 h 283"/>
                    <a:gd name="T50" fmla="*/ 124 w 135"/>
                    <a:gd name="T51" fmla="*/ 188 h 283"/>
                    <a:gd name="T52" fmla="*/ 134 w 135"/>
                    <a:gd name="T53" fmla="*/ 178 h 283"/>
                    <a:gd name="T54" fmla="*/ 133 w 135"/>
                    <a:gd name="T55" fmla="*/ 166 h 283"/>
                    <a:gd name="T56" fmla="*/ 120 w 135"/>
                    <a:gd name="T57" fmla="*/ 159 h 283"/>
                    <a:gd name="T58" fmla="*/ 104 w 135"/>
                    <a:gd name="T59" fmla="*/ 156 h 283"/>
                    <a:gd name="T60" fmla="*/ 91 w 135"/>
                    <a:gd name="T61" fmla="*/ 153 h 283"/>
                    <a:gd name="T62" fmla="*/ 95 w 135"/>
                    <a:gd name="T63" fmla="*/ 146 h 283"/>
                    <a:gd name="T64" fmla="*/ 85 w 135"/>
                    <a:gd name="T65" fmla="*/ 136 h 283"/>
                    <a:gd name="T66" fmla="*/ 70 w 135"/>
                    <a:gd name="T67" fmla="*/ 129 h 283"/>
                    <a:gd name="T68" fmla="*/ 60 w 135"/>
                    <a:gd name="T69" fmla="*/ 123 h 283"/>
                    <a:gd name="T70" fmla="*/ 44 w 135"/>
                    <a:gd name="T71" fmla="*/ 117 h 283"/>
                    <a:gd name="T72" fmla="*/ 32 w 135"/>
                    <a:gd name="T73" fmla="*/ 120 h 283"/>
                    <a:gd name="T74" fmla="*/ 29 w 135"/>
                    <a:gd name="T75" fmla="*/ 125 h 283"/>
                    <a:gd name="T76" fmla="*/ 20 w 135"/>
                    <a:gd name="T77" fmla="*/ 120 h 283"/>
                    <a:gd name="T78" fmla="*/ 19 w 135"/>
                    <a:gd name="T79" fmla="*/ 106 h 283"/>
                    <a:gd name="T80" fmla="*/ 18 w 135"/>
                    <a:gd name="T81" fmla="*/ 99 h 283"/>
                    <a:gd name="T82" fmla="*/ 14 w 135"/>
                    <a:gd name="T83" fmla="*/ 94 h 283"/>
                    <a:gd name="T84" fmla="*/ 7 w 135"/>
                    <a:gd name="T85" fmla="*/ 96 h 283"/>
                    <a:gd name="T86" fmla="*/ 10 w 135"/>
                    <a:gd name="T87" fmla="*/ 89 h 283"/>
                    <a:gd name="T88" fmla="*/ 15 w 135"/>
                    <a:gd name="T89" fmla="*/ 79 h 283"/>
                    <a:gd name="T90" fmla="*/ 27 w 135"/>
                    <a:gd name="T91" fmla="*/ 71 h 283"/>
                    <a:gd name="T92" fmla="*/ 32 w 135"/>
                    <a:gd name="T93" fmla="*/ 82 h 283"/>
                    <a:gd name="T94" fmla="*/ 39 w 135"/>
                    <a:gd name="T95" fmla="*/ 69 h 283"/>
                    <a:gd name="T96" fmla="*/ 43 w 135"/>
                    <a:gd name="T97" fmla="*/ 63 h 283"/>
                    <a:gd name="T98" fmla="*/ 56 w 135"/>
                    <a:gd name="T99" fmla="*/ 55 h 283"/>
                    <a:gd name="T100" fmla="*/ 68 w 135"/>
                    <a:gd name="T101" fmla="*/ 45 h 283"/>
                    <a:gd name="T102" fmla="*/ 74 w 135"/>
                    <a:gd name="T103" fmla="*/ 37 h 283"/>
                    <a:gd name="T104" fmla="*/ 83 w 135"/>
                    <a:gd name="T105" fmla="*/ 31 h 283"/>
                    <a:gd name="T106" fmla="*/ 80 w 135"/>
                    <a:gd name="T107" fmla="*/ 29 h 283"/>
                    <a:gd name="T108" fmla="*/ 96 w 135"/>
                    <a:gd name="T109" fmla="*/ 24 h 283"/>
                    <a:gd name="T110" fmla="*/ 102 w 135"/>
                    <a:gd name="T111" fmla="*/ 11 h 283"/>
                    <a:gd name="T112" fmla="*/ 96 w 135"/>
                    <a:gd name="T113" fmla="*/ 8 h 283"/>
                    <a:gd name="T114" fmla="*/ 80 w 135"/>
                    <a:gd name="T115" fmla="*/ 18 h 283"/>
                    <a:gd name="T116" fmla="*/ 72 w 135"/>
                    <a:gd name="T117" fmla="*/ 18 h 283"/>
                    <a:gd name="T118" fmla="*/ 76 w 135"/>
                    <a:gd name="T119" fmla="*/ 9 h 283"/>
                    <a:gd name="T120" fmla="*/ 86 w 135"/>
                    <a:gd name="T121" fmla="*/ 6 h 2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35" h="283">
                      <a:moveTo>
                        <a:pt x="71" y="39"/>
                      </a:moveTo>
                      <a:cubicBezTo>
                        <a:pt x="71" y="39"/>
                        <a:pt x="71" y="39"/>
                        <a:pt x="71" y="39"/>
                      </a:cubicBezTo>
                      <a:cubicBezTo>
                        <a:pt x="71" y="39"/>
                        <a:pt x="71" y="39"/>
                        <a:pt x="71" y="39"/>
                      </a:cubicBezTo>
                      <a:moveTo>
                        <a:pt x="96" y="12"/>
                      </a:moveTo>
                      <a:cubicBezTo>
                        <a:pt x="96" y="12"/>
                        <a:pt x="96" y="12"/>
                        <a:pt x="96" y="12"/>
                      </a:cubicBezTo>
                      <a:moveTo>
                        <a:pt x="86" y="0"/>
                      </a:move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3" y="0"/>
                        <a:pt x="82" y="0"/>
                        <a:pt x="81" y="0"/>
                      </a:cubicBezTo>
                      <a:cubicBezTo>
                        <a:pt x="72" y="5"/>
                        <a:pt x="63" y="10"/>
                        <a:pt x="56" y="16"/>
                      </a:cubicBezTo>
                      <a:cubicBezTo>
                        <a:pt x="39" y="28"/>
                        <a:pt x="25" y="41"/>
                        <a:pt x="14" y="57"/>
                      </a:cubicBezTo>
                      <a:cubicBezTo>
                        <a:pt x="9" y="63"/>
                        <a:pt x="5" y="69"/>
                        <a:pt x="1" y="76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3" y="78"/>
                        <a:pt x="3" y="78"/>
                        <a:pt x="3" y="78"/>
                      </a:cubicBezTo>
                      <a:cubicBezTo>
                        <a:pt x="3" y="78"/>
                        <a:pt x="3" y="78"/>
                        <a:pt x="3" y="78"/>
                      </a:cubicBezTo>
                      <a:cubicBezTo>
                        <a:pt x="4" y="78"/>
                        <a:pt x="4" y="78"/>
                        <a:pt x="4" y="78"/>
                      </a:cubicBezTo>
                      <a:cubicBezTo>
                        <a:pt x="4" y="78"/>
                        <a:pt x="4" y="78"/>
                        <a:pt x="4" y="78"/>
                      </a:cubicBezTo>
                      <a:cubicBezTo>
                        <a:pt x="4" y="78"/>
                        <a:pt x="4" y="78"/>
                        <a:pt x="4" y="78"/>
                      </a:cubicBezTo>
                      <a:cubicBezTo>
                        <a:pt x="3" y="79"/>
                        <a:pt x="3" y="79"/>
                        <a:pt x="3" y="80"/>
                      </a:cubicBezTo>
                      <a:cubicBezTo>
                        <a:pt x="3" y="82"/>
                        <a:pt x="3" y="82"/>
                        <a:pt x="3" y="82"/>
                      </a:cubicBezTo>
                      <a:cubicBezTo>
                        <a:pt x="3" y="83"/>
                        <a:pt x="2" y="83"/>
                        <a:pt x="2" y="83"/>
                      </a:cubicBezTo>
                      <a:cubicBezTo>
                        <a:pt x="2" y="83"/>
                        <a:pt x="2" y="83"/>
                        <a:pt x="2" y="83"/>
                      </a:cubicBezTo>
                      <a:cubicBezTo>
                        <a:pt x="1" y="83"/>
                        <a:pt x="1" y="83"/>
                        <a:pt x="1" y="83"/>
                      </a:cubicBezTo>
                      <a:cubicBezTo>
                        <a:pt x="1" y="84"/>
                        <a:pt x="1" y="84"/>
                        <a:pt x="1" y="84"/>
                      </a:cubicBezTo>
                      <a:cubicBezTo>
                        <a:pt x="1" y="84"/>
                        <a:pt x="1" y="84"/>
                        <a:pt x="1" y="84"/>
                      </a:cubicBezTo>
                      <a:cubicBezTo>
                        <a:pt x="1" y="85"/>
                        <a:pt x="1" y="86"/>
                        <a:pt x="1" y="86"/>
                      </a:cubicBezTo>
                      <a:cubicBezTo>
                        <a:pt x="1" y="86"/>
                        <a:pt x="1" y="86"/>
                        <a:pt x="1" y="86"/>
                      </a:cubicBezTo>
                      <a:cubicBezTo>
                        <a:pt x="0" y="85"/>
                        <a:pt x="0" y="85"/>
                        <a:pt x="0" y="85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105"/>
                        <a:pt x="0" y="106"/>
                        <a:pt x="1" y="106"/>
                      </a:cubicBezTo>
                      <a:cubicBezTo>
                        <a:pt x="1" y="106"/>
                        <a:pt x="1" y="106"/>
                        <a:pt x="1" y="106"/>
                      </a:cubicBezTo>
                      <a:cubicBezTo>
                        <a:pt x="2" y="107"/>
                        <a:pt x="2" y="107"/>
                        <a:pt x="2" y="107"/>
                      </a:cubicBezTo>
                      <a:cubicBezTo>
                        <a:pt x="2" y="107"/>
                        <a:pt x="2" y="107"/>
                        <a:pt x="2" y="107"/>
                      </a:cubicBezTo>
                      <a:cubicBezTo>
                        <a:pt x="3" y="108"/>
                        <a:pt x="4" y="108"/>
                        <a:pt x="4" y="108"/>
                      </a:cubicBezTo>
                      <a:cubicBezTo>
                        <a:pt x="5" y="108"/>
                        <a:pt x="5" y="108"/>
                        <a:pt x="5" y="108"/>
                      </a:cubicBezTo>
                      <a:cubicBezTo>
                        <a:pt x="5" y="108"/>
                        <a:pt x="5" y="108"/>
                        <a:pt x="5" y="108"/>
                      </a:cubicBezTo>
                      <a:cubicBezTo>
                        <a:pt x="6" y="109"/>
                        <a:pt x="6" y="109"/>
                        <a:pt x="6" y="109"/>
                      </a:cubicBezTo>
                      <a:cubicBezTo>
                        <a:pt x="5" y="109"/>
                        <a:pt x="5" y="109"/>
                        <a:pt x="5" y="109"/>
                      </a:cubicBezTo>
                      <a:cubicBezTo>
                        <a:pt x="5" y="110"/>
                        <a:pt x="6" y="110"/>
                        <a:pt x="6" y="111"/>
                      </a:cubicBezTo>
                      <a:cubicBezTo>
                        <a:pt x="7" y="111"/>
                        <a:pt x="7" y="111"/>
                        <a:pt x="7" y="111"/>
                      </a:cubicBezTo>
                      <a:cubicBezTo>
                        <a:pt x="7" y="111"/>
                        <a:pt x="8" y="112"/>
                        <a:pt x="8" y="113"/>
                      </a:cubicBezTo>
                      <a:cubicBezTo>
                        <a:pt x="9" y="113"/>
                        <a:pt x="9" y="113"/>
                        <a:pt x="9" y="113"/>
                      </a:cubicBezTo>
                      <a:cubicBezTo>
                        <a:pt x="9" y="113"/>
                        <a:pt x="9" y="113"/>
                        <a:pt x="9" y="113"/>
                      </a:cubicBezTo>
                      <a:cubicBezTo>
                        <a:pt x="10" y="113"/>
                        <a:pt x="10" y="113"/>
                        <a:pt x="10" y="113"/>
                      </a:cubicBezTo>
                      <a:cubicBezTo>
                        <a:pt x="10" y="113"/>
                        <a:pt x="10" y="113"/>
                        <a:pt x="10" y="113"/>
                      </a:cubicBezTo>
                      <a:cubicBezTo>
                        <a:pt x="11" y="113"/>
                        <a:pt x="11" y="114"/>
                        <a:pt x="11" y="114"/>
                      </a:cubicBezTo>
                      <a:cubicBezTo>
                        <a:pt x="11" y="114"/>
                        <a:pt x="11" y="114"/>
                        <a:pt x="11" y="114"/>
                      </a:cubicBezTo>
                      <a:cubicBezTo>
                        <a:pt x="11" y="114"/>
                        <a:pt x="11" y="114"/>
                        <a:pt x="11" y="114"/>
                      </a:cubicBezTo>
                      <a:cubicBezTo>
                        <a:pt x="11" y="115"/>
                        <a:pt x="11" y="115"/>
                        <a:pt x="11" y="115"/>
                      </a:cubicBezTo>
                      <a:cubicBezTo>
                        <a:pt x="12" y="115"/>
                        <a:pt x="12" y="115"/>
                        <a:pt x="12" y="115"/>
                      </a:cubicBezTo>
                      <a:cubicBezTo>
                        <a:pt x="12" y="115"/>
                        <a:pt x="13" y="115"/>
                        <a:pt x="13" y="115"/>
                      </a:cubicBezTo>
                      <a:cubicBezTo>
                        <a:pt x="13" y="115"/>
                        <a:pt x="13" y="115"/>
                        <a:pt x="13" y="115"/>
                      </a:cubicBezTo>
                      <a:cubicBezTo>
                        <a:pt x="13" y="115"/>
                        <a:pt x="13" y="115"/>
                        <a:pt x="13" y="115"/>
                      </a:cubicBezTo>
                      <a:cubicBezTo>
                        <a:pt x="12" y="116"/>
                        <a:pt x="12" y="116"/>
                        <a:pt x="12" y="116"/>
                      </a:cubicBezTo>
                      <a:cubicBezTo>
                        <a:pt x="13" y="116"/>
                        <a:pt x="13" y="116"/>
                        <a:pt x="13" y="116"/>
                      </a:cubicBezTo>
                      <a:cubicBezTo>
                        <a:pt x="14" y="116"/>
                        <a:pt x="14" y="116"/>
                        <a:pt x="14" y="116"/>
                      </a:cubicBezTo>
                      <a:cubicBezTo>
                        <a:pt x="14" y="117"/>
                        <a:pt x="14" y="117"/>
                        <a:pt x="14" y="117"/>
                      </a:cubicBezTo>
                      <a:cubicBezTo>
                        <a:pt x="14" y="117"/>
                        <a:pt x="14" y="118"/>
                        <a:pt x="15" y="119"/>
                      </a:cubicBezTo>
                      <a:cubicBezTo>
                        <a:pt x="15" y="119"/>
                        <a:pt x="15" y="119"/>
                        <a:pt x="15" y="119"/>
                      </a:cubicBezTo>
                      <a:cubicBezTo>
                        <a:pt x="15" y="120"/>
                        <a:pt x="15" y="120"/>
                        <a:pt x="15" y="120"/>
                      </a:cubicBezTo>
                      <a:cubicBezTo>
                        <a:pt x="16" y="120"/>
                        <a:pt x="16" y="120"/>
                        <a:pt x="16" y="120"/>
                      </a:cubicBezTo>
                      <a:cubicBezTo>
                        <a:pt x="16" y="121"/>
                        <a:pt x="16" y="121"/>
                        <a:pt x="16" y="121"/>
                      </a:cubicBezTo>
                      <a:cubicBezTo>
                        <a:pt x="17" y="121"/>
                        <a:pt x="17" y="121"/>
                        <a:pt x="17" y="121"/>
                      </a:cubicBezTo>
                      <a:cubicBezTo>
                        <a:pt x="17" y="122"/>
                        <a:pt x="17" y="123"/>
                        <a:pt x="17" y="124"/>
                      </a:cubicBezTo>
                      <a:cubicBezTo>
                        <a:pt x="17" y="124"/>
                        <a:pt x="17" y="124"/>
                        <a:pt x="17" y="125"/>
                      </a:cubicBezTo>
                      <a:cubicBezTo>
                        <a:pt x="17" y="125"/>
                        <a:pt x="17" y="125"/>
                        <a:pt x="17" y="125"/>
                      </a:cubicBezTo>
                      <a:cubicBezTo>
                        <a:pt x="17" y="126"/>
                        <a:pt x="17" y="126"/>
                        <a:pt x="17" y="126"/>
                      </a:cubicBezTo>
                      <a:cubicBezTo>
                        <a:pt x="17" y="126"/>
                        <a:pt x="17" y="126"/>
                        <a:pt x="17" y="126"/>
                      </a:cubicBezTo>
                      <a:cubicBezTo>
                        <a:pt x="17" y="127"/>
                        <a:pt x="17" y="128"/>
                        <a:pt x="18" y="128"/>
                      </a:cubicBezTo>
                      <a:cubicBezTo>
                        <a:pt x="18" y="128"/>
                        <a:pt x="18" y="128"/>
                        <a:pt x="18" y="128"/>
                      </a:cubicBezTo>
                      <a:cubicBezTo>
                        <a:pt x="18" y="128"/>
                        <a:pt x="18" y="128"/>
                        <a:pt x="18" y="128"/>
                      </a:cubicBezTo>
                      <a:cubicBezTo>
                        <a:pt x="18" y="128"/>
                        <a:pt x="18" y="128"/>
                        <a:pt x="18" y="128"/>
                      </a:cubicBezTo>
                      <a:cubicBezTo>
                        <a:pt x="18" y="128"/>
                        <a:pt x="18" y="128"/>
                        <a:pt x="18" y="128"/>
                      </a:cubicBezTo>
                      <a:cubicBezTo>
                        <a:pt x="18" y="129"/>
                        <a:pt x="18" y="129"/>
                        <a:pt x="18" y="129"/>
                      </a:cubicBezTo>
                      <a:cubicBezTo>
                        <a:pt x="23" y="129"/>
                        <a:pt x="23" y="129"/>
                        <a:pt x="23" y="129"/>
                      </a:cubicBezTo>
                      <a:cubicBezTo>
                        <a:pt x="23" y="129"/>
                        <a:pt x="23" y="129"/>
                        <a:pt x="23" y="129"/>
                      </a:cubicBezTo>
                      <a:cubicBezTo>
                        <a:pt x="23" y="129"/>
                        <a:pt x="23" y="129"/>
                        <a:pt x="23" y="129"/>
                      </a:cubicBezTo>
                      <a:cubicBezTo>
                        <a:pt x="24" y="129"/>
                        <a:pt x="24" y="129"/>
                        <a:pt x="24" y="129"/>
                      </a:cubicBezTo>
                      <a:cubicBezTo>
                        <a:pt x="24" y="131"/>
                        <a:pt x="24" y="131"/>
                        <a:pt x="24" y="131"/>
                      </a:cubicBezTo>
                      <a:cubicBezTo>
                        <a:pt x="24" y="132"/>
                        <a:pt x="25" y="132"/>
                        <a:pt x="25" y="132"/>
                      </a:cubicBezTo>
                      <a:cubicBezTo>
                        <a:pt x="25" y="132"/>
                        <a:pt x="25" y="132"/>
                        <a:pt x="25" y="132"/>
                      </a:cubicBezTo>
                      <a:cubicBezTo>
                        <a:pt x="26" y="133"/>
                        <a:pt x="26" y="134"/>
                        <a:pt x="26" y="135"/>
                      </a:cubicBezTo>
                      <a:cubicBezTo>
                        <a:pt x="25" y="135"/>
                        <a:pt x="25" y="135"/>
                        <a:pt x="25" y="135"/>
                      </a:cubicBezTo>
                      <a:cubicBezTo>
                        <a:pt x="25" y="137"/>
                        <a:pt x="25" y="137"/>
                        <a:pt x="25" y="137"/>
                      </a:cubicBezTo>
                      <a:cubicBezTo>
                        <a:pt x="27" y="136"/>
                        <a:pt x="27" y="136"/>
                        <a:pt x="27" y="136"/>
                      </a:cubicBezTo>
                      <a:cubicBezTo>
                        <a:pt x="27" y="136"/>
                        <a:pt x="27" y="137"/>
                        <a:pt x="27" y="138"/>
                      </a:cubicBezTo>
                      <a:cubicBezTo>
                        <a:pt x="27" y="139"/>
                        <a:pt x="27" y="140"/>
                        <a:pt x="27" y="140"/>
                      </a:cubicBezTo>
                      <a:cubicBezTo>
                        <a:pt x="25" y="140"/>
                        <a:pt x="25" y="140"/>
                        <a:pt x="25" y="140"/>
                      </a:cubicBezTo>
                      <a:cubicBezTo>
                        <a:pt x="26" y="145"/>
                        <a:pt x="26" y="145"/>
                        <a:pt x="26" y="145"/>
                      </a:cubicBezTo>
                      <a:cubicBezTo>
                        <a:pt x="25" y="146"/>
                        <a:pt x="25" y="146"/>
                        <a:pt x="25" y="146"/>
                      </a:cubicBezTo>
                      <a:cubicBezTo>
                        <a:pt x="25" y="146"/>
                        <a:pt x="25" y="146"/>
                        <a:pt x="25" y="146"/>
                      </a:cubicBezTo>
                      <a:cubicBezTo>
                        <a:pt x="24" y="146"/>
                        <a:pt x="24" y="146"/>
                        <a:pt x="24" y="146"/>
                      </a:cubicBezTo>
                      <a:cubicBezTo>
                        <a:pt x="24" y="147"/>
                        <a:pt x="24" y="147"/>
                        <a:pt x="24" y="147"/>
                      </a:cubicBezTo>
                      <a:cubicBezTo>
                        <a:pt x="24" y="147"/>
                        <a:pt x="24" y="147"/>
                        <a:pt x="24" y="148"/>
                      </a:cubicBezTo>
                      <a:cubicBezTo>
                        <a:pt x="23" y="148"/>
                        <a:pt x="23" y="149"/>
                        <a:pt x="23" y="149"/>
                      </a:cubicBezTo>
                      <a:cubicBezTo>
                        <a:pt x="23" y="150"/>
                        <a:pt x="23" y="150"/>
                        <a:pt x="23" y="150"/>
                      </a:cubicBezTo>
                      <a:cubicBezTo>
                        <a:pt x="22" y="150"/>
                        <a:pt x="22" y="150"/>
                        <a:pt x="22" y="150"/>
                      </a:cubicBezTo>
                      <a:cubicBezTo>
                        <a:pt x="22" y="150"/>
                        <a:pt x="22" y="150"/>
                        <a:pt x="22" y="150"/>
                      </a:cubicBezTo>
                      <a:cubicBezTo>
                        <a:pt x="21" y="150"/>
                        <a:pt x="21" y="150"/>
                        <a:pt x="21" y="150"/>
                      </a:cubicBezTo>
                      <a:cubicBezTo>
                        <a:pt x="21" y="153"/>
                        <a:pt x="21" y="153"/>
                        <a:pt x="21" y="153"/>
                      </a:cubicBezTo>
                      <a:cubicBezTo>
                        <a:pt x="21" y="154"/>
                        <a:pt x="21" y="154"/>
                        <a:pt x="21" y="154"/>
                      </a:cubicBezTo>
                      <a:cubicBezTo>
                        <a:pt x="21" y="155"/>
                        <a:pt x="21" y="156"/>
                        <a:pt x="22" y="156"/>
                      </a:cubicBezTo>
                      <a:cubicBezTo>
                        <a:pt x="22" y="157"/>
                        <a:pt x="22" y="157"/>
                        <a:pt x="22" y="157"/>
                      </a:cubicBezTo>
                      <a:cubicBezTo>
                        <a:pt x="22" y="157"/>
                        <a:pt x="22" y="157"/>
                        <a:pt x="22" y="157"/>
                      </a:cubicBezTo>
                      <a:cubicBezTo>
                        <a:pt x="22" y="157"/>
                        <a:pt x="22" y="157"/>
                        <a:pt x="22" y="157"/>
                      </a:cubicBezTo>
                      <a:cubicBezTo>
                        <a:pt x="21" y="158"/>
                        <a:pt x="21" y="158"/>
                        <a:pt x="21" y="159"/>
                      </a:cubicBezTo>
                      <a:cubicBezTo>
                        <a:pt x="21" y="159"/>
                        <a:pt x="21" y="159"/>
                        <a:pt x="21" y="159"/>
                      </a:cubicBezTo>
                      <a:cubicBezTo>
                        <a:pt x="21" y="160"/>
                        <a:pt x="21" y="160"/>
                        <a:pt x="21" y="160"/>
                      </a:cubicBezTo>
                      <a:cubicBezTo>
                        <a:pt x="21" y="160"/>
                        <a:pt x="21" y="160"/>
                        <a:pt x="21" y="160"/>
                      </a:cubicBezTo>
                      <a:cubicBezTo>
                        <a:pt x="20" y="160"/>
                        <a:pt x="20" y="160"/>
                        <a:pt x="20" y="160"/>
                      </a:cubicBezTo>
                      <a:cubicBezTo>
                        <a:pt x="20" y="165"/>
                        <a:pt x="20" y="165"/>
                        <a:pt x="20" y="165"/>
                      </a:cubicBezTo>
                      <a:cubicBezTo>
                        <a:pt x="20" y="166"/>
                        <a:pt x="20" y="166"/>
                        <a:pt x="20" y="166"/>
                      </a:cubicBezTo>
                      <a:cubicBezTo>
                        <a:pt x="20" y="166"/>
                        <a:pt x="20" y="168"/>
                        <a:pt x="21" y="168"/>
                      </a:cubicBezTo>
                      <a:cubicBezTo>
                        <a:pt x="21" y="168"/>
                        <a:pt x="21" y="168"/>
                        <a:pt x="22" y="169"/>
                      </a:cubicBezTo>
                      <a:cubicBezTo>
                        <a:pt x="23" y="169"/>
                        <a:pt x="24" y="171"/>
                        <a:pt x="24" y="172"/>
                      </a:cubicBezTo>
                      <a:cubicBezTo>
                        <a:pt x="24" y="172"/>
                        <a:pt x="25" y="173"/>
                        <a:pt x="25" y="173"/>
                      </a:cubicBezTo>
                      <a:cubicBezTo>
                        <a:pt x="25" y="174"/>
                        <a:pt x="25" y="174"/>
                        <a:pt x="26" y="175"/>
                      </a:cubicBezTo>
                      <a:cubicBezTo>
                        <a:pt x="26" y="175"/>
                        <a:pt x="26" y="176"/>
                        <a:pt x="27" y="176"/>
                      </a:cubicBezTo>
                      <a:cubicBezTo>
                        <a:pt x="27" y="177"/>
                        <a:pt x="27" y="177"/>
                        <a:pt x="27" y="177"/>
                      </a:cubicBezTo>
                      <a:cubicBezTo>
                        <a:pt x="27" y="178"/>
                        <a:pt x="27" y="178"/>
                        <a:pt x="28" y="178"/>
                      </a:cubicBezTo>
                      <a:cubicBezTo>
                        <a:pt x="28" y="178"/>
                        <a:pt x="28" y="178"/>
                        <a:pt x="28" y="178"/>
                      </a:cubicBezTo>
                      <a:cubicBezTo>
                        <a:pt x="28" y="178"/>
                        <a:pt x="28" y="178"/>
                        <a:pt x="28" y="178"/>
                      </a:cubicBezTo>
                      <a:cubicBezTo>
                        <a:pt x="28" y="179"/>
                        <a:pt x="28" y="179"/>
                        <a:pt x="28" y="179"/>
                      </a:cubicBezTo>
                      <a:cubicBezTo>
                        <a:pt x="28" y="179"/>
                        <a:pt x="28" y="179"/>
                        <a:pt x="28" y="179"/>
                      </a:cubicBezTo>
                      <a:cubicBezTo>
                        <a:pt x="28" y="179"/>
                        <a:pt x="28" y="179"/>
                        <a:pt x="28" y="179"/>
                      </a:cubicBezTo>
                      <a:cubicBezTo>
                        <a:pt x="28" y="180"/>
                        <a:pt x="28" y="180"/>
                        <a:pt x="29" y="180"/>
                      </a:cubicBezTo>
                      <a:cubicBezTo>
                        <a:pt x="29" y="181"/>
                        <a:pt x="29" y="181"/>
                        <a:pt x="29" y="181"/>
                      </a:cubicBezTo>
                      <a:cubicBezTo>
                        <a:pt x="30" y="181"/>
                        <a:pt x="30" y="181"/>
                        <a:pt x="30" y="181"/>
                      </a:cubicBezTo>
                      <a:cubicBezTo>
                        <a:pt x="30" y="182"/>
                        <a:pt x="30" y="182"/>
                        <a:pt x="30" y="182"/>
                      </a:cubicBezTo>
                      <a:cubicBezTo>
                        <a:pt x="30" y="183"/>
                        <a:pt x="30" y="183"/>
                        <a:pt x="30" y="183"/>
                      </a:cubicBezTo>
                      <a:cubicBezTo>
                        <a:pt x="30" y="184"/>
                        <a:pt x="30" y="184"/>
                        <a:pt x="30" y="184"/>
                      </a:cubicBezTo>
                      <a:cubicBezTo>
                        <a:pt x="31" y="184"/>
                        <a:pt x="31" y="184"/>
                        <a:pt x="31" y="184"/>
                      </a:cubicBezTo>
                      <a:cubicBezTo>
                        <a:pt x="31" y="184"/>
                        <a:pt x="31" y="184"/>
                        <a:pt x="31" y="184"/>
                      </a:cubicBezTo>
                      <a:cubicBezTo>
                        <a:pt x="31" y="184"/>
                        <a:pt x="31" y="184"/>
                        <a:pt x="31" y="184"/>
                      </a:cubicBezTo>
                      <a:cubicBezTo>
                        <a:pt x="32" y="184"/>
                        <a:pt x="31" y="186"/>
                        <a:pt x="31" y="187"/>
                      </a:cubicBezTo>
                      <a:cubicBezTo>
                        <a:pt x="31" y="188"/>
                        <a:pt x="31" y="189"/>
                        <a:pt x="31" y="189"/>
                      </a:cubicBezTo>
                      <a:cubicBezTo>
                        <a:pt x="31" y="190"/>
                        <a:pt x="31" y="190"/>
                        <a:pt x="31" y="190"/>
                      </a:cubicBezTo>
                      <a:cubicBezTo>
                        <a:pt x="31" y="190"/>
                        <a:pt x="31" y="190"/>
                        <a:pt x="31" y="190"/>
                      </a:cubicBezTo>
                      <a:cubicBezTo>
                        <a:pt x="31" y="192"/>
                        <a:pt x="31" y="192"/>
                        <a:pt x="31" y="192"/>
                      </a:cubicBezTo>
                      <a:cubicBezTo>
                        <a:pt x="32" y="192"/>
                        <a:pt x="32" y="192"/>
                        <a:pt x="32" y="192"/>
                      </a:cubicBezTo>
                      <a:cubicBezTo>
                        <a:pt x="33" y="192"/>
                        <a:pt x="33" y="192"/>
                        <a:pt x="33" y="192"/>
                      </a:cubicBezTo>
                      <a:cubicBezTo>
                        <a:pt x="33" y="193"/>
                        <a:pt x="33" y="193"/>
                        <a:pt x="34" y="194"/>
                      </a:cubicBezTo>
                      <a:cubicBezTo>
                        <a:pt x="34" y="194"/>
                        <a:pt x="34" y="195"/>
                        <a:pt x="34" y="195"/>
                      </a:cubicBezTo>
                      <a:cubicBezTo>
                        <a:pt x="34" y="195"/>
                        <a:pt x="34" y="195"/>
                        <a:pt x="34" y="195"/>
                      </a:cubicBezTo>
                      <a:cubicBezTo>
                        <a:pt x="34" y="196"/>
                        <a:pt x="34" y="196"/>
                        <a:pt x="35" y="197"/>
                      </a:cubicBezTo>
                      <a:cubicBezTo>
                        <a:pt x="35" y="197"/>
                        <a:pt x="35" y="197"/>
                        <a:pt x="35" y="197"/>
                      </a:cubicBezTo>
                      <a:cubicBezTo>
                        <a:pt x="36" y="197"/>
                        <a:pt x="36" y="198"/>
                        <a:pt x="36" y="198"/>
                      </a:cubicBezTo>
                      <a:cubicBezTo>
                        <a:pt x="35" y="199"/>
                        <a:pt x="35" y="199"/>
                        <a:pt x="35" y="199"/>
                      </a:cubicBezTo>
                      <a:cubicBezTo>
                        <a:pt x="41" y="199"/>
                        <a:pt x="41" y="199"/>
                        <a:pt x="41" y="199"/>
                      </a:cubicBezTo>
                      <a:cubicBezTo>
                        <a:pt x="41" y="200"/>
                        <a:pt x="41" y="200"/>
                        <a:pt x="41" y="200"/>
                      </a:cubicBezTo>
                      <a:cubicBezTo>
                        <a:pt x="41" y="200"/>
                        <a:pt x="41" y="200"/>
                        <a:pt x="41" y="200"/>
                      </a:cubicBezTo>
                      <a:cubicBezTo>
                        <a:pt x="41" y="200"/>
                        <a:pt x="41" y="200"/>
                        <a:pt x="41" y="200"/>
                      </a:cubicBezTo>
                      <a:cubicBezTo>
                        <a:pt x="41" y="202"/>
                        <a:pt x="41" y="202"/>
                        <a:pt x="41" y="202"/>
                      </a:cubicBezTo>
                      <a:cubicBezTo>
                        <a:pt x="41" y="203"/>
                        <a:pt x="42" y="204"/>
                        <a:pt x="42" y="204"/>
                      </a:cubicBezTo>
                      <a:cubicBezTo>
                        <a:pt x="43" y="204"/>
                        <a:pt x="43" y="204"/>
                        <a:pt x="43" y="204"/>
                      </a:cubicBezTo>
                      <a:cubicBezTo>
                        <a:pt x="43" y="204"/>
                        <a:pt x="43" y="204"/>
                        <a:pt x="43" y="204"/>
                      </a:cubicBezTo>
                      <a:cubicBezTo>
                        <a:pt x="43" y="204"/>
                        <a:pt x="43" y="204"/>
                        <a:pt x="43" y="204"/>
                      </a:cubicBezTo>
                      <a:cubicBezTo>
                        <a:pt x="44" y="204"/>
                        <a:pt x="44" y="204"/>
                        <a:pt x="44" y="204"/>
                      </a:cubicBezTo>
                      <a:cubicBezTo>
                        <a:pt x="44" y="204"/>
                        <a:pt x="44" y="204"/>
                        <a:pt x="44" y="204"/>
                      </a:cubicBezTo>
                      <a:cubicBezTo>
                        <a:pt x="45" y="204"/>
                        <a:pt x="45" y="204"/>
                        <a:pt x="46" y="204"/>
                      </a:cubicBezTo>
                      <a:cubicBezTo>
                        <a:pt x="46" y="205"/>
                        <a:pt x="46" y="205"/>
                        <a:pt x="47" y="205"/>
                      </a:cubicBezTo>
                      <a:cubicBezTo>
                        <a:pt x="47" y="205"/>
                        <a:pt x="47" y="205"/>
                        <a:pt x="47" y="205"/>
                      </a:cubicBezTo>
                      <a:cubicBezTo>
                        <a:pt x="47" y="205"/>
                        <a:pt x="47" y="205"/>
                        <a:pt x="47" y="205"/>
                      </a:cubicBezTo>
                      <a:cubicBezTo>
                        <a:pt x="48" y="205"/>
                        <a:pt x="48" y="205"/>
                        <a:pt x="48" y="205"/>
                      </a:cubicBezTo>
                      <a:cubicBezTo>
                        <a:pt x="48" y="205"/>
                        <a:pt x="48" y="205"/>
                        <a:pt x="48" y="205"/>
                      </a:cubicBezTo>
                      <a:cubicBezTo>
                        <a:pt x="48" y="205"/>
                        <a:pt x="48" y="205"/>
                        <a:pt x="48" y="205"/>
                      </a:cubicBezTo>
                      <a:cubicBezTo>
                        <a:pt x="49" y="206"/>
                        <a:pt x="49" y="206"/>
                        <a:pt x="49" y="206"/>
                      </a:cubicBezTo>
                      <a:cubicBezTo>
                        <a:pt x="49" y="207"/>
                        <a:pt x="49" y="207"/>
                        <a:pt x="48" y="208"/>
                      </a:cubicBezTo>
                      <a:cubicBezTo>
                        <a:pt x="48" y="209"/>
                        <a:pt x="48" y="210"/>
                        <a:pt x="48" y="210"/>
                      </a:cubicBezTo>
                      <a:cubicBezTo>
                        <a:pt x="48" y="211"/>
                        <a:pt x="48" y="211"/>
                        <a:pt x="48" y="212"/>
                      </a:cubicBezTo>
                      <a:cubicBezTo>
                        <a:pt x="48" y="212"/>
                        <a:pt x="48" y="212"/>
                        <a:pt x="48" y="212"/>
                      </a:cubicBezTo>
                      <a:cubicBezTo>
                        <a:pt x="48" y="212"/>
                        <a:pt x="48" y="214"/>
                        <a:pt x="49" y="214"/>
                      </a:cubicBezTo>
                      <a:cubicBezTo>
                        <a:pt x="50" y="214"/>
                        <a:pt x="50" y="214"/>
                        <a:pt x="50" y="214"/>
                      </a:cubicBezTo>
                      <a:cubicBezTo>
                        <a:pt x="50" y="214"/>
                        <a:pt x="50" y="214"/>
                        <a:pt x="50" y="214"/>
                      </a:cubicBezTo>
                      <a:cubicBezTo>
                        <a:pt x="50" y="215"/>
                        <a:pt x="50" y="215"/>
                        <a:pt x="50" y="215"/>
                      </a:cubicBezTo>
                      <a:cubicBezTo>
                        <a:pt x="50" y="215"/>
                        <a:pt x="50" y="215"/>
                        <a:pt x="50" y="215"/>
                      </a:cubicBezTo>
                      <a:cubicBezTo>
                        <a:pt x="50" y="215"/>
                        <a:pt x="50" y="215"/>
                        <a:pt x="50" y="215"/>
                      </a:cubicBezTo>
                      <a:cubicBezTo>
                        <a:pt x="50" y="215"/>
                        <a:pt x="50" y="216"/>
                        <a:pt x="50" y="216"/>
                      </a:cubicBezTo>
                      <a:cubicBezTo>
                        <a:pt x="50" y="216"/>
                        <a:pt x="50" y="217"/>
                        <a:pt x="51" y="217"/>
                      </a:cubicBezTo>
                      <a:cubicBezTo>
                        <a:pt x="51" y="217"/>
                        <a:pt x="51" y="217"/>
                        <a:pt x="51" y="217"/>
                      </a:cubicBezTo>
                      <a:cubicBezTo>
                        <a:pt x="51" y="217"/>
                        <a:pt x="51" y="217"/>
                        <a:pt x="51" y="217"/>
                      </a:cubicBezTo>
                      <a:cubicBezTo>
                        <a:pt x="51" y="217"/>
                        <a:pt x="51" y="217"/>
                        <a:pt x="51" y="218"/>
                      </a:cubicBezTo>
                      <a:cubicBezTo>
                        <a:pt x="51" y="219"/>
                        <a:pt x="51" y="219"/>
                        <a:pt x="51" y="219"/>
                      </a:cubicBezTo>
                      <a:cubicBezTo>
                        <a:pt x="51" y="219"/>
                        <a:pt x="51" y="219"/>
                        <a:pt x="51" y="219"/>
                      </a:cubicBezTo>
                      <a:cubicBezTo>
                        <a:pt x="52" y="220"/>
                        <a:pt x="52" y="220"/>
                        <a:pt x="52" y="220"/>
                      </a:cubicBezTo>
                      <a:cubicBezTo>
                        <a:pt x="53" y="220"/>
                        <a:pt x="53" y="220"/>
                        <a:pt x="53" y="220"/>
                      </a:cubicBezTo>
                      <a:cubicBezTo>
                        <a:pt x="53" y="220"/>
                        <a:pt x="53" y="221"/>
                        <a:pt x="53" y="221"/>
                      </a:cubicBezTo>
                      <a:cubicBezTo>
                        <a:pt x="53" y="222"/>
                        <a:pt x="53" y="222"/>
                        <a:pt x="53" y="223"/>
                      </a:cubicBezTo>
                      <a:cubicBezTo>
                        <a:pt x="53" y="223"/>
                        <a:pt x="53" y="224"/>
                        <a:pt x="53" y="225"/>
                      </a:cubicBezTo>
                      <a:cubicBezTo>
                        <a:pt x="53" y="236"/>
                        <a:pt x="53" y="236"/>
                        <a:pt x="53" y="236"/>
                      </a:cubicBezTo>
                      <a:cubicBezTo>
                        <a:pt x="53" y="237"/>
                        <a:pt x="53" y="237"/>
                        <a:pt x="53" y="237"/>
                      </a:cubicBezTo>
                      <a:cubicBezTo>
                        <a:pt x="54" y="237"/>
                        <a:pt x="54" y="237"/>
                        <a:pt x="54" y="237"/>
                      </a:cubicBezTo>
                      <a:cubicBezTo>
                        <a:pt x="54" y="237"/>
                        <a:pt x="54" y="237"/>
                        <a:pt x="54" y="237"/>
                      </a:cubicBezTo>
                      <a:cubicBezTo>
                        <a:pt x="54" y="237"/>
                        <a:pt x="54" y="237"/>
                        <a:pt x="54" y="237"/>
                      </a:cubicBezTo>
                      <a:cubicBezTo>
                        <a:pt x="54" y="237"/>
                        <a:pt x="54" y="237"/>
                        <a:pt x="54" y="237"/>
                      </a:cubicBezTo>
                      <a:cubicBezTo>
                        <a:pt x="54" y="238"/>
                        <a:pt x="54" y="238"/>
                        <a:pt x="54" y="238"/>
                      </a:cubicBezTo>
                      <a:cubicBezTo>
                        <a:pt x="54" y="239"/>
                        <a:pt x="54" y="239"/>
                        <a:pt x="55" y="240"/>
                      </a:cubicBezTo>
                      <a:cubicBezTo>
                        <a:pt x="55" y="240"/>
                        <a:pt x="55" y="240"/>
                        <a:pt x="55" y="240"/>
                      </a:cubicBezTo>
                      <a:cubicBezTo>
                        <a:pt x="56" y="240"/>
                        <a:pt x="56" y="241"/>
                        <a:pt x="56" y="241"/>
                      </a:cubicBezTo>
                      <a:cubicBezTo>
                        <a:pt x="56" y="242"/>
                        <a:pt x="56" y="243"/>
                        <a:pt x="56" y="244"/>
                      </a:cubicBezTo>
                      <a:cubicBezTo>
                        <a:pt x="56" y="245"/>
                        <a:pt x="56" y="245"/>
                        <a:pt x="56" y="246"/>
                      </a:cubicBezTo>
                      <a:cubicBezTo>
                        <a:pt x="56" y="247"/>
                        <a:pt x="56" y="247"/>
                        <a:pt x="56" y="247"/>
                      </a:cubicBezTo>
                      <a:cubicBezTo>
                        <a:pt x="57" y="247"/>
                        <a:pt x="57" y="247"/>
                        <a:pt x="57" y="247"/>
                      </a:cubicBezTo>
                      <a:cubicBezTo>
                        <a:pt x="57" y="247"/>
                        <a:pt x="57" y="247"/>
                        <a:pt x="57" y="247"/>
                      </a:cubicBezTo>
                      <a:cubicBezTo>
                        <a:pt x="57" y="247"/>
                        <a:pt x="57" y="247"/>
                        <a:pt x="57" y="247"/>
                      </a:cubicBezTo>
                      <a:cubicBezTo>
                        <a:pt x="57" y="247"/>
                        <a:pt x="57" y="247"/>
                        <a:pt x="57" y="249"/>
                      </a:cubicBezTo>
                      <a:cubicBezTo>
                        <a:pt x="57" y="249"/>
                        <a:pt x="57" y="249"/>
                        <a:pt x="57" y="250"/>
                      </a:cubicBezTo>
                      <a:cubicBezTo>
                        <a:pt x="57" y="250"/>
                        <a:pt x="57" y="251"/>
                        <a:pt x="57" y="251"/>
                      </a:cubicBezTo>
                      <a:cubicBezTo>
                        <a:pt x="57" y="251"/>
                        <a:pt x="57" y="252"/>
                        <a:pt x="57" y="252"/>
                      </a:cubicBezTo>
                      <a:cubicBezTo>
                        <a:pt x="57" y="253"/>
                        <a:pt x="57" y="253"/>
                        <a:pt x="57" y="253"/>
                      </a:cubicBezTo>
                      <a:cubicBezTo>
                        <a:pt x="57" y="255"/>
                        <a:pt x="58" y="257"/>
                        <a:pt x="59" y="258"/>
                      </a:cubicBezTo>
                      <a:cubicBezTo>
                        <a:pt x="59" y="258"/>
                        <a:pt x="59" y="258"/>
                        <a:pt x="59" y="258"/>
                      </a:cubicBezTo>
                      <a:cubicBezTo>
                        <a:pt x="61" y="259"/>
                        <a:pt x="61" y="259"/>
                        <a:pt x="61" y="260"/>
                      </a:cubicBezTo>
                      <a:cubicBezTo>
                        <a:pt x="61" y="261"/>
                        <a:pt x="61" y="261"/>
                        <a:pt x="61" y="261"/>
                      </a:cubicBezTo>
                      <a:cubicBezTo>
                        <a:pt x="62" y="261"/>
                        <a:pt x="62" y="261"/>
                        <a:pt x="62" y="261"/>
                      </a:cubicBezTo>
                      <a:cubicBezTo>
                        <a:pt x="63" y="261"/>
                        <a:pt x="63" y="261"/>
                        <a:pt x="63" y="261"/>
                      </a:cubicBezTo>
                      <a:cubicBezTo>
                        <a:pt x="63" y="261"/>
                        <a:pt x="63" y="261"/>
                        <a:pt x="63" y="261"/>
                      </a:cubicBezTo>
                      <a:cubicBezTo>
                        <a:pt x="63" y="261"/>
                        <a:pt x="63" y="261"/>
                        <a:pt x="63" y="261"/>
                      </a:cubicBezTo>
                      <a:cubicBezTo>
                        <a:pt x="63" y="262"/>
                        <a:pt x="63" y="262"/>
                        <a:pt x="63" y="262"/>
                      </a:cubicBezTo>
                      <a:cubicBezTo>
                        <a:pt x="63" y="262"/>
                        <a:pt x="63" y="262"/>
                        <a:pt x="63" y="262"/>
                      </a:cubicBezTo>
                      <a:cubicBezTo>
                        <a:pt x="63" y="263"/>
                        <a:pt x="63" y="263"/>
                        <a:pt x="64" y="263"/>
                      </a:cubicBezTo>
                      <a:cubicBezTo>
                        <a:pt x="64" y="264"/>
                        <a:pt x="64" y="264"/>
                        <a:pt x="64" y="264"/>
                      </a:cubicBezTo>
                      <a:cubicBezTo>
                        <a:pt x="64" y="265"/>
                        <a:pt x="65" y="265"/>
                        <a:pt x="65" y="265"/>
                      </a:cubicBezTo>
                      <a:cubicBezTo>
                        <a:pt x="66" y="265"/>
                        <a:pt x="66" y="265"/>
                        <a:pt x="66" y="265"/>
                      </a:cubicBezTo>
                      <a:cubicBezTo>
                        <a:pt x="66" y="265"/>
                        <a:pt x="66" y="265"/>
                        <a:pt x="66" y="265"/>
                      </a:cubicBezTo>
                      <a:cubicBezTo>
                        <a:pt x="66" y="267"/>
                        <a:pt x="66" y="268"/>
                        <a:pt x="67" y="269"/>
                      </a:cubicBezTo>
                      <a:cubicBezTo>
                        <a:pt x="67" y="269"/>
                        <a:pt x="68" y="269"/>
                        <a:pt x="68" y="270"/>
                      </a:cubicBezTo>
                      <a:cubicBezTo>
                        <a:pt x="69" y="270"/>
                        <a:pt x="70" y="271"/>
                        <a:pt x="70" y="272"/>
                      </a:cubicBezTo>
                      <a:cubicBezTo>
                        <a:pt x="70" y="273"/>
                        <a:pt x="70" y="273"/>
                        <a:pt x="70" y="273"/>
                      </a:cubicBezTo>
                      <a:cubicBezTo>
                        <a:pt x="70" y="273"/>
                        <a:pt x="70" y="273"/>
                        <a:pt x="70" y="273"/>
                      </a:cubicBezTo>
                      <a:cubicBezTo>
                        <a:pt x="70" y="273"/>
                        <a:pt x="70" y="273"/>
                        <a:pt x="70" y="274"/>
                      </a:cubicBezTo>
                      <a:cubicBezTo>
                        <a:pt x="70" y="274"/>
                        <a:pt x="70" y="274"/>
                        <a:pt x="70" y="274"/>
                      </a:cubicBezTo>
                      <a:cubicBezTo>
                        <a:pt x="70" y="274"/>
                        <a:pt x="70" y="274"/>
                        <a:pt x="70" y="274"/>
                      </a:cubicBezTo>
                      <a:cubicBezTo>
                        <a:pt x="70" y="274"/>
                        <a:pt x="70" y="275"/>
                        <a:pt x="71" y="275"/>
                      </a:cubicBezTo>
                      <a:cubicBezTo>
                        <a:pt x="72" y="276"/>
                        <a:pt x="72" y="276"/>
                        <a:pt x="72" y="276"/>
                      </a:cubicBezTo>
                      <a:cubicBezTo>
                        <a:pt x="72" y="276"/>
                        <a:pt x="72" y="277"/>
                        <a:pt x="73" y="277"/>
                      </a:cubicBezTo>
                      <a:cubicBezTo>
                        <a:pt x="73" y="277"/>
                        <a:pt x="73" y="277"/>
                        <a:pt x="73" y="277"/>
                      </a:cubicBezTo>
                      <a:cubicBezTo>
                        <a:pt x="73" y="278"/>
                        <a:pt x="73" y="278"/>
                        <a:pt x="74" y="278"/>
                      </a:cubicBezTo>
                      <a:cubicBezTo>
                        <a:pt x="74" y="279"/>
                        <a:pt x="74" y="279"/>
                        <a:pt x="74" y="279"/>
                      </a:cubicBezTo>
                      <a:cubicBezTo>
                        <a:pt x="75" y="280"/>
                        <a:pt x="76" y="280"/>
                        <a:pt x="77" y="280"/>
                      </a:cubicBezTo>
                      <a:cubicBezTo>
                        <a:pt x="77" y="280"/>
                        <a:pt x="77" y="280"/>
                        <a:pt x="77" y="280"/>
                      </a:cubicBezTo>
                      <a:cubicBezTo>
                        <a:pt x="77" y="280"/>
                        <a:pt x="77" y="280"/>
                        <a:pt x="77" y="280"/>
                      </a:cubicBezTo>
                      <a:cubicBezTo>
                        <a:pt x="77" y="280"/>
                        <a:pt x="77" y="280"/>
                        <a:pt x="77" y="280"/>
                      </a:cubicBezTo>
                      <a:cubicBezTo>
                        <a:pt x="77" y="280"/>
                        <a:pt x="77" y="280"/>
                        <a:pt x="77" y="280"/>
                      </a:cubicBezTo>
                      <a:cubicBezTo>
                        <a:pt x="77" y="281"/>
                        <a:pt x="77" y="281"/>
                        <a:pt x="77" y="281"/>
                      </a:cubicBezTo>
                      <a:cubicBezTo>
                        <a:pt x="78" y="281"/>
                        <a:pt x="78" y="281"/>
                        <a:pt x="78" y="281"/>
                      </a:cubicBezTo>
                      <a:cubicBezTo>
                        <a:pt x="79" y="281"/>
                        <a:pt x="79" y="281"/>
                        <a:pt x="79" y="281"/>
                      </a:cubicBezTo>
                      <a:cubicBezTo>
                        <a:pt x="79" y="281"/>
                        <a:pt x="79" y="281"/>
                        <a:pt x="79" y="281"/>
                      </a:cubicBezTo>
                      <a:cubicBezTo>
                        <a:pt x="80" y="281"/>
                        <a:pt x="80" y="281"/>
                        <a:pt x="80" y="281"/>
                      </a:cubicBezTo>
                      <a:cubicBezTo>
                        <a:pt x="80" y="281"/>
                        <a:pt x="80" y="281"/>
                        <a:pt x="80" y="281"/>
                      </a:cubicBezTo>
                      <a:cubicBezTo>
                        <a:pt x="80" y="281"/>
                        <a:pt x="80" y="281"/>
                        <a:pt x="80" y="281"/>
                      </a:cubicBezTo>
                      <a:cubicBezTo>
                        <a:pt x="80" y="283"/>
                        <a:pt x="80" y="283"/>
                        <a:pt x="80" y="283"/>
                      </a:cubicBezTo>
                      <a:cubicBezTo>
                        <a:pt x="81" y="283"/>
                        <a:pt x="81" y="283"/>
                        <a:pt x="81" y="283"/>
                      </a:cubicBezTo>
                      <a:cubicBezTo>
                        <a:pt x="81" y="283"/>
                        <a:pt x="81" y="283"/>
                        <a:pt x="81" y="283"/>
                      </a:cubicBezTo>
                      <a:cubicBezTo>
                        <a:pt x="81" y="283"/>
                        <a:pt x="82" y="283"/>
                        <a:pt x="82" y="283"/>
                      </a:cubicBezTo>
                      <a:cubicBezTo>
                        <a:pt x="83" y="283"/>
                        <a:pt x="84" y="283"/>
                        <a:pt x="84" y="282"/>
                      </a:cubicBezTo>
                      <a:cubicBezTo>
                        <a:pt x="85" y="282"/>
                        <a:pt x="85" y="281"/>
                        <a:pt x="85" y="281"/>
                      </a:cubicBezTo>
                      <a:cubicBezTo>
                        <a:pt x="84" y="280"/>
                        <a:pt x="84" y="280"/>
                        <a:pt x="84" y="279"/>
                      </a:cubicBezTo>
                      <a:cubicBezTo>
                        <a:pt x="83" y="278"/>
                        <a:pt x="83" y="278"/>
                        <a:pt x="83" y="278"/>
                      </a:cubicBezTo>
                      <a:cubicBezTo>
                        <a:pt x="83" y="278"/>
                        <a:pt x="83" y="278"/>
                        <a:pt x="83" y="278"/>
                      </a:cubicBezTo>
                      <a:cubicBezTo>
                        <a:pt x="83" y="278"/>
                        <a:pt x="83" y="278"/>
                        <a:pt x="83" y="278"/>
                      </a:cubicBezTo>
                      <a:cubicBezTo>
                        <a:pt x="84" y="278"/>
                        <a:pt x="84" y="278"/>
                        <a:pt x="84" y="278"/>
                      </a:cubicBezTo>
                      <a:cubicBezTo>
                        <a:pt x="85" y="278"/>
                        <a:pt x="85" y="278"/>
                        <a:pt x="85" y="278"/>
                      </a:cubicBezTo>
                      <a:cubicBezTo>
                        <a:pt x="85" y="278"/>
                        <a:pt x="85" y="278"/>
                        <a:pt x="85" y="278"/>
                      </a:cubicBezTo>
                      <a:cubicBezTo>
                        <a:pt x="85" y="277"/>
                        <a:pt x="85" y="277"/>
                        <a:pt x="85" y="276"/>
                      </a:cubicBezTo>
                      <a:cubicBezTo>
                        <a:pt x="85" y="276"/>
                        <a:pt x="85" y="275"/>
                        <a:pt x="84" y="275"/>
                      </a:cubicBezTo>
                      <a:cubicBezTo>
                        <a:pt x="84" y="274"/>
                        <a:pt x="83" y="274"/>
                        <a:pt x="82" y="274"/>
                      </a:cubicBezTo>
                      <a:cubicBezTo>
                        <a:pt x="82" y="273"/>
                        <a:pt x="82" y="273"/>
                        <a:pt x="82" y="273"/>
                      </a:cubicBezTo>
                      <a:cubicBezTo>
                        <a:pt x="82" y="273"/>
                        <a:pt x="82" y="273"/>
                        <a:pt x="82" y="273"/>
                      </a:cubicBezTo>
                      <a:cubicBezTo>
                        <a:pt x="82" y="273"/>
                        <a:pt x="82" y="273"/>
                        <a:pt x="82" y="273"/>
                      </a:cubicBezTo>
                      <a:cubicBezTo>
                        <a:pt x="82" y="271"/>
                        <a:pt x="82" y="271"/>
                        <a:pt x="82" y="271"/>
                      </a:cubicBezTo>
                      <a:cubicBezTo>
                        <a:pt x="82" y="271"/>
                        <a:pt x="82" y="271"/>
                        <a:pt x="82" y="271"/>
                      </a:cubicBezTo>
                      <a:cubicBezTo>
                        <a:pt x="82" y="271"/>
                        <a:pt x="82" y="270"/>
                        <a:pt x="82" y="270"/>
                      </a:cubicBezTo>
                      <a:cubicBezTo>
                        <a:pt x="82" y="270"/>
                        <a:pt x="81" y="269"/>
                        <a:pt x="81" y="269"/>
                      </a:cubicBezTo>
                      <a:cubicBezTo>
                        <a:pt x="80" y="269"/>
                        <a:pt x="80" y="269"/>
                        <a:pt x="80" y="269"/>
                      </a:cubicBezTo>
                      <a:cubicBezTo>
                        <a:pt x="80" y="268"/>
                        <a:pt x="80" y="267"/>
                        <a:pt x="80" y="266"/>
                      </a:cubicBezTo>
                      <a:cubicBezTo>
                        <a:pt x="80" y="266"/>
                        <a:pt x="80" y="265"/>
                        <a:pt x="80" y="265"/>
                      </a:cubicBezTo>
                      <a:cubicBezTo>
                        <a:pt x="80" y="264"/>
                        <a:pt x="80" y="263"/>
                        <a:pt x="80" y="263"/>
                      </a:cubicBezTo>
                      <a:cubicBezTo>
                        <a:pt x="79" y="262"/>
                        <a:pt x="79" y="262"/>
                        <a:pt x="79" y="262"/>
                      </a:cubicBezTo>
                      <a:cubicBezTo>
                        <a:pt x="79" y="262"/>
                        <a:pt x="79" y="262"/>
                        <a:pt x="79" y="262"/>
                      </a:cubicBezTo>
                      <a:cubicBezTo>
                        <a:pt x="79" y="261"/>
                        <a:pt x="79" y="261"/>
                        <a:pt x="79" y="261"/>
                      </a:cubicBezTo>
                      <a:cubicBezTo>
                        <a:pt x="78" y="261"/>
                        <a:pt x="78" y="261"/>
                        <a:pt x="78" y="261"/>
                      </a:cubicBezTo>
                      <a:cubicBezTo>
                        <a:pt x="78" y="261"/>
                        <a:pt x="78" y="261"/>
                        <a:pt x="78" y="261"/>
                      </a:cubicBezTo>
                      <a:cubicBezTo>
                        <a:pt x="78" y="260"/>
                        <a:pt x="78" y="260"/>
                        <a:pt x="78" y="260"/>
                      </a:cubicBezTo>
                      <a:cubicBezTo>
                        <a:pt x="78" y="260"/>
                        <a:pt x="78" y="260"/>
                        <a:pt x="78" y="260"/>
                      </a:cubicBezTo>
                      <a:cubicBezTo>
                        <a:pt x="78" y="260"/>
                        <a:pt x="78" y="260"/>
                        <a:pt x="78" y="260"/>
                      </a:cubicBezTo>
                      <a:cubicBezTo>
                        <a:pt x="79" y="260"/>
                        <a:pt x="79" y="260"/>
                        <a:pt x="79" y="260"/>
                      </a:cubicBezTo>
                      <a:cubicBezTo>
                        <a:pt x="80" y="259"/>
                        <a:pt x="80" y="258"/>
                        <a:pt x="81" y="257"/>
                      </a:cubicBezTo>
                      <a:cubicBezTo>
                        <a:pt x="81" y="256"/>
                        <a:pt x="81" y="256"/>
                        <a:pt x="81" y="256"/>
                      </a:cubicBezTo>
                      <a:cubicBezTo>
                        <a:pt x="81" y="256"/>
                        <a:pt x="81" y="255"/>
                        <a:pt x="81" y="255"/>
                      </a:cubicBezTo>
                      <a:cubicBezTo>
                        <a:pt x="82" y="255"/>
                        <a:pt x="82" y="255"/>
                        <a:pt x="82" y="255"/>
                      </a:cubicBezTo>
                      <a:cubicBezTo>
                        <a:pt x="82" y="255"/>
                        <a:pt x="83" y="255"/>
                        <a:pt x="83" y="255"/>
                      </a:cubicBezTo>
                      <a:cubicBezTo>
                        <a:pt x="85" y="256"/>
                        <a:pt x="85" y="256"/>
                        <a:pt x="85" y="256"/>
                      </a:cubicBezTo>
                      <a:cubicBezTo>
                        <a:pt x="85" y="255"/>
                        <a:pt x="85" y="255"/>
                        <a:pt x="85" y="255"/>
                      </a:cubicBezTo>
                      <a:cubicBezTo>
                        <a:pt x="85" y="254"/>
                        <a:pt x="85" y="254"/>
                        <a:pt x="85" y="254"/>
                      </a:cubicBezTo>
                      <a:cubicBezTo>
                        <a:pt x="85" y="254"/>
                        <a:pt x="85" y="254"/>
                        <a:pt x="85" y="254"/>
                      </a:cubicBezTo>
                      <a:cubicBezTo>
                        <a:pt x="85" y="254"/>
                        <a:pt x="85" y="254"/>
                        <a:pt x="85" y="254"/>
                      </a:cubicBezTo>
                      <a:cubicBezTo>
                        <a:pt x="86" y="254"/>
                        <a:pt x="86" y="254"/>
                        <a:pt x="86" y="254"/>
                      </a:cubicBezTo>
                      <a:cubicBezTo>
                        <a:pt x="87" y="254"/>
                        <a:pt x="88" y="253"/>
                        <a:pt x="89" y="252"/>
                      </a:cubicBezTo>
                      <a:cubicBezTo>
                        <a:pt x="90" y="251"/>
                        <a:pt x="89" y="250"/>
                        <a:pt x="88" y="249"/>
                      </a:cubicBezTo>
                      <a:cubicBezTo>
                        <a:pt x="88" y="248"/>
                        <a:pt x="88" y="248"/>
                        <a:pt x="88" y="247"/>
                      </a:cubicBezTo>
                      <a:cubicBezTo>
                        <a:pt x="88" y="246"/>
                        <a:pt x="88" y="246"/>
                        <a:pt x="88" y="246"/>
                      </a:cubicBezTo>
                      <a:cubicBezTo>
                        <a:pt x="87" y="246"/>
                        <a:pt x="87" y="246"/>
                        <a:pt x="87" y="246"/>
                      </a:cubicBezTo>
                      <a:cubicBezTo>
                        <a:pt x="86" y="246"/>
                        <a:pt x="86" y="246"/>
                        <a:pt x="86" y="246"/>
                      </a:cubicBezTo>
                      <a:cubicBezTo>
                        <a:pt x="85" y="246"/>
                        <a:pt x="85" y="246"/>
                        <a:pt x="85" y="246"/>
                      </a:cubicBezTo>
                      <a:cubicBezTo>
                        <a:pt x="85" y="245"/>
                        <a:pt x="85" y="245"/>
                        <a:pt x="85" y="245"/>
                      </a:cubicBezTo>
                      <a:cubicBezTo>
                        <a:pt x="90" y="245"/>
                        <a:pt x="90" y="245"/>
                        <a:pt x="90" y="245"/>
                      </a:cubicBezTo>
                      <a:cubicBezTo>
                        <a:pt x="90" y="244"/>
                        <a:pt x="90" y="244"/>
                        <a:pt x="90" y="244"/>
                      </a:cubicBezTo>
                      <a:cubicBezTo>
                        <a:pt x="91" y="244"/>
                        <a:pt x="91" y="244"/>
                        <a:pt x="91" y="244"/>
                      </a:cubicBezTo>
                      <a:cubicBezTo>
                        <a:pt x="91" y="244"/>
                        <a:pt x="91" y="244"/>
                        <a:pt x="91" y="244"/>
                      </a:cubicBezTo>
                      <a:cubicBezTo>
                        <a:pt x="92" y="244"/>
                        <a:pt x="92" y="244"/>
                        <a:pt x="92" y="244"/>
                      </a:cubicBezTo>
                      <a:cubicBezTo>
                        <a:pt x="92" y="243"/>
                        <a:pt x="92" y="243"/>
                        <a:pt x="92" y="243"/>
                      </a:cubicBezTo>
                      <a:cubicBezTo>
                        <a:pt x="92" y="242"/>
                        <a:pt x="92" y="242"/>
                        <a:pt x="92" y="242"/>
                      </a:cubicBezTo>
                      <a:cubicBezTo>
                        <a:pt x="92" y="241"/>
                        <a:pt x="92" y="240"/>
                        <a:pt x="92" y="240"/>
                      </a:cubicBezTo>
                      <a:cubicBezTo>
                        <a:pt x="92" y="240"/>
                        <a:pt x="92" y="240"/>
                        <a:pt x="92" y="240"/>
                      </a:cubicBezTo>
                      <a:cubicBezTo>
                        <a:pt x="92" y="240"/>
                        <a:pt x="92" y="240"/>
                        <a:pt x="92" y="240"/>
                      </a:cubicBezTo>
                      <a:cubicBezTo>
                        <a:pt x="92" y="240"/>
                        <a:pt x="93" y="240"/>
                        <a:pt x="93" y="239"/>
                      </a:cubicBezTo>
                      <a:cubicBezTo>
                        <a:pt x="94" y="239"/>
                        <a:pt x="94" y="239"/>
                        <a:pt x="94" y="239"/>
                      </a:cubicBezTo>
                      <a:cubicBezTo>
                        <a:pt x="95" y="238"/>
                        <a:pt x="96" y="237"/>
                        <a:pt x="97" y="236"/>
                      </a:cubicBezTo>
                      <a:cubicBezTo>
                        <a:pt x="98" y="235"/>
                        <a:pt x="98" y="234"/>
                        <a:pt x="98" y="233"/>
                      </a:cubicBezTo>
                      <a:cubicBezTo>
                        <a:pt x="98" y="224"/>
                        <a:pt x="98" y="224"/>
                        <a:pt x="98" y="224"/>
                      </a:cubicBezTo>
                      <a:cubicBezTo>
                        <a:pt x="98" y="224"/>
                        <a:pt x="98" y="224"/>
                        <a:pt x="98" y="224"/>
                      </a:cubicBezTo>
                      <a:cubicBezTo>
                        <a:pt x="98" y="224"/>
                        <a:pt x="98" y="224"/>
                        <a:pt x="98" y="224"/>
                      </a:cubicBezTo>
                      <a:cubicBezTo>
                        <a:pt x="99" y="224"/>
                        <a:pt x="99" y="224"/>
                        <a:pt x="99" y="224"/>
                      </a:cubicBezTo>
                      <a:cubicBezTo>
                        <a:pt x="99" y="223"/>
                        <a:pt x="99" y="223"/>
                        <a:pt x="99" y="223"/>
                      </a:cubicBezTo>
                      <a:cubicBezTo>
                        <a:pt x="99" y="223"/>
                        <a:pt x="99" y="222"/>
                        <a:pt x="100" y="222"/>
                      </a:cubicBezTo>
                      <a:cubicBezTo>
                        <a:pt x="100" y="221"/>
                        <a:pt x="100" y="221"/>
                        <a:pt x="101" y="220"/>
                      </a:cubicBezTo>
                      <a:cubicBezTo>
                        <a:pt x="101" y="220"/>
                        <a:pt x="101" y="220"/>
                        <a:pt x="101" y="220"/>
                      </a:cubicBezTo>
                      <a:cubicBezTo>
                        <a:pt x="101" y="219"/>
                        <a:pt x="101" y="219"/>
                        <a:pt x="103" y="218"/>
                      </a:cubicBezTo>
                      <a:cubicBezTo>
                        <a:pt x="103" y="218"/>
                        <a:pt x="104" y="218"/>
                        <a:pt x="105" y="218"/>
                      </a:cubicBezTo>
                      <a:cubicBezTo>
                        <a:pt x="105" y="218"/>
                        <a:pt x="106" y="218"/>
                        <a:pt x="106" y="218"/>
                      </a:cubicBezTo>
                      <a:cubicBezTo>
                        <a:pt x="107" y="218"/>
                        <a:pt x="107" y="218"/>
                        <a:pt x="108" y="218"/>
                      </a:cubicBezTo>
                      <a:cubicBezTo>
                        <a:pt x="109" y="218"/>
                        <a:pt x="109" y="218"/>
                        <a:pt x="109" y="218"/>
                      </a:cubicBezTo>
                      <a:cubicBezTo>
                        <a:pt x="110" y="218"/>
                        <a:pt x="111" y="218"/>
                        <a:pt x="111" y="217"/>
                      </a:cubicBezTo>
                      <a:cubicBezTo>
                        <a:pt x="111" y="217"/>
                        <a:pt x="111" y="217"/>
                        <a:pt x="111" y="217"/>
                      </a:cubicBezTo>
                      <a:cubicBezTo>
                        <a:pt x="111" y="217"/>
                        <a:pt x="111" y="217"/>
                        <a:pt x="111" y="217"/>
                      </a:cubicBezTo>
                      <a:cubicBezTo>
                        <a:pt x="111" y="217"/>
                        <a:pt x="111" y="217"/>
                        <a:pt x="111" y="217"/>
                      </a:cubicBezTo>
                      <a:cubicBezTo>
                        <a:pt x="111" y="217"/>
                        <a:pt x="111" y="217"/>
                        <a:pt x="111" y="217"/>
                      </a:cubicBezTo>
                      <a:cubicBezTo>
                        <a:pt x="112" y="217"/>
                        <a:pt x="112" y="217"/>
                        <a:pt x="112" y="217"/>
                      </a:cubicBezTo>
                      <a:cubicBezTo>
                        <a:pt x="112" y="216"/>
                        <a:pt x="112" y="216"/>
                        <a:pt x="112" y="216"/>
                      </a:cubicBezTo>
                      <a:cubicBezTo>
                        <a:pt x="112" y="215"/>
                        <a:pt x="112" y="215"/>
                        <a:pt x="112" y="215"/>
                      </a:cubicBezTo>
                      <a:cubicBezTo>
                        <a:pt x="112" y="215"/>
                        <a:pt x="112" y="214"/>
                        <a:pt x="112" y="214"/>
                      </a:cubicBezTo>
                      <a:cubicBezTo>
                        <a:pt x="113" y="214"/>
                        <a:pt x="113" y="214"/>
                        <a:pt x="113" y="214"/>
                      </a:cubicBezTo>
                      <a:cubicBezTo>
                        <a:pt x="113" y="214"/>
                        <a:pt x="113" y="214"/>
                        <a:pt x="114" y="213"/>
                      </a:cubicBezTo>
                      <a:cubicBezTo>
                        <a:pt x="114" y="213"/>
                        <a:pt x="115" y="213"/>
                        <a:pt x="115" y="213"/>
                      </a:cubicBezTo>
                      <a:cubicBezTo>
                        <a:pt x="115" y="212"/>
                        <a:pt x="115" y="212"/>
                        <a:pt x="115" y="212"/>
                      </a:cubicBezTo>
                      <a:cubicBezTo>
                        <a:pt x="116" y="212"/>
                        <a:pt x="116" y="212"/>
                        <a:pt x="116" y="212"/>
                      </a:cubicBezTo>
                      <a:cubicBezTo>
                        <a:pt x="116" y="212"/>
                        <a:pt x="116" y="212"/>
                        <a:pt x="116" y="212"/>
                      </a:cubicBezTo>
                      <a:cubicBezTo>
                        <a:pt x="117" y="212"/>
                        <a:pt x="118" y="212"/>
                        <a:pt x="118" y="211"/>
                      </a:cubicBezTo>
                      <a:cubicBezTo>
                        <a:pt x="118" y="211"/>
                        <a:pt x="119" y="210"/>
                        <a:pt x="119" y="210"/>
                      </a:cubicBezTo>
                      <a:cubicBezTo>
                        <a:pt x="119" y="209"/>
                        <a:pt x="119" y="208"/>
                        <a:pt x="120" y="207"/>
                      </a:cubicBezTo>
                      <a:cubicBezTo>
                        <a:pt x="120" y="207"/>
                        <a:pt x="121" y="207"/>
                        <a:pt x="121" y="207"/>
                      </a:cubicBezTo>
                      <a:cubicBezTo>
                        <a:pt x="123" y="206"/>
                        <a:pt x="124" y="205"/>
                        <a:pt x="124" y="204"/>
                      </a:cubicBezTo>
                      <a:cubicBezTo>
                        <a:pt x="123" y="203"/>
                        <a:pt x="123" y="201"/>
                        <a:pt x="123" y="199"/>
                      </a:cubicBezTo>
                      <a:cubicBezTo>
                        <a:pt x="123" y="199"/>
                        <a:pt x="123" y="198"/>
                        <a:pt x="123" y="197"/>
                      </a:cubicBezTo>
                      <a:cubicBezTo>
                        <a:pt x="123" y="191"/>
                        <a:pt x="123" y="191"/>
                        <a:pt x="123" y="191"/>
                      </a:cubicBezTo>
                      <a:cubicBezTo>
                        <a:pt x="123" y="190"/>
                        <a:pt x="123" y="190"/>
                        <a:pt x="123" y="190"/>
                      </a:cubicBezTo>
                      <a:cubicBezTo>
                        <a:pt x="123" y="190"/>
                        <a:pt x="123" y="190"/>
                        <a:pt x="123" y="190"/>
                      </a:cubicBezTo>
                      <a:cubicBezTo>
                        <a:pt x="122" y="190"/>
                        <a:pt x="122" y="190"/>
                        <a:pt x="122" y="190"/>
                      </a:cubicBezTo>
                      <a:cubicBezTo>
                        <a:pt x="122" y="189"/>
                        <a:pt x="122" y="189"/>
                        <a:pt x="122" y="189"/>
                      </a:cubicBezTo>
                      <a:cubicBezTo>
                        <a:pt x="122" y="188"/>
                        <a:pt x="122" y="188"/>
                        <a:pt x="122" y="188"/>
                      </a:cubicBezTo>
                      <a:cubicBezTo>
                        <a:pt x="122" y="188"/>
                        <a:pt x="122" y="188"/>
                        <a:pt x="122" y="188"/>
                      </a:cubicBezTo>
                      <a:cubicBezTo>
                        <a:pt x="124" y="188"/>
                        <a:pt x="124" y="188"/>
                        <a:pt x="124" y="188"/>
                      </a:cubicBezTo>
                      <a:cubicBezTo>
                        <a:pt x="124" y="188"/>
                        <a:pt x="124" y="188"/>
                        <a:pt x="124" y="188"/>
                      </a:cubicBezTo>
                      <a:cubicBezTo>
                        <a:pt x="125" y="188"/>
                        <a:pt x="125" y="188"/>
                        <a:pt x="125" y="188"/>
                      </a:cubicBezTo>
                      <a:cubicBezTo>
                        <a:pt x="126" y="188"/>
                        <a:pt x="126" y="187"/>
                        <a:pt x="126" y="187"/>
                      </a:cubicBezTo>
                      <a:cubicBezTo>
                        <a:pt x="127" y="186"/>
                        <a:pt x="127" y="186"/>
                        <a:pt x="127" y="186"/>
                      </a:cubicBezTo>
                      <a:cubicBezTo>
                        <a:pt x="127" y="186"/>
                        <a:pt x="127" y="186"/>
                        <a:pt x="127" y="186"/>
                      </a:cubicBezTo>
                      <a:cubicBezTo>
                        <a:pt x="127" y="185"/>
                        <a:pt x="127" y="185"/>
                        <a:pt x="127" y="185"/>
                      </a:cubicBezTo>
                      <a:cubicBezTo>
                        <a:pt x="128" y="185"/>
                        <a:pt x="128" y="185"/>
                        <a:pt x="128" y="185"/>
                      </a:cubicBezTo>
                      <a:cubicBezTo>
                        <a:pt x="128" y="184"/>
                        <a:pt x="128" y="184"/>
                        <a:pt x="128" y="184"/>
                      </a:cubicBezTo>
                      <a:cubicBezTo>
                        <a:pt x="128" y="184"/>
                        <a:pt x="128" y="184"/>
                        <a:pt x="128" y="184"/>
                      </a:cubicBezTo>
                      <a:cubicBezTo>
                        <a:pt x="128" y="184"/>
                        <a:pt x="128" y="184"/>
                        <a:pt x="128" y="184"/>
                      </a:cubicBezTo>
                      <a:cubicBezTo>
                        <a:pt x="128" y="184"/>
                        <a:pt x="128" y="184"/>
                        <a:pt x="128" y="184"/>
                      </a:cubicBezTo>
                      <a:cubicBezTo>
                        <a:pt x="128" y="184"/>
                        <a:pt x="129" y="184"/>
                        <a:pt x="129" y="183"/>
                      </a:cubicBezTo>
                      <a:cubicBezTo>
                        <a:pt x="129" y="183"/>
                        <a:pt x="130" y="182"/>
                        <a:pt x="130" y="182"/>
                      </a:cubicBezTo>
                      <a:cubicBezTo>
                        <a:pt x="131" y="180"/>
                        <a:pt x="132" y="179"/>
                        <a:pt x="133" y="179"/>
                      </a:cubicBezTo>
                      <a:cubicBezTo>
                        <a:pt x="134" y="178"/>
                        <a:pt x="134" y="178"/>
                        <a:pt x="134" y="178"/>
                      </a:cubicBezTo>
                      <a:cubicBezTo>
                        <a:pt x="135" y="177"/>
                        <a:pt x="135" y="176"/>
                        <a:pt x="135" y="176"/>
                      </a:cubicBezTo>
                      <a:cubicBezTo>
                        <a:pt x="135" y="176"/>
                        <a:pt x="135" y="176"/>
                        <a:pt x="135" y="176"/>
                      </a:cubicBezTo>
                      <a:cubicBezTo>
                        <a:pt x="135" y="175"/>
                        <a:pt x="135" y="175"/>
                        <a:pt x="135" y="175"/>
                      </a:cubicBezTo>
                      <a:cubicBezTo>
                        <a:pt x="134" y="175"/>
                        <a:pt x="134" y="175"/>
                        <a:pt x="134" y="175"/>
                      </a:cubicBezTo>
                      <a:cubicBezTo>
                        <a:pt x="133" y="175"/>
                        <a:pt x="133" y="175"/>
                        <a:pt x="133" y="175"/>
                      </a:cubicBezTo>
                      <a:cubicBezTo>
                        <a:pt x="133" y="174"/>
                        <a:pt x="133" y="174"/>
                        <a:pt x="134" y="172"/>
                      </a:cubicBezTo>
                      <a:cubicBezTo>
                        <a:pt x="134" y="172"/>
                        <a:pt x="134" y="172"/>
                        <a:pt x="134" y="172"/>
                      </a:cubicBezTo>
                      <a:cubicBezTo>
                        <a:pt x="134" y="172"/>
                        <a:pt x="134" y="172"/>
                        <a:pt x="134" y="172"/>
                      </a:cubicBezTo>
                      <a:cubicBezTo>
                        <a:pt x="135" y="172"/>
                        <a:pt x="135" y="172"/>
                        <a:pt x="135" y="172"/>
                      </a:cubicBezTo>
                      <a:cubicBezTo>
                        <a:pt x="135" y="166"/>
                        <a:pt x="135" y="166"/>
                        <a:pt x="135" y="166"/>
                      </a:cubicBezTo>
                      <a:cubicBezTo>
                        <a:pt x="134" y="166"/>
                        <a:pt x="134" y="166"/>
                        <a:pt x="134" y="166"/>
                      </a:cubicBezTo>
                      <a:cubicBezTo>
                        <a:pt x="134" y="166"/>
                        <a:pt x="134" y="166"/>
                        <a:pt x="133" y="166"/>
                      </a:cubicBezTo>
                      <a:cubicBezTo>
                        <a:pt x="133" y="166"/>
                        <a:pt x="133" y="166"/>
                        <a:pt x="133" y="166"/>
                      </a:cubicBezTo>
                      <a:cubicBezTo>
                        <a:pt x="133" y="166"/>
                        <a:pt x="133" y="166"/>
                        <a:pt x="133" y="166"/>
                      </a:cubicBezTo>
                      <a:cubicBezTo>
                        <a:pt x="134" y="165"/>
                        <a:pt x="134" y="165"/>
                        <a:pt x="134" y="165"/>
                      </a:cubicBezTo>
                      <a:cubicBezTo>
                        <a:pt x="133" y="165"/>
                        <a:pt x="133" y="165"/>
                        <a:pt x="133" y="165"/>
                      </a:cubicBezTo>
                      <a:cubicBezTo>
                        <a:pt x="132" y="165"/>
                        <a:pt x="132" y="165"/>
                        <a:pt x="131" y="165"/>
                      </a:cubicBezTo>
                      <a:cubicBezTo>
                        <a:pt x="131" y="165"/>
                        <a:pt x="131" y="165"/>
                        <a:pt x="130" y="165"/>
                      </a:cubicBezTo>
                      <a:cubicBezTo>
                        <a:pt x="128" y="165"/>
                        <a:pt x="128" y="164"/>
                        <a:pt x="127" y="164"/>
                      </a:cubicBezTo>
                      <a:cubicBezTo>
                        <a:pt x="126" y="163"/>
                        <a:pt x="126" y="163"/>
                        <a:pt x="126" y="163"/>
                      </a:cubicBezTo>
                      <a:cubicBezTo>
                        <a:pt x="126" y="163"/>
                        <a:pt x="126" y="163"/>
                        <a:pt x="126" y="163"/>
                      </a:cubicBezTo>
                      <a:cubicBezTo>
                        <a:pt x="126" y="162"/>
                        <a:pt x="125" y="162"/>
                        <a:pt x="125" y="162"/>
                      </a:cubicBezTo>
                      <a:cubicBezTo>
                        <a:pt x="124" y="162"/>
                        <a:pt x="124" y="162"/>
                        <a:pt x="124" y="162"/>
                      </a:cubicBezTo>
                      <a:cubicBezTo>
                        <a:pt x="123" y="161"/>
                        <a:pt x="123" y="161"/>
                        <a:pt x="122" y="160"/>
                      </a:cubicBezTo>
                      <a:cubicBezTo>
                        <a:pt x="122" y="160"/>
                        <a:pt x="122" y="160"/>
                        <a:pt x="122" y="160"/>
                      </a:cubicBezTo>
                      <a:cubicBezTo>
                        <a:pt x="122" y="159"/>
                        <a:pt x="121" y="159"/>
                        <a:pt x="121" y="159"/>
                      </a:cubicBezTo>
                      <a:cubicBezTo>
                        <a:pt x="121" y="159"/>
                        <a:pt x="121" y="159"/>
                        <a:pt x="121" y="159"/>
                      </a:cubicBezTo>
                      <a:cubicBezTo>
                        <a:pt x="120" y="159"/>
                        <a:pt x="120" y="159"/>
                        <a:pt x="120" y="159"/>
                      </a:cubicBezTo>
                      <a:cubicBezTo>
                        <a:pt x="119" y="159"/>
                        <a:pt x="119" y="159"/>
                        <a:pt x="119" y="159"/>
                      </a:cubicBezTo>
                      <a:cubicBezTo>
                        <a:pt x="119" y="159"/>
                        <a:pt x="119" y="159"/>
                        <a:pt x="119" y="159"/>
                      </a:cubicBezTo>
                      <a:cubicBezTo>
                        <a:pt x="118" y="159"/>
                        <a:pt x="118" y="159"/>
                        <a:pt x="118" y="159"/>
                      </a:cubicBezTo>
                      <a:cubicBezTo>
                        <a:pt x="117" y="159"/>
                        <a:pt x="117" y="159"/>
                        <a:pt x="117" y="159"/>
                      </a:cubicBezTo>
                      <a:cubicBezTo>
                        <a:pt x="117" y="159"/>
                        <a:pt x="116" y="159"/>
                        <a:pt x="116" y="159"/>
                      </a:cubicBezTo>
                      <a:cubicBezTo>
                        <a:pt x="115" y="159"/>
                        <a:pt x="115" y="158"/>
                        <a:pt x="115" y="158"/>
                      </a:cubicBezTo>
                      <a:cubicBezTo>
                        <a:pt x="115" y="157"/>
                        <a:pt x="114" y="157"/>
                        <a:pt x="112" y="157"/>
                      </a:cubicBezTo>
                      <a:cubicBezTo>
                        <a:pt x="112" y="157"/>
                        <a:pt x="111" y="157"/>
                        <a:pt x="110" y="157"/>
                      </a:cubicBezTo>
                      <a:cubicBezTo>
                        <a:pt x="110" y="157"/>
                        <a:pt x="110" y="157"/>
                        <a:pt x="110" y="157"/>
                      </a:cubicBezTo>
                      <a:cubicBezTo>
                        <a:pt x="108" y="157"/>
                        <a:pt x="108" y="157"/>
                        <a:pt x="108" y="157"/>
                      </a:cubicBezTo>
                      <a:cubicBezTo>
                        <a:pt x="108" y="158"/>
                        <a:pt x="108" y="158"/>
                        <a:pt x="108" y="158"/>
                      </a:cubicBezTo>
                      <a:cubicBezTo>
                        <a:pt x="108" y="157"/>
                        <a:pt x="108" y="156"/>
                        <a:pt x="107" y="156"/>
                      </a:cubicBezTo>
                      <a:cubicBezTo>
                        <a:pt x="106" y="156"/>
                        <a:pt x="106" y="156"/>
                        <a:pt x="105" y="156"/>
                      </a:cubicBezTo>
                      <a:cubicBezTo>
                        <a:pt x="105" y="156"/>
                        <a:pt x="104" y="156"/>
                        <a:pt x="104" y="156"/>
                      </a:cubicBezTo>
                      <a:cubicBezTo>
                        <a:pt x="103" y="156"/>
                        <a:pt x="103" y="156"/>
                        <a:pt x="103" y="156"/>
                      </a:cubicBezTo>
                      <a:cubicBezTo>
                        <a:pt x="103" y="155"/>
                        <a:pt x="103" y="155"/>
                        <a:pt x="103" y="155"/>
                      </a:cubicBezTo>
                      <a:cubicBezTo>
                        <a:pt x="103" y="155"/>
                        <a:pt x="103" y="155"/>
                        <a:pt x="102" y="155"/>
                      </a:cubicBezTo>
                      <a:cubicBezTo>
                        <a:pt x="102" y="155"/>
                        <a:pt x="102" y="155"/>
                        <a:pt x="102" y="155"/>
                      </a:cubicBezTo>
                      <a:cubicBezTo>
                        <a:pt x="102" y="155"/>
                        <a:pt x="102" y="155"/>
                        <a:pt x="102" y="155"/>
                      </a:cubicBezTo>
                      <a:cubicBezTo>
                        <a:pt x="102" y="154"/>
                        <a:pt x="102" y="154"/>
                        <a:pt x="102" y="154"/>
                      </a:cubicBezTo>
                      <a:cubicBezTo>
                        <a:pt x="102" y="154"/>
                        <a:pt x="101" y="153"/>
                        <a:pt x="101" y="153"/>
                      </a:cubicBezTo>
                      <a:cubicBezTo>
                        <a:pt x="100" y="153"/>
                        <a:pt x="100" y="153"/>
                        <a:pt x="100" y="153"/>
                      </a:cubicBezTo>
                      <a:cubicBezTo>
                        <a:pt x="100" y="153"/>
                        <a:pt x="100" y="153"/>
                        <a:pt x="100" y="153"/>
                      </a:cubicBezTo>
                      <a:cubicBezTo>
                        <a:pt x="96" y="153"/>
                        <a:pt x="96" y="153"/>
                        <a:pt x="96" y="153"/>
                      </a:cubicBezTo>
                      <a:cubicBezTo>
                        <a:pt x="94" y="153"/>
                        <a:pt x="94" y="153"/>
                        <a:pt x="94" y="153"/>
                      </a:cubicBezTo>
                      <a:cubicBezTo>
                        <a:pt x="93" y="153"/>
                        <a:pt x="93" y="153"/>
                        <a:pt x="92" y="153"/>
                      </a:cubicBezTo>
                      <a:cubicBezTo>
                        <a:pt x="92" y="153"/>
                        <a:pt x="92" y="153"/>
                        <a:pt x="92" y="153"/>
                      </a:cubicBezTo>
                      <a:cubicBezTo>
                        <a:pt x="91" y="153"/>
                        <a:pt x="91" y="153"/>
                        <a:pt x="91" y="153"/>
                      </a:cubicBezTo>
                      <a:cubicBezTo>
                        <a:pt x="90" y="153"/>
                        <a:pt x="90" y="153"/>
                        <a:pt x="90" y="153"/>
                      </a:cubicBezTo>
                      <a:cubicBezTo>
                        <a:pt x="89" y="153"/>
                        <a:pt x="89" y="153"/>
                        <a:pt x="89" y="153"/>
                      </a:cubicBezTo>
                      <a:cubicBezTo>
                        <a:pt x="89" y="152"/>
                        <a:pt x="89" y="152"/>
                        <a:pt x="89" y="152"/>
                      </a:cubicBezTo>
                      <a:cubicBezTo>
                        <a:pt x="89" y="152"/>
                        <a:pt x="89" y="152"/>
                        <a:pt x="89" y="152"/>
                      </a:cubicBezTo>
                      <a:cubicBezTo>
                        <a:pt x="89" y="152"/>
                        <a:pt x="89" y="152"/>
                        <a:pt x="89" y="152"/>
                      </a:cubicBezTo>
                      <a:cubicBezTo>
                        <a:pt x="90" y="152"/>
                        <a:pt x="90" y="152"/>
                        <a:pt x="90" y="152"/>
                      </a:cubicBezTo>
                      <a:cubicBezTo>
                        <a:pt x="90" y="152"/>
                        <a:pt x="91" y="152"/>
                        <a:pt x="92" y="151"/>
                      </a:cubicBezTo>
                      <a:cubicBezTo>
                        <a:pt x="92" y="151"/>
                        <a:pt x="92" y="151"/>
                        <a:pt x="92" y="151"/>
                      </a:cubicBezTo>
                      <a:cubicBezTo>
                        <a:pt x="95" y="151"/>
                        <a:pt x="95" y="151"/>
                        <a:pt x="95" y="151"/>
                      </a:cubicBezTo>
                      <a:cubicBezTo>
                        <a:pt x="95" y="151"/>
                        <a:pt x="95" y="151"/>
                        <a:pt x="95" y="151"/>
                      </a:cubicBezTo>
                      <a:cubicBezTo>
                        <a:pt x="96" y="150"/>
                        <a:pt x="96" y="150"/>
                        <a:pt x="96" y="150"/>
                      </a:cubicBezTo>
                      <a:cubicBezTo>
                        <a:pt x="96" y="150"/>
                        <a:pt x="96" y="150"/>
                        <a:pt x="96" y="149"/>
                      </a:cubicBezTo>
                      <a:cubicBezTo>
                        <a:pt x="96" y="149"/>
                        <a:pt x="96" y="149"/>
                        <a:pt x="96" y="149"/>
                      </a:cubicBezTo>
                      <a:cubicBezTo>
                        <a:pt x="96" y="148"/>
                        <a:pt x="96" y="147"/>
                        <a:pt x="95" y="146"/>
                      </a:cubicBezTo>
                      <a:cubicBezTo>
                        <a:pt x="94" y="145"/>
                        <a:pt x="93" y="144"/>
                        <a:pt x="92" y="144"/>
                      </a:cubicBezTo>
                      <a:cubicBezTo>
                        <a:pt x="91" y="143"/>
                        <a:pt x="91" y="143"/>
                        <a:pt x="91" y="143"/>
                      </a:cubicBezTo>
                      <a:cubicBezTo>
                        <a:pt x="91" y="143"/>
                        <a:pt x="91" y="143"/>
                        <a:pt x="91" y="143"/>
                      </a:cubicBezTo>
                      <a:cubicBezTo>
                        <a:pt x="91" y="143"/>
                        <a:pt x="91" y="143"/>
                        <a:pt x="91" y="143"/>
                      </a:cubicBezTo>
                      <a:cubicBezTo>
                        <a:pt x="91" y="143"/>
                        <a:pt x="91" y="143"/>
                        <a:pt x="91" y="143"/>
                      </a:cubicBezTo>
                      <a:cubicBezTo>
                        <a:pt x="90" y="143"/>
                        <a:pt x="90" y="143"/>
                        <a:pt x="90" y="143"/>
                      </a:cubicBezTo>
                      <a:cubicBezTo>
                        <a:pt x="90" y="142"/>
                        <a:pt x="90" y="142"/>
                        <a:pt x="90" y="142"/>
                      </a:cubicBezTo>
                      <a:cubicBezTo>
                        <a:pt x="89" y="141"/>
                        <a:pt x="88" y="141"/>
                        <a:pt x="88" y="140"/>
                      </a:cubicBezTo>
                      <a:cubicBezTo>
                        <a:pt x="88" y="140"/>
                        <a:pt x="88" y="140"/>
                        <a:pt x="88" y="140"/>
                      </a:cubicBezTo>
                      <a:cubicBezTo>
                        <a:pt x="88" y="140"/>
                        <a:pt x="88" y="140"/>
                        <a:pt x="88" y="140"/>
                      </a:cubicBezTo>
                      <a:cubicBezTo>
                        <a:pt x="88" y="140"/>
                        <a:pt x="88" y="140"/>
                        <a:pt x="88" y="140"/>
                      </a:cubicBezTo>
                      <a:cubicBezTo>
                        <a:pt x="88" y="139"/>
                        <a:pt x="88" y="139"/>
                        <a:pt x="88" y="139"/>
                      </a:cubicBezTo>
                      <a:cubicBezTo>
                        <a:pt x="87" y="139"/>
                        <a:pt x="87" y="139"/>
                        <a:pt x="87" y="138"/>
                      </a:cubicBezTo>
                      <a:cubicBezTo>
                        <a:pt x="86" y="137"/>
                        <a:pt x="86" y="137"/>
                        <a:pt x="85" y="136"/>
                      </a:cubicBezTo>
                      <a:cubicBezTo>
                        <a:pt x="84" y="136"/>
                        <a:pt x="84" y="136"/>
                        <a:pt x="84" y="136"/>
                      </a:cubicBezTo>
                      <a:cubicBezTo>
                        <a:pt x="84" y="135"/>
                        <a:pt x="83" y="135"/>
                        <a:pt x="83" y="135"/>
                      </a:cubicBezTo>
                      <a:cubicBezTo>
                        <a:pt x="83" y="134"/>
                        <a:pt x="83" y="134"/>
                        <a:pt x="83" y="134"/>
                      </a:cubicBezTo>
                      <a:cubicBezTo>
                        <a:pt x="82" y="134"/>
                        <a:pt x="81" y="133"/>
                        <a:pt x="81" y="133"/>
                      </a:cubicBezTo>
                      <a:cubicBezTo>
                        <a:pt x="80" y="133"/>
                        <a:pt x="80" y="133"/>
                        <a:pt x="80" y="133"/>
                      </a:cubicBezTo>
                      <a:cubicBezTo>
                        <a:pt x="78" y="133"/>
                        <a:pt x="78" y="133"/>
                        <a:pt x="78" y="133"/>
                      </a:cubicBezTo>
                      <a:cubicBezTo>
                        <a:pt x="78" y="131"/>
                        <a:pt x="78" y="131"/>
                        <a:pt x="78" y="131"/>
                      </a:cubicBezTo>
                      <a:cubicBezTo>
                        <a:pt x="77" y="132"/>
                        <a:pt x="77" y="132"/>
                        <a:pt x="77" y="132"/>
                      </a:cubicBezTo>
                      <a:cubicBezTo>
                        <a:pt x="76" y="132"/>
                        <a:pt x="75" y="132"/>
                        <a:pt x="75" y="132"/>
                      </a:cubicBezTo>
                      <a:cubicBezTo>
                        <a:pt x="74" y="132"/>
                        <a:pt x="74" y="132"/>
                        <a:pt x="73" y="131"/>
                      </a:cubicBezTo>
                      <a:cubicBezTo>
                        <a:pt x="72" y="131"/>
                        <a:pt x="72" y="131"/>
                        <a:pt x="72" y="131"/>
                      </a:cubicBezTo>
                      <a:cubicBezTo>
                        <a:pt x="72" y="130"/>
                        <a:pt x="72" y="130"/>
                        <a:pt x="72" y="130"/>
                      </a:cubicBezTo>
                      <a:cubicBezTo>
                        <a:pt x="72" y="130"/>
                        <a:pt x="72" y="129"/>
                        <a:pt x="71" y="129"/>
                      </a:cubicBezTo>
                      <a:cubicBezTo>
                        <a:pt x="70" y="129"/>
                        <a:pt x="70" y="129"/>
                        <a:pt x="70" y="129"/>
                      </a:cubicBezTo>
                      <a:cubicBezTo>
                        <a:pt x="70" y="128"/>
                        <a:pt x="70" y="128"/>
                        <a:pt x="70" y="128"/>
                      </a:cubicBezTo>
                      <a:cubicBezTo>
                        <a:pt x="70" y="128"/>
                        <a:pt x="70" y="128"/>
                        <a:pt x="70" y="127"/>
                      </a:cubicBezTo>
                      <a:cubicBezTo>
                        <a:pt x="69" y="126"/>
                        <a:pt x="68" y="126"/>
                        <a:pt x="68" y="126"/>
                      </a:cubicBezTo>
                      <a:cubicBezTo>
                        <a:pt x="67" y="126"/>
                        <a:pt x="66" y="126"/>
                        <a:pt x="66" y="126"/>
                      </a:cubicBezTo>
                      <a:cubicBezTo>
                        <a:pt x="65" y="126"/>
                        <a:pt x="65" y="126"/>
                        <a:pt x="65" y="126"/>
                      </a:cubicBezTo>
                      <a:cubicBezTo>
                        <a:pt x="64" y="126"/>
                        <a:pt x="64" y="126"/>
                        <a:pt x="63" y="126"/>
                      </a:cubicBezTo>
                      <a:cubicBezTo>
                        <a:pt x="64" y="125"/>
                        <a:pt x="64" y="125"/>
                        <a:pt x="64" y="125"/>
                      </a:cubicBezTo>
                      <a:cubicBezTo>
                        <a:pt x="66" y="123"/>
                        <a:pt x="66" y="123"/>
                        <a:pt x="66" y="123"/>
                      </a:cubicBezTo>
                      <a:cubicBezTo>
                        <a:pt x="64" y="123"/>
                        <a:pt x="64" y="123"/>
                        <a:pt x="64" y="123"/>
                      </a:cubicBezTo>
                      <a:cubicBezTo>
                        <a:pt x="63" y="123"/>
                        <a:pt x="63" y="123"/>
                        <a:pt x="63" y="123"/>
                      </a:cubicBezTo>
                      <a:cubicBezTo>
                        <a:pt x="63" y="123"/>
                        <a:pt x="63" y="123"/>
                        <a:pt x="63" y="123"/>
                      </a:cubicBezTo>
                      <a:cubicBezTo>
                        <a:pt x="63" y="122"/>
                        <a:pt x="63" y="122"/>
                        <a:pt x="63" y="122"/>
                      </a:cubicBezTo>
                      <a:cubicBezTo>
                        <a:pt x="61" y="122"/>
                        <a:pt x="61" y="122"/>
                        <a:pt x="61" y="122"/>
                      </a:cubicBezTo>
                      <a:cubicBezTo>
                        <a:pt x="60" y="122"/>
                        <a:pt x="60" y="122"/>
                        <a:pt x="60" y="123"/>
                      </a:cubicBezTo>
                      <a:cubicBezTo>
                        <a:pt x="60" y="123"/>
                        <a:pt x="60" y="123"/>
                        <a:pt x="60" y="123"/>
                      </a:cubicBezTo>
                      <a:cubicBezTo>
                        <a:pt x="60" y="123"/>
                        <a:pt x="60" y="123"/>
                        <a:pt x="60" y="123"/>
                      </a:cubicBezTo>
                      <a:cubicBezTo>
                        <a:pt x="60" y="123"/>
                        <a:pt x="60" y="123"/>
                        <a:pt x="60" y="123"/>
                      </a:cubicBezTo>
                      <a:cubicBezTo>
                        <a:pt x="59" y="123"/>
                        <a:pt x="59" y="123"/>
                        <a:pt x="59" y="123"/>
                      </a:cubicBezTo>
                      <a:cubicBezTo>
                        <a:pt x="58" y="123"/>
                        <a:pt x="57" y="122"/>
                        <a:pt x="57" y="121"/>
                      </a:cubicBezTo>
                      <a:cubicBezTo>
                        <a:pt x="58" y="120"/>
                        <a:pt x="58" y="120"/>
                        <a:pt x="58" y="120"/>
                      </a:cubicBezTo>
                      <a:cubicBezTo>
                        <a:pt x="56" y="120"/>
                        <a:pt x="56" y="120"/>
                        <a:pt x="56" y="120"/>
                      </a:cubicBezTo>
                      <a:cubicBezTo>
                        <a:pt x="55" y="120"/>
                        <a:pt x="55" y="121"/>
                        <a:pt x="54" y="121"/>
                      </a:cubicBezTo>
                      <a:cubicBezTo>
                        <a:pt x="53" y="121"/>
                        <a:pt x="52" y="120"/>
                        <a:pt x="52" y="120"/>
                      </a:cubicBezTo>
                      <a:cubicBezTo>
                        <a:pt x="51" y="120"/>
                        <a:pt x="50" y="119"/>
                        <a:pt x="50" y="119"/>
                      </a:cubicBezTo>
                      <a:cubicBezTo>
                        <a:pt x="49" y="119"/>
                        <a:pt x="49" y="118"/>
                        <a:pt x="48" y="118"/>
                      </a:cubicBezTo>
                      <a:cubicBezTo>
                        <a:pt x="47" y="118"/>
                        <a:pt x="46" y="117"/>
                        <a:pt x="46" y="117"/>
                      </a:cubicBezTo>
                      <a:cubicBezTo>
                        <a:pt x="45" y="117"/>
                        <a:pt x="45" y="117"/>
                        <a:pt x="45" y="117"/>
                      </a:cubicBezTo>
                      <a:cubicBezTo>
                        <a:pt x="44" y="117"/>
                        <a:pt x="44" y="117"/>
                        <a:pt x="44" y="117"/>
                      </a:cubicBezTo>
                      <a:cubicBezTo>
                        <a:pt x="44" y="117"/>
                        <a:pt x="44" y="117"/>
                        <a:pt x="44" y="117"/>
                      </a:cubicBezTo>
                      <a:cubicBezTo>
                        <a:pt x="43" y="117"/>
                        <a:pt x="43" y="118"/>
                        <a:pt x="43" y="118"/>
                      </a:cubicBezTo>
                      <a:cubicBezTo>
                        <a:pt x="43" y="118"/>
                        <a:pt x="43" y="118"/>
                        <a:pt x="43" y="118"/>
                      </a:cubicBezTo>
                      <a:cubicBezTo>
                        <a:pt x="42" y="117"/>
                        <a:pt x="40" y="117"/>
                        <a:pt x="39" y="117"/>
                      </a:cubicBezTo>
                      <a:cubicBezTo>
                        <a:pt x="38" y="117"/>
                        <a:pt x="38" y="117"/>
                        <a:pt x="38" y="117"/>
                      </a:cubicBezTo>
                      <a:cubicBezTo>
                        <a:pt x="38" y="118"/>
                        <a:pt x="38" y="118"/>
                        <a:pt x="38" y="118"/>
                      </a:cubicBezTo>
                      <a:cubicBezTo>
                        <a:pt x="38" y="119"/>
                        <a:pt x="38" y="119"/>
                        <a:pt x="38" y="119"/>
                      </a:cubicBezTo>
                      <a:cubicBezTo>
                        <a:pt x="38" y="119"/>
                        <a:pt x="38" y="119"/>
                        <a:pt x="38" y="119"/>
                      </a:cubicBezTo>
                      <a:cubicBezTo>
                        <a:pt x="38" y="119"/>
                        <a:pt x="38" y="119"/>
                        <a:pt x="38" y="119"/>
                      </a:cubicBezTo>
                      <a:cubicBezTo>
                        <a:pt x="37" y="119"/>
                        <a:pt x="37" y="119"/>
                        <a:pt x="37" y="119"/>
                      </a:cubicBezTo>
                      <a:cubicBezTo>
                        <a:pt x="37" y="119"/>
                        <a:pt x="36" y="119"/>
                        <a:pt x="35" y="120"/>
                      </a:cubicBezTo>
                      <a:cubicBezTo>
                        <a:pt x="35" y="120"/>
                        <a:pt x="35" y="120"/>
                        <a:pt x="34" y="120"/>
                      </a:cubicBezTo>
                      <a:cubicBezTo>
                        <a:pt x="33" y="120"/>
                        <a:pt x="33" y="120"/>
                        <a:pt x="33" y="120"/>
                      </a:cubicBezTo>
                      <a:cubicBezTo>
                        <a:pt x="32" y="120"/>
                        <a:pt x="32" y="120"/>
                        <a:pt x="32" y="120"/>
                      </a:cubicBezTo>
                      <a:cubicBezTo>
                        <a:pt x="31" y="120"/>
                        <a:pt x="31" y="120"/>
                        <a:pt x="31" y="120"/>
                      </a:cubicBezTo>
                      <a:cubicBezTo>
                        <a:pt x="31" y="121"/>
                        <a:pt x="31" y="121"/>
                        <a:pt x="31" y="121"/>
                      </a:cubicBezTo>
                      <a:cubicBezTo>
                        <a:pt x="31" y="122"/>
                        <a:pt x="32" y="122"/>
                        <a:pt x="32" y="123"/>
                      </a:cubicBezTo>
                      <a:cubicBezTo>
                        <a:pt x="33" y="124"/>
                        <a:pt x="33" y="124"/>
                        <a:pt x="33" y="124"/>
                      </a:cubicBezTo>
                      <a:cubicBezTo>
                        <a:pt x="33" y="124"/>
                        <a:pt x="33" y="124"/>
                        <a:pt x="33" y="124"/>
                      </a:cubicBezTo>
                      <a:cubicBezTo>
                        <a:pt x="33" y="125"/>
                        <a:pt x="33" y="125"/>
                        <a:pt x="33" y="125"/>
                      </a:cubicBezTo>
                      <a:cubicBezTo>
                        <a:pt x="33" y="125"/>
                        <a:pt x="33" y="125"/>
                        <a:pt x="33" y="125"/>
                      </a:cubicBezTo>
                      <a:cubicBezTo>
                        <a:pt x="33" y="125"/>
                        <a:pt x="33" y="126"/>
                        <a:pt x="32" y="126"/>
                      </a:cubicBezTo>
                      <a:cubicBezTo>
                        <a:pt x="32" y="126"/>
                        <a:pt x="32" y="126"/>
                        <a:pt x="32" y="126"/>
                      </a:cubicBezTo>
                      <a:cubicBezTo>
                        <a:pt x="31" y="126"/>
                        <a:pt x="31" y="126"/>
                        <a:pt x="31" y="126"/>
                      </a:cubicBezTo>
                      <a:cubicBezTo>
                        <a:pt x="30" y="126"/>
                        <a:pt x="30" y="126"/>
                        <a:pt x="30" y="126"/>
                      </a:cubicBezTo>
                      <a:cubicBezTo>
                        <a:pt x="30" y="126"/>
                        <a:pt x="30" y="126"/>
                        <a:pt x="30" y="126"/>
                      </a:cubicBezTo>
                      <a:cubicBezTo>
                        <a:pt x="30" y="125"/>
                        <a:pt x="30" y="125"/>
                        <a:pt x="30" y="125"/>
                      </a:cubicBezTo>
                      <a:cubicBezTo>
                        <a:pt x="30" y="125"/>
                        <a:pt x="30" y="125"/>
                        <a:pt x="29" y="125"/>
                      </a:cubicBezTo>
                      <a:cubicBezTo>
                        <a:pt x="29" y="124"/>
                        <a:pt x="29" y="124"/>
                        <a:pt x="29" y="124"/>
                      </a:cubicBezTo>
                      <a:cubicBezTo>
                        <a:pt x="29" y="124"/>
                        <a:pt x="29" y="124"/>
                        <a:pt x="29" y="124"/>
                      </a:cubicBezTo>
                      <a:cubicBezTo>
                        <a:pt x="29" y="123"/>
                        <a:pt x="29" y="123"/>
                        <a:pt x="29" y="123"/>
                      </a:cubicBezTo>
                      <a:cubicBezTo>
                        <a:pt x="28" y="122"/>
                        <a:pt x="27" y="122"/>
                        <a:pt x="27" y="122"/>
                      </a:cubicBezTo>
                      <a:cubicBezTo>
                        <a:pt x="26" y="122"/>
                        <a:pt x="26" y="122"/>
                        <a:pt x="25" y="122"/>
                      </a:cubicBezTo>
                      <a:cubicBezTo>
                        <a:pt x="25" y="122"/>
                        <a:pt x="25" y="122"/>
                        <a:pt x="25" y="122"/>
                      </a:cubicBezTo>
                      <a:cubicBezTo>
                        <a:pt x="24" y="123"/>
                        <a:pt x="23" y="123"/>
                        <a:pt x="23" y="123"/>
                      </a:cubicBezTo>
                      <a:cubicBezTo>
                        <a:pt x="22" y="123"/>
                        <a:pt x="22" y="123"/>
                        <a:pt x="22" y="123"/>
                      </a:cubicBezTo>
                      <a:cubicBezTo>
                        <a:pt x="22" y="123"/>
                        <a:pt x="22" y="123"/>
                        <a:pt x="22" y="123"/>
                      </a:cubicBezTo>
                      <a:cubicBezTo>
                        <a:pt x="22" y="123"/>
                        <a:pt x="22" y="123"/>
                        <a:pt x="22" y="123"/>
                      </a:cubicBezTo>
                      <a:cubicBezTo>
                        <a:pt x="22" y="123"/>
                        <a:pt x="22" y="123"/>
                        <a:pt x="22" y="123"/>
                      </a:cubicBezTo>
                      <a:cubicBezTo>
                        <a:pt x="22" y="122"/>
                        <a:pt x="21" y="122"/>
                        <a:pt x="20" y="122"/>
                      </a:cubicBezTo>
                      <a:cubicBezTo>
                        <a:pt x="20" y="121"/>
                        <a:pt x="20" y="121"/>
                        <a:pt x="20" y="121"/>
                      </a:cubicBezTo>
                      <a:cubicBezTo>
                        <a:pt x="20" y="121"/>
                        <a:pt x="20" y="120"/>
                        <a:pt x="20" y="120"/>
                      </a:cubicBezTo>
                      <a:cubicBezTo>
                        <a:pt x="19" y="120"/>
                        <a:pt x="19" y="120"/>
                        <a:pt x="19" y="120"/>
                      </a:cubicBezTo>
                      <a:cubicBezTo>
                        <a:pt x="19" y="119"/>
                        <a:pt x="19" y="119"/>
                        <a:pt x="19" y="118"/>
                      </a:cubicBezTo>
                      <a:cubicBezTo>
                        <a:pt x="19" y="118"/>
                        <a:pt x="19" y="118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9" y="117"/>
                        <a:pt x="20" y="117"/>
                        <a:pt x="20" y="117"/>
                      </a:cubicBezTo>
                      <a:cubicBezTo>
                        <a:pt x="21" y="117"/>
                        <a:pt x="22" y="116"/>
                        <a:pt x="23" y="115"/>
                      </a:cubicBezTo>
                      <a:cubicBezTo>
                        <a:pt x="24" y="114"/>
                        <a:pt x="23" y="113"/>
                        <a:pt x="23" y="112"/>
                      </a:cubicBezTo>
                      <a:cubicBezTo>
                        <a:pt x="23" y="112"/>
                        <a:pt x="23" y="112"/>
                        <a:pt x="23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22" y="112"/>
                        <a:pt x="22" y="111"/>
                        <a:pt x="22" y="111"/>
                      </a:cubicBezTo>
                      <a:cubicBezTo>
                        <a:pt x="22" y="110"/>
                        <a:pt x="22" y="109"/>
                        <a:pt x="22" y="109"/>
                      </a:cubicBezTo>
                      <a:cubicBezTo>
                        <a:pt x="22" y="108"/>
                        <a:pt x="22" y="107"/>
                        <a:pt x="22" y="107"/>
                      </a:cubicBezTo>
                      <a:cubicBezTo>
                        <a:pt x="22" y="107"/>
                        <a:pt x="21" y="106"/>
                        <a:pt x="20" y="106"/>
                      </a:cubicBezTo>
                      <a:cubicBezTo>
                        <a:pt x="19" y="106"/>
                        <a:pt x="19" y="106"/>
                        <a:pt x="19" y="106"/>
                      </a:cubicBezTo>
                      <a:cubicBezTo>
                        <a:pt x="19" y="106"/>
                        <a:pt x="19" y="106"/>
                        <a:pt x="19" y="106"/>
                      </a:cubicBezTo>
                      <a:cubicBezTo>
                        <a:pt x="19" y="106"/>
                        <a:pt x="19" y="106"/>
                        <a:pt x="19" y="106"/>
                      </a:cubicBezTo>
                      <a:cubicBezTo>
                        <a:pt x="18" y="106"/>
                        <a:pt x="18" y="106"/>
                        <a:pt x="18" y="106"/>
                      </a:cubicBezTo>
                      <a:cubicBezTo>
                        <a:pt x="17" y="106"/>
                        <a:pt x="17" y="106"/>
                        <a:pt x="17" y="106"/>
                      </a:cubicBezTo>
                      <a:cubicBezTo>
                        <a:pt x="16" y="106"/>
                        <a:pt x="16" y="105"/>
                        <a:pt x="16" y="105"/>
                      </a:cubicBezTo>
                      <a:cubicBezTo>
                        <a:pt x="16" y="105"/>
                        <a:pt x="16" y="105"/>
                        <a:pt x="16" y="105"/>
                      </a:cubicBezTo>
                      <a:cubicBezTo>
                        <a:pt x="16" y="105"/>
                        <a:pt x="16" y="104"/>
                        <a:pt x="16" y="103"/>
                      </a:cubicBezTo>
                      <a:cubicBezTo>
                        <a:pt x="16" y="103"/>
                        <a:pt x="16" y="103"/>
                        <a:pt x="16" y="103"/>
                      </a:cubicBezTo>
                      <a:cubicBezTo>
                        <a:pt x="17" y="104"/>
                        <a:pt x="17" y="104"/>
                        <a:pt x="17" y="104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17" y="101"/>
                        <a:pt x="17" y="100"/>
                        <a:pt x="17" y="99"/>
                      </a:cubicBez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8" y="99"/>
                        <a:pt x="18" y="99"/>
                        <a:pt x="18" y="99"/>
                      </a:cubicBezTo>
                      <a:cubicBezTo>
                        <a:pt x="18" y="99"/>
                        <a:pt x="18" y="99"/>
                        <a:pt x="18" y="99"/>
                      </a:cubicBezTo>
                      <a:cubicBezTo>
                        <a:pt x="19" y="99"/>
                        <a:pt x="19" y="99"/>
                        <a:pt x="19" y="99"/>
                      </a:cubicBezTo>
                      <a:cubicBezTo>
                        <a:pt x="20" y="99"/>
                        <a:pt x="21" y="99"/>
                        <a:pt x="22" y="96"/>
                      </a:cubicBezTo>
                      <a:cubicBezTo>
                        <a:pt x="22" y="95"/>
                        <a:pt x="22" y="94"/>
                        <a:pt x="22" y="93"/>
                      </a:cubicBezTo>
                      <a:cubicBezTo>
                        <a:pt x="22" y="92"/>
                        <a:pt x="22" y="92"/>
                        <a:pt x="22" y="92"/>
                      </a:cubicBezTo>
                      <a:cubicBezTo>
                        <a:pt x="22" y="92"/>
                        <a:pt x="22" y="92"/>
                        <a:pt x="22" y="92"/>
                      </a:cubicBezTo>
                      <a:cubicBezTo>
                        <a:pt x="20" y="91"/>
                        <a:pt x="20" y="91"/>
                        <a:pt x="20" y="91"/>
                      </a:cubicBezTo>
                      <a:cubicBezTo>
                        <a:pt x="20" y="91"/>
                        <a:pt x="20" y="91"/>
                        <a:pt x="19" y="91"/>
                      </a:cubicBezTo>
                      <a:cubicBezTo>
                        <a:pt x="19" y="91"/>
                        <a:pt x="18" y="91"/>
                        <a:pt x="18" y="92"/>
                      </a:cubicBezTo>
                      <a:cubicBezTo>
                        <a:pt x="16" y="92"/>
                        <a:pt x="16" y="93"/>
                        <a:pt x="15" y="94"/>
                      </a:cubicBezTo>
                      <a:cubicBezTo>
                        <a:pt x="15" y="94"/>
                        <a:pt x="15" y="94"/>
                        <a:pt x="15" y="94"/>
                      </a:cubicBezTo>
                      <a:cubicBezTo>
                        <a:pt x="15" y="94"/>
                        <a:pt x="15" y="94"/>
                        <a:pt x="15" y="94"/>
                      </a:cubicBezTo>
                      <a:cubicBezTo>
                        <a:pt x="15" y="94"/>
                        <a:pt x="15" y="94"/>
                        <a:pt x="15" y="94"/>
                      </a:cubicBezTo>
                      <a:cubicBezTo>
                        <a:pt x="14" y="94"/>
                        <a:pt x="14" y="94"/>
                        <a:pt x="14" y="94"/>
                      </a:cubicBezTo>
                      <a:cubicBezTo>
                        <a:pt x="14" y="95"/>
                        <a:pt x="14" y="95"/>
                        <a:pt x="14" y="95"/>
                      </a:cubicBezTo>
                      <a:cubicBezTo>
                        <a:pt x="14" y="96"/>
                        <a:pt x="14" y="96"/>
                        <a:pt x="14" y="96"/>
                      </a:cubicBezTo>
                      <a:cubicBezTo>
                        <a:pt x="14" y="96"/>
                        <a:pt x="14" y="96"/>
                        <a:pt x="14" y="96"/>
                      </a:cubicBezTo>
                      <a:cubicBezTo>
                        <a:pt x="13" y="96"/>
                        <a:pt x="13" y="96"/>
                        <a:pt x="13" y="96"/>
                      </a:cubicBezTo>
                      <a:cubicBezTo>
                        <a:pt x="13" y="96"/>
                        <a:pt x="13" y="96"/>
                        <a:pt x="13" y="96"/>
                      </a:cubicBezTo>
                      <a:cubicBezTo>
                        <a:pt x="13" y="96"/>
                        <a:pt x="12" y="97"/>
                        <a:pt x="12" y="97"/>
                      </a:cubicBezTo>
                      <a:cubicBezTo>
                        <a:pt x="11" y="97"/>
                        <a:pt x="11" y="97"/>
                        <a:pt x="11" y="97"/>
                      </a:cubicBezTo>
                      <a:cubicBezTo>
                        <a:pt x="11" y="98"/>
                        <a:pt x="11" y="98"/>
                        <a:pt x="11" y="98"/>
                      </a:cubicBezTo>
                      <a:cubicBezTo>
                        <a:pt x="10" y="98"/>
                        <a:pt x="9" y="99"/>
                        <a:pt x="9" y="100"/>
                      </a:cubicBez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9" y="98"/>
                        <a:pt x="9" y="98"/>
                        <a:pt x="9" y="98"/>
                      </a:cubicBezTo>
                      <a:cubicBezTo>
                        <a:pt x="9" y="97"/>
                        <a:pt x="9" y="97"/>
                        <a:pt x="9" y="97"/>
                      </a:cubicBezTo>
                      <a:cubicBezTo>
                        <a:pt x="9" y="96"/>
                        <a:pt x="8" y="96"/>
                        <a:pt x="8" y="96"/>
                      </a:cubicBezTo>
                      <a:cubicBezTo>
                        <a:pt x="7" y="96"/>
                        <a:pt x="7" y="96"/>
                        <a:pt x="7" y="96"/>
                      </a:cubicBezTo>
                      <a:cubicBezTo>
                        <a:pt x="7" y="96"/>
                        <a:pt x="7" y="96"/>
                        <a:pt x="7" y="96"/>
                      </a:cubicBezTo>
                      <a:cubicBezTo>
                        <a:pt x="7" y="95"/>
                        <a:pt x="7" y="95"/>
                        <a:pt x="7" y="95"/>
                      </a:cubicBezTo>
                      <a:cubicBezTo>
                        <a:pt x="7" y="94"/>
                        <a:pt x="7" y="94"/>
                        <a:pt x="7" y="94"/>
                      </a:cubicBezTo>
                      <a:cubicBezTo>
                        <a:pt x="7" y="93"/>
                        <a:pt x="7" y="93"/>
                        <a:pt x="7" y="93"/>
                      </a:cubicBezTo>
                      <a:cubicBezTo>
                        <a:pt x="8" y="93"/>
                        <a:pt x="8" y="93"/>
                        <a:pt x="8" y="93"/>
                      </a:cubicBezTo>
                      <a:cubicBezTo>
                        <a:pt x="9" y="94"/>
                        <a:pt x="9" y="94"/>
                        <a:pt x="9" y="94"/>
                      </a:cubicBezTo>
                      <a:cubicBezTo>
                        <a:pt x="9" y="92"/>
                        <a:pt x="9" y="92"/>
                        <a:pt x="9" y="92"/>
                      </a:cubicBezTo>
                      <a:cubicBezTo>
                        <a:pt x="9" y="92"/>
                        <a:pt x="9" y="92"/>
                        <a:pt x="9" y="92"/>
                      </a:cubicBezTo>
                      <a:cubicBezTo>
                        <a:pt x="9" y="92"/>
                        <a:pt x="9" y="92"/>
                        <a:pt x="9" y="92"/>
                      </a:cubicBezTo>
                      <a:cubicBezTo>
                        <a:pt x="10" y="92"/>
                        <a:pt x="10" y="92"/>
                        <a:pt x="10" y="92"/>
                      </a:cubicBezTo>
                      <a:cubicBezTo>
                        <a:pt x="10" y="91"/>
                        <a:pt x="10" y="91"/>
                        <a:pt x="10" y="91"/>
                      </a:cubicBezTo>
                      <a:cubicBezTo>
                        <a:pt x="10" y="91"/>
                        <a:pt x="10" y="91"/>
                        <a:pt x="10" y="91"/>
                      </a:cubicBezTo>
                      <a:cubicBezTo>
                        <a:pt x="10" y="90"/>
                        <a:pt x="10" y="89"/>
                        <a:pt x="10" y="89"/>
                      </a:cubicBezTo>
                      <a:cubicBezTo>
                        <a:pt x="10" y="89"/>
                        <a:pt x="10" y="89"/>
                        <a:pt x="10" y="89"/>
                      </a:cubicBezTo>
                      <a:cubicBezTo>
                        <a:pt x="12" y="89"/>
                        <a:pt x="12" y="89"/>
                        <a:pt x="12" y="89"/>
                      </a:cubicBezTo>
                      <a:cubicBezTo>
                        <a:pt x="12" y="88"/>
                        <a:pt x="12" y="88"/>
                        <a:pt x="12" y="88"/>
                      </a:cubicBezTo>
                      <a:cubicBezTo>
                        <a:pt x="12" y="87"/>
                        <a:pt x="12" y="87"/>
                        <a:pt x="12" y="87"/>
                      </a:cubicBezTo>
                      <a:cubicBezTo>
                        <a:pt x="11" y="86"/>
                        <a:pt x="12" y="85"/>
                        <a:pt x="12" y="85"/>
                      </a:cubicBezTo>
                      <a:cubicBezTo>
                        <a:pt x="12" y="85"/>
                        <a:pt x="12" y="85"/>
                        <a:pt x="12" y="85"/>
                      </a:cubicBezTo>
                      <a:cubicBezTo>
                        <a:pt x="13" y="85"/>
                        <a:pt x="13" y="85"/>
                        <a:pt x="13" y="85"/>
                      </a:cubicBezTo>
                      <a:cubicBezTo>
                        <a:pt x="13" y="84"/>
                        <a:pt x="13" y="84"/>
                        <a:pt x="13" y="84"/>
                      </a:cubicBezTo>
                      <a:cubicBezTo>
                        <a:pt x="13" y="83"/>
                        <a:pt x="13" y="83"/>
                        <a:pt x="13" y="83"/>
                      </a:cubicBezTo>
                      <a:cubicBezTo>
                        <a:pt x="13" y="83"/>
                        <a:pt x="13" y="82"/>
                        <a:pt x="13" y="82"/>
                      </a:cubicBezTo>
                      <a:cubicBezTo>
                        <a:pt x="13" y="82"/>
                        <a:pt x="13" y="82"/>
                        <a:pt x="13" y="82"/>
                      </a:cubicBezTo>
                      <a:cubicBezTo>
                        <a:pt x="14" y="82"/>
                        <a:pt x="14" y="82"/>
                        <a:pt x="14" y="82"/>
                      </a:cubicBezTo>
                      <a:cubicBezTo>
                        <a:pt x="14" y="81"/>
                        <a:pt x="14" y="81"/>
                        <a:pt x="14" y="81"/>
                      </a:cubicBezTo>
                      <a:cubicBezTo>
                        <a:pt x="14" y="80"/>
                        <a:pt x="14" y="80"/>
                        <a:pt x="14" y="80"/>
                      </a:cubicBezTo>
                      <a:cubicBezTo>
                        <a:pt x="15" y="79"/>
                        <a:pt x="15" y="79"/>
                        <a:pt x="15" y="79"/>
                      </a:cubicBezTo>
                      <a:cubicBezTo>
                        <a:pt x="15" y="79"/>
                        <a:pt x="15" y="79"/>
                        <a:pt x="15" y="79"/>
                      </a:cubicBezTo>
                      <a:cubicBezTo>
                        <a:pt x="15" y="79"/>
                        <a:pt x="15" y="79"/>
                        <a:pt x="15" y="79"/>
                      </a:cubicBezTo>
                      <a:cubicBezTo>
                        <a:pt x="15" y="79"/>
                        <a:pt x="16" y="79"/>
                        <a:pt x="16" y="78"/>
                      </a:cubicBezTo>
                      <a:cubicBezTo>
                        <a:pt x="16" y="77"/>
                        <a:pt x="16" y="77"/>
                        <a:pt x="16" y="77"/>
                      </a:cubicBezTo>
                      <a:cubicBezTo>
                        <a:pt x="17" y="77"/>
                        <a:pt x="17" y="76"/>
                        <a:pt x="18" y="76"/>
                      </a:cubicBezTo>
                      <a:cubicBezTo>
                        <a:pt x="19" y="75"/>
                        <a:pt x="20" y="74"/>
                        <a:pt x="20" y="73"/>
                      </a:cubicBezTo>
                      <a:cubicBezTo>
                        <a:pt x="20" y="72"/>
                        <a:pt x="20" y="72"/>
                        <a:pt x="20" y="72"/>
                      </a:cubicBezTo>
                      <a:cubicBezTo>
                        <a:pt x="20" y="72"/>
                        <a:pt x="20" y="72"/>
                        <a:pt x="20" y="72"/>
                      </a:cubicBezTo>
                      <a:cubicBezTo>
                        <a:pt x="21" y="72"/>
                        <a:pt x="21" y="72"/>
                        <a:pt x="21" y="72"/>
                      </a:cubicBezTo>
                      <a:cubicBezTo>
                        <a:pt x="22" y="72"/>
                        <a:pt x="22" y="72"/>
                        <a:pt x="22" y="72"/>
                      </a:cubicBezTo>
                      <a:cubicBezTo>
                        <a:pt x="22" y="73"/>
                        <a:pt x="23" y="73"/>
                        <a:pt x="23" y="73"/>
                      </a:cubicBezTo>
                      <a:cubicBezTo>
                        <a:pt x="24" y="73"/>
                        <a:pt x="24" y="73"/>
                        <a:pt x="24" y="73"/>
                      </a:cubicBezTo>
                      <a:cubicBezTo>
                        <a:pt x="25" y="73"/>
                        <a:pt x="26" y="72"/>
                        <a:pt x="27" y="72"/>
                      </a:cubicBezTo>
                      <a:cubicBezTo>
                        <a:pt x="27" y="71"/>
                        <a:pt x="27" y="71"/>
                        <a:pt x="27" y="71"/>
                      </a:cubicBezTo>
                      <a:cubicBezTo>
                        <a:pt x="28" y="71"/>
                        <a:pt x="29" y="70"/>
                        <a:pt x="30" y="70"/>
                      </a:cubicBezTo>
                      <a:cubicBezTo>
                        <a:pt x="30" y="70"/>
                        <a:pt x="30" y="70"/>
                        <a:pt x="30" y="70"/>
                      </a:cubicBezTo>
                      <a:cubicBezTo>
                        <a:pt x="31" y="70"/>
                        <a:pt x="31" y="70"/>
                        <a:pt x="31" y="70"/>
                      </a:cubicBezTo>
                      <a:cubicBezTo>
                        <a:pt x="31" y="70"/>
                        <a:pt x="31" y="70"/>
                        <a:pt x="31" y="70"/>
                      </a:cubicBezTo>
                      <a:cubicBezTo>
                        <a:pt x="32" y="71"/>
                        <a:pt x="33" y="72"/>
                        <a:pt x="33" y="73"/>
                      </a:cubicBezTo>
                      <a:cubicBezTo>
                        <a:pt x="33" y="75"/>
                        <a:pt x="33" y="76"/>
                        <a:pt x="33" y="77"/>
                      </a:cubicBezTo>
                      <a:cubicBezTo>
                        <a:pt x="32" y="77"/>
                        <a:pt x="32" y="77"/>
                        <a:pt x="32" y="77"/>
                      </a:cubicBezTo>
                      <a:cubicBezTo>
                        <a:pt x="31" y="77"/>
                        <a:pt x="31" y="77"/>
                        <a:pt x="31" y="77"/>
                      </a:cubicBezTo>
                      <a:cubicBezTo>
                        <a:pt x="31" y="79"/>
                        <a:pt x="31" y="79"/>
                        <a:pt x="31" y="79"/>
                      </a:cubicBezTo>
                      <a:cubicBezTo>
                        <a:pt x="31" y="80"/>
                        <a:pt x="32" y="80"/>
                        <a:pt x="32" y="80"/>
                      </a:cubicBezTo>
                      <a:cubicBezTo>
                        <a:pt x="32" y="80"/>
                        <a:pt x="32" y="80"/>
                        <a:pt x="32" y="80"/>
                      </a:cubicBezTo>
                      <a:cubicBezTo>
                        <a:pt x="33" y="81"/>
                        <a:pt x="33" y="81"/>
                        <a:pt x="33" y="81"/>
                      </a:cubicBezTo>
                      <a:cubicBezTo>
                        <a:pt x="33" y="81"/>
                        <a:pt x="33" y="81"/>
                        <a:pt x="33" y="81"/>
                      </a:cubicBezTo>
                      <a:cubicBezTo>
                        <a:pt x="32" y="82"/>
                        <a:pt x="32" y="82"/>
                        <a:pt x="32" y="82"/>
                      </a:cubicBezTo>
                      <a:cubicBezTo>
                        <a:pt x="34" y="82"/>
                        <a:pt x="34" y="82"/>
                        <a:pt x="34" y="82"/>
                      </a:cubicBezTo>
                      <a:cubicBezTo>
                        <a:pt x="36" y="82"/>
                        <a:pt x="36" y="79"/>
                        <a:pt x="36" y="78"/>
                      </a:cubicBezTo>
                      <a:cubicBezTo>
                        <a:pt x="36" y="77"/>
                        <a:pt x="36" y="76"/>
                        <a:pt x="36" y="76"/>
                      </a:cubicBezTo>
                      <a:cubicBezTo>
                        <a:pt x="36" y="76"/>
                        <a:pt x="36" y="76"/>
                        <a:pt x="36" y="76"/>
                      </a:cubicBezTo>
                      <a:cubicBezTo>
                        <a:pt x="37" y="76"/>
                        <a:pt x="37" y="76"/>
                        <a:pt x="37" y="76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4"/>
                        <a:pt x="37" y="73"/>
                        <a:pt x="38" y="73"/>
                      </a:cubicBezTo>
                      <a:cubicBezTo>
                        <a:pt x="38" y="73"/>
                        <a:pt x="38" y="73"/>
                        <a:pt x="38" y="73"/>
                      </a:cubicBezTo>
                      <a:cubicBezTo>
                        <a:pt x="39" y="73"/>
                        <a:pt x="39" y="73"/>
                        <a:pt x="39" y="73"/>
                      </a:cubicBezTo>
                      <a:cubicBezTo>
                        <a:pt x="39" y="72"/>
                        <a:pt x="39" y="72"/>
                        <a:pt x="39" y="72"/>
                      </a:cubicBezTo>
                      <a:cubicBezTo>
                        <a:pt x="39" y="72"/>
                        <a:pt x="39" y="72"/>
                        <a:pt x="39" y="72"/>
                      </a:cubicBezTo>
                      <a:cubicBezTo>
                        <a:pt x="39" y="70"/>
                        <a:pt x="39" y="69"/>
                        <a:pt x="39" y="69"/>
                      </a:cubicBezTo>
                      <a:cubicBezTo>
                        <a:pt x="39" y="69"/>
                        <a:pt x="39" y="69"/>
                        <a:pt x="39" y="69"/>
                      </a:cubicBezTo>
                      <a:cubicBezTo>
                        <a:pt x="39" y="69"/>
                        <a:pt x="39" y="69"/>
                        <a:pt x="39" y="69"/>
                      </a:cubicBezTo>
                      <a:cubicBezTo>
                        <a:pt x="39" y="69"/>
                        <a:pt x="39" y="69"/>
                        <a:pt x="39" y="69"/>
                      </a:cubicBezTo>
                      <a:cubicBezTo>
                        <a:pt x="40" y="69"/>
                        <a:pt x="40" y="69"/>
                        <a:pt x="40" y="69"/>
                      </a:cubicBezTo>
                      <a:cubicBezTo>
                        <a:pt x="40" y="69"/>
                        <a:pt x="40" y="69"/>
                        <a:pt x="40" y="69"/>
                      </a:cubicBezTo>
                      <a:cubicBezTo>
                        <a:pt x="41" y="69"/>
                        <a:pt x="42" y="69"/>
                        <a:pt x="42" y="68"/>
                      </a:cubicBezTo>
                      <a:cubicBezTo>
                        <a:pt x="42" y="68"/>
                        <a:pt x="42" y="68"/>
                        <a:pt x="42" y="68"/>
                      </a:cubicBezTo>
                      <a:cubicBezTo>
                        <a:pt x="42" y="68"/>
                        <a:pt x="43" y="67"/>
                        <a:pt x="43" y="67"/>
                      </a:cubicBezTo>
                      <a:cubicBezTo>
                        <a:pt x="44" y="68"/>
                        <a:pt x="44" y="68"/>
                        <a:pt x="44" y="68"/>
                      </a:cubicBezTo>
                      <a:cubicBezTo>
                        <a:pt x="45" y="68"/>
                        <a:pt x="45" y="68"/>
                        <a:pt x="45" y="68"/>
                      </a:cubicBezTo>
                      <a:cubicBezTo>
                        <a:pt x="45" y="67"/>
                        <a:pt x="45" y="67"/>
                        <a:pt x="45" y="67"/>
                      </a:cubicBezTo>
                      <a:cubicBezTo>
                        <a:pt x="45" y="66"/>
                        <a:pt x="45" y="66"/>
                        <a:pt x="45" y="66"/>
                      </a:cubicBezTo>
                      <a:cubicBezTo>
                        <a:pt x="45" y="66"/>
                        <a:pt x="45" y="65"/>
                        <a:pt x="44" y="64"/>
                      </a:cubicBezTo>
                      <a:cubicBezTo>
                        <a:pt x="43" y="64"/>
                        <a:pt x="43" y="64"/>
                        <a:pt x="43" y="64"/>
                      </a:cubicBezTo>
                      <a:cubicBezTo>
                        <a:pt x="43" y="63"/>
                        <a:pt x="43" y="63"/>
                        <a:pt x="43" y="63"/>
                      </a:cubicBezTo>
                      <a:cubicBezTo>
                        <a:pt x="43" y="63"/>
                        <a:pt x="43" y="63"/>
                        <a:pt x="43" y="63"/>
                      </a:cubicBezTo>
                      <a:cubicBezTo>
                        <a:pt x="45" y="63"/>
                        <a:pt x="45" y="63"/>
                        <a:pt x="45" y="63"/>
                      </a:cubicBezTo>
                      <a:cubicBezTo>
                        <a:pt x="45" y="63"/>
                        <a:pt x="45" y="63"/>
                        <a:pt x="45" y="63"/>
                      </a:cubicBezTo>
                      <a:cubicBezTo>
                        <a:pt x="46" y="63"/>
                        <a:pt x="46" y="63"/>
                        <a:pt x="46" y="63"/>
                      </a:cubicBezTo>
                      <a:cubicBezTo>
                        <a:pt x="47" y="63"/>
                        <a:pt x="47" y="63"/>
                        <a:pt x="47" y="62"/>
                      </a:cubicBezTo>
                      <a:cubicBezTo>
                        <a:pt x="48" y="62"/>
                        <a:pt x="48" y="61"/>
                        <a:pt x="49" y="60"/>
                      </a:cubicBezTo>
                      <a:cubicBezTo>
                        <a:pt x="50" y="60"/>
                        <a:pt x="50" y="59"/>
                        <a:pt x="51" y="59"/>
                      </a:cubicBezTo>
                      <a:cubicBezTo>
                        <a:pt x="52" y="59"/>
                        <a:pt x="52" y="59"/>
                        <a:pt x="52" y="59"/>
                      </a:cubicBezTo>
                      <a:cubicBezTo>
                        <a:pt x="52" y="59"/>
                        <a:pt x="53" y="59"/>
                        <a:pt x="53" y="58"/>
                      </a:cubicBezTo>
                      <a:cubicBezTo>
                        <a:pt x="53" y="58"/>
                        <a:pt x="53" y="58"/>
                        <a:pt x="53" y="58"/>
                      </a:cubicBezTo>
                      <a:cubicBezTo>
                        <a:pt x="54" y="58"/>
                        <a:pt x="54" y="57"/>
                        <a:pt x="54" y="57"/>
                      </a:cubicBezTo>
                      <a:cubicBezTo>
                        <a:pt x="55" y="56"/>
                        <a:pt x="55" y="56"/>
                        <a:pt x="55" y="56"/>
                      </a:cubicBezTo>
                      <a:cubicBezTo>
                        <a:pt x="55" y="56"/>
                        <a:pt x="55" y="56"/>
                        <a:pt x="55" y="56"/>
                      </a:cubicBezTo>
                      <a:cubicBezTo>
                        <a:pt x="56" y="56"/>
                        <a:pt x="56" y="56"/>
                        <a:pt x="56" y="55"/>
                      </a:cubicBezTo>
                      <a:cubicBezTo>
                        <a:pt x="56" y="54"/>
                        <a:pt x="56" y="54"/>
                        <a:pt x="56" y="54"/>
                      </a:cubicBezTo>
                      <a:cubicBezTo>
                        <a:pt x="56" y="52"/>
                        <a:pt x="56" y="52"/>
                        <a:pt x="56" y="52"/>
                      </a:cubicBezTo>
                      <a:cubicBezTo>
                        <a:pt x="56" y="52"/>
                        <a:pt x="57" y="52"/>
                        <a:pt x="57" y="51"/>
                      </a:cubicBezTo>
                      <a:cubicBezTo>
                        <a:pt x="58" y="50"/>
                        <a:pt x="59" y="48"/>
                        <a:pt x="61" y="47"/>
                      </a:cubicBezTo>
                      <a:cubicBezTo>
                        <a:pt x="61" y="47"/>
                        <a:pt x="61" y="47"/>
                        <a:pt x="61" y="47"/>
                      </a:cubicBezTo>
                      <a:cubicBezTo>
                        <a:pt x="62" y="47"/>
                        <a:pt x="62" y="47"/>
                        <a:pt x="62" y="47"/>
                      </a:cubicBezTo>
                      <a:cubicBezTo>
                        <a:pt x="63" y="47"/>
                        <a:pt x="63" y="47"/>
                        <a:pt x="63" y="46"/>
                      </a:cubicBezTo>
                      <a:cubicBezTo>
                        <a:pt x="63" y="46"/>
                        <a:pt x="63" y="46"/>
                        <a:pt x="63" y="46"/>
                      </a:cubicBezTo>
                      <a:cubicBezTo>
                        <a:pt x="63" y="46"/>
                        <a:pt x="63" y="46"/>
                        <a:pt x="63" y="46"/>
                      </a:cubicBezTo>
                      <a:cubicBezTo>
                        <a:pt x="64" y="46"/>
                        <a:pt x="64" y="46"/>
                        <a:pt x="64" y="46"/>
                      </a:cubicBezTo>
                      <a:cubicBezTo>
                        <a:pt x="64" y="46"/>
                        <a:pt x="64" y="46"/>
                        <a:pt x="64" y="46"/>
                      </a:cubicBezTo>
                      <a:cubicBezTo>
                        <a:pt x="66" y="46"/>
                        <a:pt x="66" y="46"/>
                        <a:pt x="66" y="46"/>
                      </a:cubicBezTo>
                      <a:cubicBezTo>
                        <a:pt x="67" y="46"/>
                        <a:pt x="68" y="45"/>
                        <a:pt x="68" y="45"/>
                      </a:cubicBezTo>
                      <a:cubicBezTo>
                        <a:pt x="68" y="45"/>
                        <a:pt x="68" y="45"/>
                        <a:pt x="68" y="45"/>
                      </a:cubicBezTo>
                      <a:cubicBezTo>
                        <a:pt x="68" y="45"/>
                        <a:pt x="68" y="45"/>
                        <a:pt x="68" y="45"/>
                      </a:cubicBezTo>
                      <a:cubicBezTo>
                        <a:pt x="69" y="44"/>
                        <a:pt x="69" y="44"/>
                        <a:pt x="69" y="44"/>
                      </a:cubicBezTo>
                      <a:cubicBezTo>
                        <a:pt x="69" y="43"/>
                        <a:pt x="69" y="42"/>
                        <a:pt x="69" y="42"/>
                      </a:cubicBezTo>
                      <a:cubicBezTo>
                        <a:pt x="69" y="41"/>
                        <a:pt x="69" y="41"/>
                        <a:pt x="69" y="41"/>
                      </a:cubicBezTo>
                      <a:cubicBezTo>
                        <a:pt x="69" y="40"/>
                        <a:pt x="69" y="40"/>
                        <a:pt x="69" y="40"/>
                      </a:cubicBezTo>
                      <a:cubicBezTo>
                        <a:pt x="70" y="40"/>
                        <a:pt x="70" y="40"/>
                        <a:pt x="70" y="40"/>
                      </a:cubicBezTo>
                      <a:cubicBezTo>
                        <a:pt x="70" y="39"/>
                        <a:pt x="70" y="39"/>
                        <a:pt x="70" y="39"/>
                      </a:cubicBezTo>
                      <a:cubicBezTo>
                        <a:pt x="70" y="39"/>
                        <a:pt x="71" y="39"/>
                        <a:pt x="71" y="39"/>
                      </a:cubicBezTo>
                      <a:cubicBezTo>
                        <a:pt x="71" y="39"/>
                        <a:pt x="71" y="39"/>
                        <a:pt x="71" y="39"/>
                      </a:cubicBezTo>
                      <a:cubicBezTo>
                        <a:pt x="72" y="39"/>
                        <a:pt x="72" y="39"/>
                        <a:pt x="72" y="39"/>
                      </a:cubicBezTo>
                      <a:cubicBezTo>
                        <a:pt x="72" y="37"/>
                        <a:pt x="72" y="37"/>
                        <a:pt x="72" y="37"/>
                      </a:cubicBezTo>
                      <a:cubicBezTo>
                        <a:pt x="72" y="37"/>
                        <a:pt x="72" y="37"/>
                        <a:pt x="72" y="37"/>
                      </a:cubicBezTo>
                      <a:cubicBezTo>
                        <a:pt x="73" y="37"/>
                        <a:pt x="73" y="37"/>
                        <a:pt x="73" y="37"/>
                      </a:cubicBezTo>
                      <a:cubicBezTo>
                        <a:pt x="74" y="37"/>
                        <a:pt x="74" y="37"/>
                        <a:pt x="74" y="37"/>
                      </a:cubicBezTo>
                      <a:cubicBezTo>
                        <a:pt x="75" y="37"/>
                        <a:pt x="75" y="37"/>
                        <a:pt x="75" y="37"/>
                      </a:cubicBezTo>
                      <a:cubicBezTo>
                        <a:pt x="75" y="36"/>
                        <a:pt x="75" y="36"/>
                        <a:pt x="75" y="36"/>
                      </a:cubicBezTo>
                      <a:cubicBezTo>
                        <a:pt x="75" y="36"/>
                        <a:pt x="75" y="36"/>
                        <a:pt x="75" y="36"/>
                      </a:cubicBezTo>
                      <a:cubicBezTo>
                        <a:pt x="75" y="36"/>
                        <a:pt x="75" y="36"/>
                        <a:pt x="75" y="36"/>
                      </a:cubicBezTo>
                      <a:cubicBezTo>
                        <a:pt x="76" y="36"/>
                        <a:pt x="76" y="36"/>
                        <a:pt x="76" y="36"/>
                      </a:cubicBezTo>
                      <a:cubicBezTo>
                        <a:pt x="77" y="36"/>
                        <a:pt x="78" y="35"/>
                        <a:pt x="78" y="35"/>
                      </a:cubicBezTo>
                      <a:cubicBezTo>
                        <a:pt x="78" y="34"/>
                        <a:pt x="78" y="34"/>
                        <a:pt x="78" y="34"/>
                      </a:cubicBezTo>
                      <a:cubicBezTo>
                        <a:pt x="78" y="35"/>
                        <a:pt x="78" y="35"/>
                        <a:pt x="78" y="35"/>
                      </a:cubicBezTo>
                      <a:cubicBezTo>
                        <a:pt x="78" y="35"/>
                        <a:pt x="78" y="35"/>
                        <a:pt x="78" y="35"/>
                      </a:cubicBezTo>
                      <a:cubicBezTo>
                        <a:pt x="80" y="35"/>
                        <a:pt x="80" y="35"/>
                        <a:pt x="80" y="35"/>
                      </a:cubicBezTo>
                      <a:cubicBezTo>
                        <a:pt x="81" y="35"/>
                        <a:pt x="81" y="35"/>
                        <a:pt x="81" y="35"/>
                      </a:cubicBezTo>
                      <a:cubicBezTo>
                        <a:pt x="81" y="35"/>
                        <a:pt x="82" y="34"/>
                        <a:pt x="82" y="34"/>
                      </a:cubicBezTo>
                      <a:cubicBezTo>
                        <a:pt x="82" y="33"/>
                        <a:pt x="82" y="33"/>
                        <a:pt x="82" y="33"/>
                      </a:cubicBezTo>
                      <a:cubicBezTo>
                        <a:pt x="83" y="33"/>
                        <a:pt x="83" y="32"/>
                        <a:pt x="83" y="31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0" y="30"/>
                        <a:pt x="80" y="30"/>
                        <a:pt x="80" y="30"/>
                      </a:cubicBezTo>
                      <a:cubicBezTo>
                        <a:pt x="79" y="30"/>
                        <a:pt x="79" y="30"/>
                        <a:pt x="79" y="31"/>
                      </a:cubicBezTo>
                      <a:cubicBezTo>
                        <a:pt x="78" y="31"/>
                        <a:pt x="78" y="31"/>
                        <a:pt x="78" y="31"/>
                      </a:cubicBezTo>
                      <a:cubicBezTo>
                        <a:pt x="78" y="31"/>
                        <a:pt x="78" y="31"/>
                        <a:pt x="78" y="31"/>
                      </a:cubicBezTo>
                      <a:cubicBezTo>
                        <a:pt x="77" y="31"/>
                        <a:pt x="77" y="31"/>
                        <a:pt x="77" y="31"/>
                      </a:cubicBezTo>
                      <a:cubicBezTo>
                        <a:pt x="76" y="30"/>
                        <a:pt x="76" y="30"/>
                        <a:pt x="76" y="30"/>
                      </a:cubicBezTo>
                      <a:cubicBezTo>
                        <a:pt x="76" y="30"/>
                        <a:pt x="76" y="30"/>
                        <a:pt x="76" y="30"/>
                      </a:cubicBezTo>
                      <a:cubicBezTo>
                        <a:pt x="77" y="30"/>
                        <a:pt x="77" y="30"/>
                        <a:pt x="77" y="30"/>
                      </a:cubicBezTo>
                      <a:cubicBezTo>
                        <a:pt x="78" y="30"/>
                        <a:pt x="78" y="30"/>
                        <a:pt x="78" y="30"/>
                      </a:cubicBezTo>
                      <a:cubicBezTo>
                        <a:pt x="78" y="29"/>
                        <a:pt x="78" y="29"/>
                        <a:pt x="78" y="29"/>
                      </a:cubicBezTo>
                      <a:cubicBezTo>
                        <a:pt x="78" y="29"/>
                        <a:pt x="78" y="29"/>
                        <a:pt x="78" y="29"/>
                      </a:cubicBezTo>
                      <a:cubicBezTo>
                        <a:pt x="79" y="29"/>
                        <a:pt x="79" y="29"/>
                        <a:pt x="79" y="29"/>
                      </a:cubicBezTo>
                      <a:cubicBezTo>
                        <a:pt x="80" y="29"/>
                        <a:pt x="80" y="29"/>
                        <a:pt x="80" y="29"/>
                      </a:cubicBezTo>
                      <a:cubicBezTo>
                        <a:pt x="80" y="29"/>
                        <a:pt x="80" y="29"/>
                        <a:pt x="80" y="29"/>
                      </a:cubicBezTo>
                      <a:cubicBezTo>
                        <a:pt x="81" y="27"/>
                        <a:pt x="81" y="27"/>
                        <a:pt x="81" y="27"/>
                      </a:cubicBezTo>
                      <a:cubicBezTo>
                        <a:pt x="81" y="27"/>
                        <a:pt x="81" y="27"/>
                        <a:pt x="81" y="27"/>
                      </a:cubicBezTo>
                      <a:cubicBezTo>
                        <a:pt x="82" y="27"/>
                        <a:pt x="82" y="27"/>
                        <a:pt x="82" y="27"/>
                      </a:cubicBezTo>
                      <a:cubicBezTo>
                        <a:pt x="82" y="27"/>
                        <a:pt x="82" y="27"/>
                        <a:pt x="82" y="27"/>
                      </a:cubicBezTo>
                      <a:cubicBezTo>
                        <a:pt x="93" y="27"/>
                        <a:pt x="93" y="27"/>
                        <a:pt x="93" y="27"/>
                      </a:cubicBezTo>
                      <a:cubicBezTo>
                        <a:pt x="93" y="27"/>
                        <a:pt x="93" y="27"/>
                        <a:pt x="93" y="27"/>
                      </a:cubicBezTo>
                      <a:cubicBezTo>
                        <a:pt x="93" y="26"/>
                        <a:pt x="93" y="26"/>
                        <a:pt x="93" y="26"/>
                      </a:cubicBezTo>
                      <a:cubicBezTo>
                        <a:pt x="94" y="26"/>
                        <a:pt x="94" y="26"/>
                        <a:pt x="94" y="26"/>
                      </a:cubicBezTo>
                      <a:cubicBezTo>
                        <a:pt x="95" y="26"/>
                        <a:pt x="95" y="26"/>
                        <a:pt x="95" y="26"/>
                      </a:cubicBezTo>
                      <a:cubicBezTo>
                        <a:pt x="95" y="25"/>
                        <a:pt x="95" y="25"/>
                        <a:pt x="95" y="25"/>
                      </a:cubicBezTo>
                      <a:cubicBezTo>
                        <a:pt x="95" y="25"/>
                        <a:pt x="95" y="25"/>
                        <a:pt x="95" y="25"/>
                      </a:cubicBezTo>
                      <a:cubicBezTo>
                        <a:pt x="95" y="25"/>
                        <a:pt x="95" y="25"/>
                        <a:pt x="95" y="25"/>
                      </a:cubicBezTo>
                      <a:cubicBezTo>
                        <a:pt x="96" y="24"/>
                        <a:pt x="96" y="24"/>
                        <a:pt x="96" y="24"/>
                      </a:cubicBezTo>
                      <a:cubicBezTo>
                        <a:pt x="96" y="23"/>
                        <a:pt x="96" y="23"/>
                        <a:pt x="96" y="23"/>
                      </a:cubicBezTo>
                      <a:cubicBezTo>
                        <a:pt x="97" y="23"/>
                        <a:pt x="97" y="23"/>
                        <a:pt x="97" y="23"/>
                      </a:cubicBezTo>
                      <a:cubicBezTo>
                        <a:pt x="97" y="23"/>
                        <a:pt x="97" y="23"/>
                        <a:pt x="98" y="23"/>
                      </a:cubicBezTo>
                      <a:cubicBezTo>
                        <a:pt x="98" y="23"/>
                        <a:pt x="99" y="23"/>
                        <a:pt x="99" y="23"/>
                      </a:cubicBezTo>
                      <a:cubicBezTo>
                        <a:pt x="100" y="23"/>
                        <a:pt x="100" y="23"/>
                        <a:pt x="101" y="23"/>
                      </a:cubicBezTo>
                      <a:cubicBezTo>
                        <a:pt x="101" y="23"/>
                        <a:pt x="101" y="23"/>
                        <a:pt x="101" y="23"/>
                      </a:cubicBezTo>
                      <a:cubicBezTo>
                        <a:pt x="101" y="23"/>
                        <a:pt x="101" y="23"/>
                        <a:pt x="101" y="23"/>
                      </a:cubicBezTo>
                      <a:cubicBezTo>
                        <a:pt x="102" y="23"/>
                        <a:pt x="102" y="23"/>
                        <a:pt x="102" y="23"/>
                      </a:cubicBezTo>
                      <a:cubicBezTo>
                        <a:pt x="103" y="23"/>
                        <a:pt x="103" y="22"/>
                        <a:pt x="103" y="22"/>
                      </a:cubicBezTo>
                      <a:cubicBezTo>
                        <a:pt x="104" y="21"/>
                        <a:pt x="104" y="21"/>
                        <a:pt x="104" y="20"/>
                      </a:cubicBezTo>
                      <a:cubicBezTo>
                        <a:pt x="103" y="19"/>
                        <a:pt x="103" y="18"/>
                        <a:pt x="103" y="18"/>
                      </a:cubicBezTo>
                      <a:cubicBezTo>
                        <a:pt x="103" y="18"/>
                        <a:pt x="103" y="18"/>
                        <a:pt x="103" y="18"/>
                      </a:cubicBezTo>
                      <a:cubicBezTo>
                        <a:pt x="102" y="17"/>
                        <a:pt x="102" y="17"/>
                        <a:pt x="102" y="16"/>
                      </a:cubicBezTo>
                      <a:cubicBezTo>
                        <a:pt x="102" y="11"/>
                        <a:pt x="102" y="11"/>
                        <a:pt x="102" y="11"/>
                      </a:cubicBezTo>
                      <a:cubicBezTo>
                        <a:pt x="101" y="11"/>
                        <a:pt x="101" y="11"/>
                        <a:pt x="101" y="11"/>
                      </a:cubicBezTo>
                      <a:cubicBezTo>
                        <a:pt x="100" y="11"/>
                        <a:pt x="100" y="12"/>
                        <a:pt x="99" y="12"/>
                      </a:cubicBezTo>
                      <a:cubicBezTo>
                        <a:pt x="99" y="12"/>
                        <a:pt x="99" y="12"/>
                        <a:pt x="99" y="12"/>
                      </a:cubicBezTo>
                      <a:cubicBezTo>
                        <a:pt x="98" y="13"/>
                        <a:pt x="98" y="13"/>
                        <a:pt x="98" y="13"/>
                      </a:cubicBezTo>
                      <a:cubicBezTo>
                        <a:pt x="97" y="12"/>
                        <a:pt x="97" y="12"/>
                        <a:pt x="97" y="12"/>
                      </a:cubicBezTo>
                      <a:cubicBezTo>
                        <a:pt x="97" y="12"/>
                        <a:pt x="97" y="12"/>
                        <a:pt x="97" y="12"/>
                      </a:cubicBezTo>
                      <a:cubicBezTo>
                        <a:pt x="96" y="12"/>
                        <a:pt x="96" y="12"/>
                        <a:pt x="96" y="12"/>
                      </a:cubicBezTo>
                      <a:cubicBezTo>
                        <a:pt x="96" y="12"/>
                        <a:pt x="96" y="12"/>
                        <a:pt x="96" y="12"/>
                      </a:cubicBezTo>
                      <a:cubicBezTo>
                        <a:pt x="97" y="12"/>
                        <a:pt x="97" y="12"/>
                        <a:pt x="97" y="12"/>
                      </a:cubicBezTo>
                      <a:cubicBezTo>
                        <a:pt x="98" y="12"/>
                        <a:pt x="98" y="12"/>
                        <a:pt x="98" y="12"/>
                      </a:cubicBezTo>
                      <a:cubicBezTo>
                        <a:pt x="98" y="10"/>
                        <a:pt x="98" y="10"/>
                        <a:pt x="98" y="10"/>
                      </a:cubicBezTo>
                      <a:cubicBezTo>
                        <a:pt x="98" y="9"/>
                        <a:pt x="97" y="8"/>
                        <a:pt x="96" y="8"/>
                      </a:cubicBezTo>
                      <a:cubicBezTo>
                        <a:pt x="96" y="8"/>
                        <a:pt x="96" y="8"/>
                        <a:pt x="96" y="8"/>
                      </a:cubicBezTo>
                      <a:cubicBezTo>
                        <a:pt x="96" y="8"/>
                        <a:pt x="96" y="8"/>
                        <a:pt x="96" y="8"/>
                      </a:cubicBezTo>
                      <a:cubicBezTo>
                        <a:pt x="90" y="8"/>
                        <a:pt x="90" y="8"/>
                        <a:pt x="90" y="8"/>
                      </a:cubicBezTo>
                      <a:cubicBezTo>
                        <a:pt x="89" y="8"/>
                        <a:pt x="89" y="9"/>
                        <a:pt x="88" y="9"/>
                      </a:cubicBezTo>
                      <a:cubicBezTo>
                        <a:pt x="88" y="10"/>
                        <a:pt x="88" y="11"/>
                        <a:pt x="87" y="11"/>
                      </a:cubicBezTo>
                      <a:cubicBezTo>
                        <a:pt x="87" y="11"/>
                        <a:pt x="86" y="11"/>
                        <a:pt x="86" y="11"/>
                      </a:cubicBezTo>
                      <a:cubicBezTo>
                        <a:pt x="85" y="11"/>
                        <a:pt x="85" y="11"/>
                        <a:pt x="85" y="11"/>
                      </a:cubicBezTo>
                      <a:cubicBezTo>
                        <a:pt x="85" y="11"/>
                        <a:pt x="85" y="11"/>
                        <a:pt x="85" y="11"/>
                      </a:cubicBezTo>
                      <a:cubicBezTo>
                        <a:pt x="81" y="11"/>
                        <a:pt x="81" y="11"/>
                        <a:pt x="81" y="11"/>
                      </a:cubicBezTo>
                      <a:cubicBezTo>
                        <a:pt x="81" y="12"/>
                        <a:pt x="81" y="12"/>
                        <a:pt x="81" y="12"/>
                      </a:cubicBezTo>
                      <a:cubicBezTo>
                        <a:pt x="81" y="13"/>
                        <a:pt x="81" y="13"/>
                        <a:pt x="81" y="13"/>
                      </a:cubicBezTo>
                      <a:cubicBezTo>
                        <a:pt x="82" y="14"/>
                        <a:pt x="82" y="15"/>
                        <a:pt x="81" y="15"/>
                      </a:cubicBezTo>
                      <a:cubicBezTo>
                        <a:pt x="81" y="15"/>
                        <a:pt x="81" y="15"/>
                        <a:pt x="81" y="15"/>
                      </a:cubicBezTo>
                      <a:cubicBezTo>
                        <a:pt x="80" y="16"/>
                        <a:pt x="80" y="16"/>
                        <a:pt x="80" y="17"/>
                      </a:cubicBezTo>
                      <a:cubicBezTo>
                        <a:pt x="80" y="17"/>
                        <a:pt x="80" y="17"/>
                        <a:pt x="80" y="17"/>
                      </a:cubicBezTo>
                      <a:cubicBezTo>
                        <a:pt x="80" y="18"/>
                        <a:pt x="80" y="18"/>
                        <a:pt x="80" y="18"/>
                      </a:cubicBezTo>
                      <a:cubicBezTo>
                        <a:pt x="79" y="18"/>
                        <a:pt x="79" y="18"/>
                        <a:pt x="79" y="18"/>
                      </a:cubicBezTo>
                      <a:cubicBezTo>
                        <a:pt x="79" y="18"/>
                        <a:pt x="79" y="18"/>
                        <a:pt x="79" y="18"/>
                      </a:cubicBezTo>
                      <a:cubicBezTo>
                        <a:pt x="78" y="18"/>
                        <a:pt x="77" y="19"/>
                        <a:pt x="76" y="19"/>
                      </a:cubicBezTo>
                      <a:cubicBezTo>
                        <a:pt x="75" y="20"/>
                        <a:pt x="75" y="20"/>
                        <a:pt x="75" y="20"/>
                      </a:cubicBezTo>
                      <a:cubicBezTo>
                        <a:pt x="75" y="21"/>
                        <a:pt x="74" y="21"/>
                        <a:pt x="74" y="21"/>
                      </a:cubicBezTo>
                      <a:cubicBezTo>
                        <a:pt x="73" y="21"/>
                        <a:pt x="73" y="22"/>
                        <a:pt x="73" y="23"/>
                      </a:cubicBezTo>
                      <a:cubicBezTo>
                        <a:pt x="73" y="23"/>
                        <a:pt x="73" y="23"/>
                        <a:pt x="73" y="23"/>
                      </a:cubicBezTo>
                      <a:cubicBezTo>
                        <a:pt x="72" y="23"/>
                        <a:pt x="72" y="23"/>
                        <a:pt x="72" y="23"/>
                      </a:cubicBezTo>
                      <a:cubicBezTo>
                        <a:pt x="72" y="23"/>
                        <a:pt x="72" y="23"/>
                        <a:pt x="72" y="23"/>
                      </a:cubicBezTo>
                      <a:cubicBezTo>
                        <a:pt x="72" y="23"/>
                        <a:pt x="72" y="23"/>
                        <a:pt x="72" y="23"/>
                      </a:cubicBezTo>
                      <a:cubicBezTo>
                        <a:pt x="72" y="22"/>
                        <a:pt x="72" y="22"/>
                        <a:pt x="72" y="22"/>
                      </a:cubicBezTo>
                      <a:cubicBezTo>
                        <a:pt x="72" y="22"/>
                        <a:pt x="73" y="22"/>
                        <a:pt x="73" y="21"/>
                      </a:cubicBezTo>
                      <a:cubicBezTo>
                        <a:pt x="73" y="20"/>
                        <a:pt x="73" y="19"/>
                        <a:pt x="72" y="18"/>
                      </a:cubicBezTo>
                      <a:cubicBezTo>
                        <a:pt x="72" y="18"/>
                        <a:pt x="72" y="18"/>
                        <a:pt x="72" y="18"/>
                      </a:cubicBezTo>
                      <a:cubicBezTo>
                        <a:pt x="72" y="17"/>
                        <a:pt x="72" y="17"/>
                        <a:pt x="72" y="17"/>
                      </a:cubicBezTo>
                      <a:cubicBezTo>
                        <a:pt x="72" y="17"/>
                        <a:pt x="72" y="16"/>
                        <a:pt x="72" y="16"/>
                      </a:cubicBezTo>
                      <a:cubicBezTo>
                        <a:pt x="72" y="16"/>
                        <a:pt x="72" y="16"/>
                        <a:pt x="72" y="16"/>
                      </a:cubicBezTo>
                      <a:cubicBezTo>
                        <a:pt x="73" y="16"/>
                        <a:pt x="73" y="16"/>
                        <a:pt x="73" y="16"/>
                      </a:cubicBezTo>
                      <a:cubicBezTo>
                        <a:pt x="73" y="14"/>
                        <a:pt x="73" y="14"/>
                        <a:pt x="73" y="14"/>
                      </a:cubicBezTo>
                      <a:cubicBezTo>
                        <a:pt x="73" y="14"/>
                        <a:pt x="73" y="14"/>
                        <a:pt x="73" y="14"/>
                      </a:cubicBezTo>
                      <a:cubicBezTo>
                        <a:pt x="74" y="14"/>
                        <a:pt x="74" y="14"/>
                        <a:pt x="74" y="14"/>
                      </a:cubicBezTo>
                      <a:cubicBezTo>
                        <a:pt x="75" y="14"/>
                        <a:pt x="75" y="13"/>
                        <a:pt x="75" y="13"/>
                      </a:cubicBezTo>
                      <a:cubicBezTo>
                        <a:pt x="75" y="13"/>
                        <a:pt x="75" y="13"/>
                        <a:pt x="75" y="13"/>
                      </a:cubicBezTo>
                      <a:cubicBezTo>
                        <a:pt x="75" y="11"/>
                        <a:pt x="75" y="11"/>
                        <a:pt x="75" y="11"/>
                      </a:cubicBezTo>
                      <a:cubicBezTo>
                        <a:pt x="75" y="10"/>
                        <a:pt x="75" y="10"/>
                        <a:pt x="75" y="10"/>
                      </a:cubicBezTo>
                      <a:cubicBezTo>
                        <a:pt x="75" y="10"/>
                        <a:pt x="75" y="10"/>
                        <a:pt x="75" y="10"/>
                      </a:cubicBezTo>
                      <a:cubicBezTo>
                        <a:pt x="76" y="10"/>
                        <a:pt x="76" y="10"/>
                        <a:pt x="76" y="10"/>
                      </a:cubicBezTo>
                      <a:cubicBezTo>
                        <a:pt x="76" y="9"/>
                        <a:pt x="76" y="9"/>
                        <a:pt x="76" y="9"/>
                      </a:cubicBezTo>
                      <a:cubicBezTo>
                        <a:pt x="76" y="9"/>
                        <a:pt x="76" y="9"/>
                        <a:pt x="76" y="9"/>
                      </a:cubicBezTo>
                      <a:cubicBezTo>
                        <a:pt x="76" y="9"/>
                        <a:pt x="76" y="9"/>
                        <a:pt x="76" y="9"/>
                      </a:cubicBezTo>
                      <a:cubicBezTo>
                        <a:pt x="76" y="9"/>
                        <a:pt x="76" y="9"/>
                        <a:pt x="76" y="9"/>
                      </a:cubicBezTo>
                      <a:cubicBezTo>
                        <a:pt x="77" y="9"/>
                        <a:pt x="77" y="9"/>
                        <a:pt x="77" y="9"/>
                      </a:cubicBezTo>
                      <a:cubicBezTo>
                        <a:pt x="80" y="9"/>
                        <a:pt x="80" y="9"/>
                        <a:pt x="80" y="9"/>
                      </a:cubicBezTo>
                      <a:cubicBezTo>
                        <a:pt x="80" y="9"/>
                        <a:pt x="80" y="9"/>
                        <a:pt x="80" y="9"/>
                      </a:cubicBezTo>
                      <a:cubicBezTo>
                        <a:pt x="80" y="9"/>
                        <a:pt x="80" y="9"/>
                        <a:pt x="80" y="9"/>
                      </a:cubicBezTo>
                      <a:cubicBezTo>
                        <a:pt x="81" y="9"/>
                        <a:pt x="82" y="8"/>
                        <a:pt x="82" y="8"/>
                      </a:cubicBezTo>
                      <a:cubicBezTo>
                        <a:pt x="82" y="7"/>
                        <a:pt x="82" y="7"/>
                        <a:pt x="82" y="7"/>
                      </a:cubicBezTo>
                      <a:cubicBezTo>
                        <a:pt x="83" y="7"/>
                        <a:pt x="83" y="7"/>
                        <a:pt x="83" y="7"/>
                      </a:cubicBezTo>
                      <a:cubicBezTo>
                        <a:pt x="85" y="7"/>
                        <a:pt x="85" y="7"/>
                        <a:pt x="85" y="7"/>
                      </a:cubicBezTo>
                      <a:cubicBezTo>
                        <a:pt x="86" y="7"/>
                        <a:pt x="86" y="7"/>
                        <a:pt x="86" y="6"/>
                      </a:cubicBezTo>
                      <a:cubicBezTo>
                        <a:pt x="86" y="6"/>
                        <a:pt x="86" y="6"/>
                        <a:pt x="86" y="6"/>
                      </a:cubicBezTo>
                      <a:cubicBezTo>
                        <a:pt x="86" y="6"/>
                        <a:pt x="86" y="6"/>
                        <a:pt x="86" y="6"/>
                      </a:cubicBezTo>
                      <a:cubicBezTo>
                        <a:pt x="86" y="6"/>
                        <a:pt x="86" y="6"/>
                        <a:pt x="86" y="6"/>
                      </a:cubicBezTo>
                      <a:cubicBezTo>
                        <a:pt x="87" y="6"/>
                        <a:pt x="87" y="6"/>
                        <a:pt x="87" y="6"/>
                      </a:cubicBezTo>
                      <a:cubicBezTo>
                        <a:pt x="87" y="6"/>
                        <a:pt x="87" y="6"/>
                        <a:pt x="87" y="6"/>
                      </a:cubicBezTo>
                      <a:cubicBezTo>
                        <a:pt x="88" y="5"/>
                        <a:pt x="88" y="5"/>
                        <a:pt x="88" y="4"/>
                      </a:cubicBezTo>
                      <a:cubicBezTo>
                        <a:pt x="89" y="3"/>
                        <a:pt x="89" y="2"/>
                        <a:pt x="89" y="2"/>
                      </a:cubicBezTo>
                      <a:cubicBezTo>
                        <a:pt x="88" y="0"/>
                        <a:pt x="87" y="0"/>
                        <a:pt x="86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19" rIns="91440" bIns="45719" numCol="1" anchor="t" anchorCtr="0" compatLnSpc="1"/>
                <a:lstStyle/>
                <a:p>
                  <a:endParaRPr lang="zh-CN" altLang="en-US" sz="1200">
                    <a:solidFill>
                      <a:prstClr val="black"/>
                    </a:solidFill>
                    <a:latin typeface="+mj-ea"/>
                    <a:ea typeface="+mj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29" name="Freeform 43"/>
                <p:cNvSpPr>
                  <a:spLocks noEditPoints="1"/>
                </p:cNvSpPr>
                <p:nvPr/>
              </p:nvSpPr>
              <p:spPr bwMode="auto">
                <a:xfrm>
                  <a:off x="4164" y="2301"/>
                  <a:ext cx="31" cy="55"/>
                </a:xfrm>
                <a:custGeom>
                  <a:avLst/>
                  <a:gdLst>
                    <a:gd name="T0" fmla="*/ 12 w 13"/>
                    <a:gd name="T1" fmla="*/ 0 h 23"/>
                    <a:gd name="T2" fmla="*/ 12 w 13"/>
                    <a:gd name="T3" fmla="*/ 0 h 23"/>
                    <a:gd name="T4" fmla="*/ 12 w 13"/>
                    <a:gd name="T5" fmla="*/ 0 h 23"/>
                    <a:gd name="T6" fmla="*/ 12 w 13"/>
                    <a:gd name="T7" fmla="*/ 0 h 23"/>
                    <a:gd name="T8" fmla="*/ 9 w 13"/>
                    <a:gd name="T9" fmla="*/ 0 h 23"/>
                    <a:gd name="T10" fmla="*/ 7 w 13"/>
                    <a:gd name="T11" fmla="*/ 2 h 23"/>
                    <a:gd name="T12" fmla="*/ 6 w 13"/>
                    <a:gd name="T13" fmla="*/ 4 h 23"/>
                    <a:gd name="T14" fmla="*/ 5 w 13"/>
                    <a:gd name="T15" fmla="*/ 6 h 23"/>
                    <a:gd name="T16" fmla="*/ 5 w 13"/>
                    <a:gd name="T17" fmla="*/ 6 h 23"/>
                    <a:gd name="T18" fmla="*/ 4 w 13"/>
                    <a:gd name="T19" fmla="*/ 7 h 23"/>
                    <a:gd name="T20" fmla="*/ 3 w 13"/>
                    <a:gd name="T21" fmla="*/ 9 h 23"/>
                    <a:gd name="T22" fmla="*/ 3 w 13"/>
                    <a:gd name="T23" fmla="*/ 9 h 23"/>
                    <a:gd name="T24" fmla="*/ 3 w 13"/>
                    <a:gd name="T25" fmla="*/ 10 h 23"/>
                    <a:gd name="T26" fmla="*/ 2 w 13"/>
                    <a:gd name="T27" fmla="*/ 14 h 23"/>
                    <a:gd name="T28" fmla="*/ 2 w 13"/>
                    <a:gd name="T29" fmla="*/ 14 h 23"/>
                    <a:gd name="T30" fmla="*/ 1 w 13"/>
                    <a:gd name="T31" fmla="*/ 14 h 23"/>
                    <a:gd name="T32" fmla="*/ 0 w 13"/>
                    <a:gd name="T33" fmla="*/ 19 h 23"/>
                    <a:gd name="T34" fmla="*/ 1 w 13"/>
                    <a:gd name="T35" fmla="*/ 21 h 23"/>
                    <a:gd name="T36" fmla="*/ 0 w 13"/>
                    <a:gd name="T37" fmla="*/ 22 h 23"/>
                    <a:gd name="T38" fmla="*/ 1 w 13"/>
                    <a:gd name="T39" fmla="*/ 23 h 23"/>
                    <a:gd name="T40" fmla="*/ 2 w 13"/>
                    <a:gd name="T41" fmla="*/ 23 h 23"/>
                    <a:gd name="T42" fmla="*/ 6 w 13"/>
                    <a:gd name="T43" fmla="*/ 19 h 23"/>
                    <a:gd name="T44" fmla="*/ 6 w 13"/>
                    <a:gd name="T45" fmla="*/ 18 h 23"/>
                    <a:gd name="T46" fmla="*/ 7 w 13"/>
                    <a:gd name="T47" fmla="*/ 18 h 23"/>
                    <a:gd name="T48" fmla="*/ 7 w 13"/>
                    <a:gd name="T49" fmla="*/ 16 h 23"/>
                    <a:gd name="T50" fmla="*/ 7 w 13"/>
                    <a:gd name="T51" fmla="*/ 14 h 23"/>
                    <a:gd name="T52" fmla="*/ 7 w 13"/>
                    <a:gd name="T53" fmla="*/ 14 h 23"/>
                    <a:gd name="T54" fmla="*/ 7 w 13"/>
                    <a:gd name="T55" fmla="*/ 13 h 23"/>
                    <a:gd name="T56" fmla="*/ 7 w 13"/>
                    <a:gd name="T57" fmla="*/ 12 h 23"/>
                    <a:gd name="T58" fmla="*/ 7 w 13"/>
                    <a:gd name="T59" fmla="*/ 12 h 23"/>
                    <a:gd name="T60" fmla="*/ 8 w 13"/>
                    <a:gd name="T61" fmla="*/ 10 h 23"/>
                    <a:gd name="T62" fmla="*/ 8 w 13"/>
                    <a:gd name="T63" fmla="*/ 10 h 23"/>
                    <a:gd name="T64" fmla="*/ 8 w 13"/>
                    <a:gd name="T65" fmla="*/ 9 h 23"/>
                    <a:gd name="T66" fmla="*/ 8 w 13"/>
                    <a:gd name="T67" fmla="*/ 9 h 23"/>
                    <a:gd name="T68" fmla="*/ 9 w 13"/>
                    <a:gd name="T69" fmla="*/ 9 h 23"/>
                    <a:gd name="T70" fmla="*/ 12 w 13"/>
                    <a:gd name="T71" fmla="*/ 2 h 23"/>
                    <a:gd name="T72" fmla="*/ 12 w 13"/>
                    <a:gd name="T73" fmla="*/ 3 h 23"/>
                    <a:gd name="T74" fmla="*/ 11 w 13"/>
                    <a:gd name="T75" fmla="*/ 3 h 23"/>
                    <a:gd name="T76" fmla="*/ 11 w 13"/>
                    <a:gd name="T77" fmla="*/ 2 h 23"/>
                    <a:gd name="T78" fmla="*/ 10 w 13"/>
                    <a:gd name="T79" fmla="*/ 1 h 23"/>
                    <a:gd name="T80" fmla="*/ 10 w 13"/>
                    <a:gd name="T81" fmla="*/ 0 h 23"/>
                    <a:gd name="T82" fmla="*/ 9 w 13"/>
                    <a:gd name="T83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3" h="23">
                      <a:moveTo>
                        <a:pt x="12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moveTo>
                        <a:pt x="9" y="0"/>
                      </a:moveTo>
                      <a:cubicBezTo>
                        <a:pt x="9" y="1"/>
                        <a:pt x="8" y="1"/>
                        <a:pt x="7" y="2"/>
                      </a:cubicBezTo>
                      <a:cubicBezTo>
                        <a:pt x="7" y="3"/>
                        <a:pt x="6" y="3"/>
                        <a:pt x="6" y="4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3" y="7"/>
                        <a:pt x="3" y="8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2" y="11"/>
                        <a:pt x="2" y="12"/>
                        <a:pt x="2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4"/>
                        <a:pt x="1" y="14"/>
                        <a:pt x="1" y="14"/>
                      </a:cubicBezTo>
                      <a:cubicBezTo>
                        <a:pt x="0" y="15"/>
                        <a:pt x="0" y="17"/>
                        <a:pt x="0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5" y="23"/>
                        <a:pt x="5" y="20"/>
                        <a:pt x="6" y="19"/>
                      </a:cubicBezTo>
                      <a:cubicBezTo>
                        <a:pt x="6" y="18"/>
                        <a:pt x="6" y="18"/>
                        <a:pt x="6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7"/>
                        <a:pt x="7" y="16"/>
                        <a:pt x="7" y="16"/>
                      </a:cubicBezTo>
                      <a:cubicBezTo>
                        <a:pt x="7" y="15"/>
                        <a:pt x="7" y="15"/>
                        <a:pt x="7" y="1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8" y="12"/>
                        <a:pt x="8" y="11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11" y="8"/>
                        <a:pt x="13" y="5"/>
                        <a:pt x="12" y="2"/>
                      </a:cubicBezTo>
                      <a:cubicBezTo>
                        <a:pt x="12" y="2"/>
                        <a:pt x="12" y="2"/>
                        <a:pt x="12" y="3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10" y="2"/>
                        <a:pt x="10" y="1"/>
                        <a:pt x="10" y="1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9" y="0"/>
                        <a:pt x="9" y="0"/>
                        <a:pt x="9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19" rIns="91440" bIns="45719" numCol="1" anchor="t" anchorCtr="0" compatLnSpc="1"/>
                <a:lstStyle/>
                <a:p>
                  <a:endParaRPr lang="zh-CN" altLang="en-US" sz="1200">
                    <a:solidFill>
                      <a:prstClr val="black"/>
                    </a:solidFill>
                    <a:latin typeface="+mj-ea"/>
                    <a:ea typeface="+mj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0" name="Freeform 44"/>
                <p:cNvSpPr/>
                <p:nvPr/>
              </p:nvSpPr>
              <p:spPr bwMode="auto">
                <a:xfrm>
                  <a:off x="4188" y="2298"/>
                  <a:ext cx="7" cy="10"/>
                </a:xfrm>
                <a:custGeom>
                  <a:avLst/>
                  <a:gdLst>
                    <a:gd name="T0" fmla="*/ 1 w 3"/>
                    <a:gd name="T1" fmla="*/ 0 h 4"/>
                    <a:gd name="T2" fmla="*/ 0 w 3"/>
                    <a:gd name="T3" fmla="*/ 1 h 4"/>
                    <a:gd name="T4" fmla="*/ 0 w 3"/>
                    <a:gd name="T5" fmla="*/ 2 h 4"/>
                    <a:gd name="T6" fmla="*/ 1 w 3"/>
                    <a:gd name="T7" fmla="*/ 3 h 4"/>
                    <a:gd name="T8" fmla="*/ 1 w 3"/>
                    <a:gd name="T9" fmla="*/ 4 h 4"/>
                    <a:gd name="T10" fmla="*/ 2 w 3"/>
                    <a:gd name="T11" fmla="*/ 4 h 4"/>
                    <a:gd name="T12" fmla="*/ 2 w 3"/>
                    <a:gd name="T13" fmla="*/ 3 h 4"/>
                    <a:gd name="T14" fmla="*/ 3 w 3"/>
                    <a:gd name="T15" fmla="*/ 2 h 4"/>
                    <a:gd name="T16" fmla="*/ 2 w 3"/>
                    <a:gd name="T17" fmla="*/ 1 h 4"/>
                    <a:gd name="T18" fmla="*/ 2 w 3"/>
                    <a:gd name="T19" fmla="*/ 1 h 4"/>
                    <a:gd name="T20" fmla="*/ 1 w 3"/>
                    <a:gd name="T2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" h="4"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3" y="3"/>
                        <a:pt x="3" y="3"/>
                        <a:pt x="3" y="2"/>
                      </a:cubicBezTo>
                      <a:cubicBezTo>
                        <a:pt x="3" y="2"/>
                        <a:pt x="2" y="2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1" y="1"/>
                        <a:pt x="1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19" rIns="91440" bIns="45719" numCol="1" anchor="t" anchorCtr="0" compatLnSpc="1"/>
                <a:lstStyle/>
                <a:p>
                  <a:endParaRPr lang="zh-CN" altLang="en-US" sz="1200">
                    <a:solidFill>
                      <a:prstClr val="black"/>
                    </a:solidFill>
                    <a:latin typeface="+mj-ea"/>
                    <a:ea typeface="+mj-ea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21" name="椭圆 120"/>
              <p:cNvSpPr/>
              <p:nvPr/>
            </p:nvSpPr>
            <p:spPr>
              <a:xfrm>
                <a:off x="5245265" y="2863322"/>
                <a:ext cx="1538545" cy="1523312"/>
              </a:xfrm>
              <a:prstGeom prst="ellipse">
                <a:avLst/>
              </a:prstGeom>
              <a:gradFill flip="none" rotWithShape="1">
                <a:gsLst>
                  <a:gs pos="66000">
                    <a:schemeClr val="tx1">
                      <a:alpha val="4000"/>
                    </a:schemeClr>
                  </a:gs>
                  <a:gs pos="26000">
                    <a:schemeClr val="bg1">
                      <a:alpha val="0"/>
                    </a:schemeClr>
                  </a:gs>
                  <a:gs pos="100000">
                    <a:schemeClr val="tx1">
                      <a:alpha val="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62" name="组合 161"/>
          <p:cNvGrpSpPr/>
          <p:nvPr/>
        </p:nvGrpSpPr>
        <p:grpSpPr>
          <a:xfrm>
            <a:off x="8167323" y="4743625"/>
            <a:ext cx="964236" cy="1418629"/>
            <a:chOff x="3492985" y="4720558"/>
            <a:chExt cx="964236" cy="1418629"/>
          </a:xfrm>
        </p:grpSpPr>
        <p:sp>
          <p:nvSpPr>
            <p:cNvPr id="163" name="圆角矩形 162"/>
            <p:cNvSpPr/>
            <p:nvPr/>
          </p:nvSpPr>
          <p:spPr>
            <a:xfrm rot="2700000">
              <a:off x="3361370" y="5043337"/>
              <a:ext cx="1418629" cy="77307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alpha val="69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+mj-ea"/>
                <a:ea typeface="+mj-ea"/>
              </a:endParaRPr>
            </a:p>
          </p:txBody>
        </p:sp>
        <p:sp>
          <p:nvSpPr>
            <p:cNvPr id="164" name="椭圆 163"/>
            <p:cNvSpPr/>
            <p:nvPr/>
          </p:nvSpPr>
          <p:spPr>
            <a:xfrm>
              <a:off x="3492985" y="4841955"/>
              <a:ext cx="647270" cy="64727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+mj-ea"/>
                <a:ea typeface="+mj-ea"/>
              </a:endParaRPr>
            </a:p>
          </p:txBody>
        </p:sp>
        <p:sp>
          <p:nvSpPr>
            <p:cNvPr id="165" name="圆角矩形 164"/>
            <p:cNvSpPr/>
            <p:nvPr/>
          </p:nvSpPr>
          <p:spPr>
            <a:xfrm rot="2700000">
              <a:off x="3441715" y="5111650"/>
              <a:ext cx="1248278" cy="61637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alpha val="55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+mj-ea"/>
                <a:ea typeface="+mj-ea"/>
              </a:endParaRPr>
            </a:p>
          </p:txBody>
        </p:sp>
        <p:sp>
          <p:nvSpPr>
            <p:cNvPr id="166" name="椭圆 165"/>
            <p:cNvSpPr/>
            <p:nvPr/>
          </p:nvSpPr>
          <p:spPr>
            <a:xfrm>
              <a:off x="3556392" y="4905362"/>
              <a:ext cx="520456" cy="520456"/>
            </a:xfrm>
            <a:prstGeom prst="ellipse">
              <a:avLst/>
            </a:pr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3592520" y="4951891"/>
              <a:ext cx="5160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+mj-ea"/>
                  <a:ea typeface="+mj-ea"/>
                </a:rPr>
                <a:t>06</a:t>
              </a:r>
              <a:endParaRPr lang="zh-CN" altLang="en-US" sz="2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3819829" y="3425464"/>
            <a:ext cx="964236" cy="1418629"/>
            <a:chOff x="3492985" y="4720558"/>
            <a:chExt cx="964236" cy="1418629"/>
          </a:xfrm>
        </p:grpSpPr>
        <p:sp>
          <p:nvSpPr>
            <p:cNvPr id="169" name="圆角矩形 168"/>
            <p:cNvSpPr/>
            <p:nvPr/>
          </p:nvSpPr>
          <p:spPr>
            <a:xfrm rot="2700000">
              <a:off x="3361370" y="5043337"/>
              <a:ext cx="1418629" cy="77307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alpha val="69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+mj-ea"/>
                <a:ea typeface="+mj-ea"/>
              </a:endParaRPr>
            </a:p>
          </p:txBody>
        </p:sp>
        <p:sp>
          <p:nvSpPr>
            <p:cNvPr id="170" name="椭圆 169"/>
            <p:cNvSpPr/>
            <p:nvPr/>
          </p:nvSpPr>
          <p:spPr>
            <a:xfrm>
              <a:off x="3492985" y="4841955"/>
              <a:ext cx="647270" cy="64727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+mj-ea"/>
                <a:ea typeface="+mj-ea"/>
              </a:endParaRPr>
            </a:p>
          </p:txBody>
        </p:sp>
        <p:sp>
          <p:nvSpPr>
            <p:cNvPr id="171" name="圆角矩形 170"/>
            <p:cNvSpPr/>
            <p:nvPr/>
          </p:nvSpPr>
          <p:spPr>
            <a:xfrm rot="2700000">
              <a:off x="3441715" y="5111650"/>
              <a:ext cx="1248278" cy="61637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alpha val="55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+mj-ea"/>
                <a:ea typeface="+mj-ea"/>
              </a:endParaRPr>
            </a:p>
          </p:txBody>
        </p:sp>
        <p:sp>
          <p:nvSpPr>
            <p:cNvPr id="172" name="椭圆 171"/>
            <p:cNvSpPr/>
            <p:nvPr/>
          </p:nvSpPr>
          <p:spPr>
            <a:xfrm>
              <a:off x="3556392" y="4905362"/>
              <a:ext cx="520456" cy="520456"/>
            </a:xfrm>
            <a:prstGeom prst="ellipse">
              <a:avLst/>
            </a:pr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3592520" y="4951891"/>
              <a:ext cx="5160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+mj-ea"/>
                  <a:ea typeface="+mj-ea"/>
                </a:rPr>
                <a:t>02</a:t>
              </a:r>
              <a:endParaRPr lang="zh-CN" altLang="en-US" sz="2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74" name="组合 173"/>
          <p:cNvGrpSpPr/>
          <p:nvPr/>
        </p:nvGrpSpPr>
        <p:grpSpPr>
          <a:xfrm>
            <a:off x="7760113" y="3425464"/>
            <a:ext cx="964236" cy="1418629"/>
            <a:chOff x="3492985" y="4720558"/>
            <a:chExt cx="964236" cy="1418629"/>
          </a:xfrm>
        </p:grpSpPr>
        <p:sp>
          <p:nvSpPr>
            <p:cNvPr id="175" name="圆角矩形 174"/>
            <p:cNvSpPr/>
            <p:nvPr/>
          </p:nvSpPr>
          <p:spPr>
            <a:xfrm rot="2700000">
              <a:off x="3361370" y="5043337"/>
              <a:ext cx="1418629" cy="77307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alpha val="69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+mj-ea"/>
                <a:ea typeface="+mj-ea"/>
              </a:endParaRPr>
            </a:p>
          </p:txBody>
        </p:sp>
        <p:sp>
          <p:nvSpPr>
            <p:cNvPr id="176" name="椭圆 175"/>
            <p:cNvSpPr/>
            <p:nvPr/>
          </p:nvSpPr>
          <p:spPr>
            <a:xfrm>
              <a:off x="3492985" y="4841955"/>
              <a:ext cx="647270" cy="64727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+mj-ea"/>
                <a:ea typeface="+mj-ea"/>
              </a:endParaRPr>
            </a:p>
          </p:txBody>
        </p:sp>
        <p:sp>
          <p:nvSpPr>
            <p:cNvPr id="177" name="圆角矩形 176"/>
            <p:cNvSpPr/>
            <p:nvPr/>
          </p:nvSpPr>
          <p:spPr>
            <a:xfrm rot="2700000">
              <a:off x="3441715" y="5111650"/>
              <a:ext cx="1248278" cy="61637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alpha val="55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+mj-ea"/>
                <a:ea typeface="+mj-ea"/>
              </a:endParaRPr>
            </a:p>
          </p:txBody>
        </p:sp>
        <p:sp>
          <p:nvSpPr>
            <p:cNvPr id="178" name="椭圆 177"/>
            <p:cNvSpPr/>
            <p:nvPr/>
          </p:nvSpPr>
          <p:spPr>
            <a:xfrm>
              <a:off x="3556392" y="4905362"/>
              <a:ext cx="520456" cy="520456"/>
            </a:xfrm>
            <a:prstGeom prst="ellipse">
              <a:avLst/>
            </a:pr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3592520" y="4951891"/>
              <a:ext cx="5160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+mj-ea"/>
                  <a:ea typeface="+mj-ea"/>
                </a:rPr>
                <a:t>05</a:t>
              </a:r>
              <a:endParaRPr lang="zh-CN" altLang="en-US" sz="2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4885124" y="2487280"/>
            <a:ext cx="964236" cy="1418629"/>
            <a:chOff x="3492985" y="4720558"/>
            <a:chExt cx="964236" cy="1418629"/>
          </a:xfrm>
        </p:grpSpPr>
        <p:sp>
          <p:nvSpPr>
            <p:cNvPr id="181" name="圆角矩形 180"/>
            <p:cNvSpPr/>
            <p:nvPr/>
          </p:nvSpPr>
          <p:spPr>
            <a:xfrm rot="2700000">
              <a:off x="3361370" y="5043337"/>
              <a:ext cx="1418629" cy="77307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alpha val="69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+mj-ea"/>
                <a:ea typeface="+mj-ea"/>
              </a:endParaRPr>
            </a:p>
          </p:txBody>
        </p:sp>
        <p:sp>
          <p:nvSpPr>
            <p:cNvPr id="182" name="椭圆 181"/>
            <p:cNvSpPr/>
            <p:nvPr/>
          </p:nvSpPr>
          <p:spPr>
            <a:xfrm>
              <a:off x="3492985" y="4841955"/>
              <a:ext cx="647270" cy="64727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+mj-ea"/>
                <a:ea typeface="+mj-ea"/>
              </a:endParaRPr>
            </a:p>
          </p:txBody>
        </p:sp>
        <p:sp>
          <p:nvSpPr>
            <p:cNvPr id="183" name="圆角矩形 182"/>
            <p:cNvSpPr/>
            <p:nvPr/>
          </p:nvSpPr>
          <p:spPr>
            <a:xfrm rot="2700000">
              <a:off x="3441715" y="5111650"/>
              <a:ext cx="1248278" cy="61637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alpha val="55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+mj-ea"/>
                <a:ea typeface="+mj-ea"/>
              </a:endParaRPr>
            </a:p>
          </p:txBody>
        </p:sp>
        <p:sp>
          <p:nvSpPr>
            <p:cNvPr id="184" name="椭圆 183"/>
            <p:cNvSpPr/>
            <p:nvPr/>
          </p:nvSpPr>
          <p:spPr>
            <a:xfrm>
              <a:off x="3556392" y="4905362"/>
              <a:ext cx="520456" cy="520456"/>
            </a:xfrm>
            <a:prstGeom prst="ellipse">
              <a:avLst/>
            </a:pr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85" name="文本框 184"/>
            <p:cNvSpPr txBox="1"/>
            <p:nvPr/>
          </p:nvSpPr>
          <p:spPr>
            <a:xfrm>
              <a:off x="3592520" y="4951891"/>
              <a:ext cx="5160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+mj-ea"/>
                  <a:ea typeface="+mj-ea"/>
                </a:rPr>
                <a:t>03</a:t>
              </a:r>
              <a:endParaRPr lang="zh-CN" altLang="en-US" sz="2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86" name="组合 185"/>
          <p:cNvGrpSpPr/>
          <p:nvPr/>
        </p:nvGrpSpPr>
        <p:grpSpPr>
          <a:xfrm>
            <a:off x="6566558" y="2487280"/>
            <a:ext cx="964236" cy="1418629"/>
            <a:chOff x="3492985" y="4720558"/>
            <a:chExt cx="964236" cy="1418629"/>
          </a:xfrm>
        </p:grpSpPr>
        <p:sp>
          <p:nvSpPr>
            <p:cNvPr id="187" name="圆角矩形 186"/>
            <p:cNvSpPr/>
            <p:nvPr/>
          </p:nvSpPr>
          <p:spPr>
            <a:xfrm rot="2700000">
              <a:off x="3361370" y="5043337"/>
              <a:ext cx="1418629" cy="77307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alpha val="69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+mj-ea"/>
                <a:ea typeface="+mj-ea"/>
              </a:endParaRPr>
            </a:p>
          </p:txBody>
        </p:sp>
        <p:sp>
          <p:nvSpPr>
            <p:cNvPr id="188" name="椭圆 187"/>
            <p:cNvSpPr/>
            <p:nvPr/>
          </p:nvSpPr>
          <p:spPr>
            <a:xfrm>
              <a:off x="3492985" y="4841955"/>
              <a:ext cx="647270" cy="64727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+mj-ea"/>
                <a:ea typeface="+mj-ea"/>
              </a:endParaRPr>
            </a:p>
          </p:txBody>
        </p:sp>
        <p:sp>
          <p:nvSpPr>
            <p:cNvPr id="189" name="圆角矩形 188"/>
            <p:cNvSpPr/>
            <p:nvPr/>
          </p:nvSpPr>
          <p:spPr>
            <a:xfrm rot="2700000">
              <a:off x="3441715" y="5111650"/>
              <a:ext cx="1248278" cy="61637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alpha val="55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+mj-ea"/>
                <a:ea typeface="+mj-ea"/>
              </a:endParaRPr>
            </a:p>
          </p:txBody>
        </p:sp>
        <p:sp>
          <p:nvSpPr>
            <p:cNvPr id="190" name="椭圆 189"/>
            <p:cNvSpPr/>
            <p:nvPr/>
          </p:nvSpPr>
          <p:spPr>
            <a:xfrm>
              <a:off x="3556392" y="4905362"/>
              <a:ext cx="520456" cy="520456"/>
            </a:xfrm>
            <a:prstGeom prst="ellipse">
              <a:avLst/>
            </a:pr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3592520" y="4951891"/>
              <a:ext cx="5160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+mj-ea"/>
                  <a:ea typeface="+mj-ea"/>
                </a:rPr>
                <a:t>04</a:t>
              </a:r>
              <a:endParaRPr lang="zh-CN" altLang="en-US" sz="2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92" name="文本框 191"/>
          <p:cNvSpPr txBox="1"/>
          <p:nvPr/>
        </p:nvSpPr>
        <p:spPr>
          <a:xfrm>
            <a:off x="1129030" y="5090160"/>
            <a:ext cx="2392045" cy="40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8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大手术恢复时间长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" name="文本框 192"/>
          <p:cNvSpPr txBox="1"/>
          <p:nvPr/>
        </p:nvSpPr>
        <p:spPr>
          <a:xfrm>
            <a:off x="2946400" y="2699385"/>
            <a:ext cx="1991995" cy="40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8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组员需学习成本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2155825" y="3690620"/>
            <a:ext cx="1957705" cy="40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8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编译时间加长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7330440" y="2728595"/>
            <a:ext cx="2361565" cy="40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8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产品设计偏组件化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8800537" y="5053169"/>
            <a:ext cx="1470442" cy="40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8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发版检查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87971" y="675648"/>
            <a:ext cx="173159" cy="1731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683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7" grpId="0" bldLvl="0" animBg="1"/>
      <p:bldP spid="104" grpId="0"/>
      <p:bldP spid="192" grpId="0"/>
      <p:bldP spid="193" grpId="0"/>
      <p:bldP spid="194" grpId="0"/>
      <p:bldP spid="195" grpId="0"/>
      <p:bldP spid="196" grpId="0"/>
      <p:bldP spid="2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96464" y="524956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2266268"/>
            <a:ext cx="12206689" cy="4591732"/>
          </a:xfrm>
          <a:custGeom>
            <a:avLst/>
            <a:gdLst>
              <a:gd name="connsiteX0" fmla="*/ 0 w 12206689"/>
              <a:gd name="connsiteY0" fmla="*/ 0 h 4590663"/>
              <a:gd name="connsiteX1" fmla="*/ 4595717 w 12206689"/>
              <a:gd name="connsiteY1" fmla="*/ 0 h 4590663"/>
              <a:gd name="connsiteX2" fmla="*/ 4591489 w 12206689"/>
              <a:gd name="connsiteY2" fmla="*/ 83728 h 4590663"/>
              <a:gd name="connsiteX3" fmla="*/ 6125961 w 12206689"/>
              <a:gd name="connsiteY3" fmla="*/ 1618200 h 4590663"/>
              <a:gd name="connsiteX4" fmla="*/ 7660433 w 12206689"/>
              <a:gd name="connsiteY4" fmla="*/ 83728 h 4590663"/>
              <a:gd name="connsiteX5" fmla="*/ 7656205 w 12206689"/>
              <a:gd name="connsiteY5" fmla="*/ 0 h 4590663"/>
              <a:gd name="connsiteX6" fmla="*/ 12206689 w 12206689"/>
              <a:gd name="connsiteY6" fmla="*/ 0 h 4590663"/>
              <a:gd name="connsiteX7" fmla="*/ 12206689 w 12206689"/>
              <a:gd name="connsiteY7" fmla="*/ 4590663 h 4590663"/>
              <a:gd name="connsiteX8" fmla="*/ 0 w 12206689"/>
              <a:gd name="connsiteY8" fmla="*/ 4590663 h 4590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6689" h="4590663">
                <a:moveTo>
                  <a:pt x="0" y="0"/>
                </a:moveTo>
                <a:lnTo>
                  <a:pt x="4595717" y="0"/>
                </a:lnTo>
                <a:lnTo>
                  <a:pt x="4591489" y="83728"/>
                </a:lnTo>
                <a:cubicBezTo>
                  <a:pt x="4591489" y="931193"/>
                  <a:pt x="5278496" y="1618200"/>
                  <a:pt x="6125961" y="1618200"/>
                </a:cubicBezTo>
                <a:cubicBezTo>
                  <a:pt x="6973426" y="1618200"/>
                  <a:pt x="7660433" y="931193"/>
                  <a:pt x="7660433" y="83728"/>
                </a:cubicBezTo>
                <a:lnTo>
                  <a:pt x="7656205" y="0"/>
                </a:lnTo>
                <a:lnTo>
                  <a:pt x="12206689" y="0"/>
                </a:lnTo>
                <a:lnTo>
                  <a:pt x="12206689" y="4590663"/>
                </a:lnTo>
                <a:lnTo>
                  <a:pt x="0" y="4590663"/>
                </a:lnTo>
                <a:close/>
              </a:path>
            </a:pathLst>
          </a:custGeom>
          <a:gradFill>
            <a:gsLst>
              <a:gs pos="0">
                <a:srgbClr val="067FC9"/>
              </a:gs>
              <a:gs pos="100000">
                <a:srgbClr val="00B2CA"/>
              </a:gs>
            </a:gsLst>
            <a:lin ang="2700000" scaled="1"/>
          </a:gra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algn="ctr" defTabSz="1218565"/>
            <a:endParaRPr lang="zh-CN" altLang="en-US" sz="3200" kern="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811163" y="1003666"/>
            <a:ext cx="2629596" cy="2629596"/>
          </a:xfrm>
          <a:prstGeom prst="ellipse">
            <a:avLst/>
          </a:prstGeom>
          <a:gradFill>
            <a:gsLst>
              <a:gs pos="0">
                <a:srgbClr val="00B2CA"/>
              </a:gs>
              <a:gs pos="100000">
                <a:srgbClr val="067FC9"/>
              </a:gs>
            </a:gsLst>
            <a:lin ang="0" scaled="0"/>
          </a:gradFill>
          <a:ln w="44450" cap="flat" cmpd="sng" algn="ctr">
            <a:solidFill>
              <a:sysClr val="window" lastClr="FFFFFF"/>
            </a:solidFill>
            <a:prstDash val="solid"/>
          </a:ln>
          <a:effectLst>
            <a:outerShdw blurRad="88900" dist="6350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1218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14"/>
          <p:cNvSpPr txBox="1"/>
          <p:nvPr/>
        </p:nvSpPr>
        <p:spPr>
          <a:xfrm>
            <a:off x="4898390" y="1913255"/>
            <a:ext cx="2595880" cy="70675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 defTabSz="1218565"/>
            <a:r>
              <a:rPr lang="en-US" altLang="zh-CN" sz="4000" dirty="0">
                <a:solidFill>
                  <a:prstClr val="white"/>
                </a:solidFill>
                <a:latin typeface="AlternateGothic2 BT" panose="020B0608020202050204" pitchFamily="34" charset="0"/>
                <a:ea typeface="时尚中黑简体" panose="01010104010101010101" pitchFamily="2" charset="-122"/>
              </a:rPr>
              <a:t>THANKS</a:t>
            </a:r>
            <a:endParaRPr lang="zh-CN" altLang="en-US" sz="4000" dirty="0">
              <a:solidFill>
                <a:prstClr val="white"/>
              </a:solidFill>
              <a:latin typeface="AlternateGothic2 BT" panose="020B0608020202050204" pitchFamily="34" charset="0"/>
              <a:ea typeface="时尚中黑简体" panose="0101010401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5102" y="4253201"/>
            <a:ext cx="1068818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/>
            <a:r>
              <a:rPr lang="zh-CN" altLang="zh-CN" sz="4800" dirty="0">
                <a:solidFill>
                  <a:schemeClr val="bg1"/>
                </a:solidFill>
              </a:rPr>
              <a:t>分享完毕，谢谢大家</a:t>
            </a:r>
            <a:endParaRPr lang="zh-CN" altLang="zh-CN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182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3771900" y="3007995"/>
            <a:ext cx="50114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sym typeface="+mn-ea"/>
              </a:rPr>
              <a:t>坑没补完，我跑路了</a:t>
            </a:r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sym typeface="+mn-ea"/>
              </a:rPr>
              <a:t>......</a:t>
            </a: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91640" y="1890395"/>
            <a:ext cx="5031105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endParaRPr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Tm="24429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文本框 123"/>
          <p:cNvSpPr txBox="1"/>
          <p:nvPr/>
        </p:nvSpPr>
        <p:spPr>
          <a:xfrm>
            <a:off x="908630" y="519521"/>
            <a:ext cx="8142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公司级项目经历</a:t>
            </a:r>
            <a:endParaRPr lang="zh-CN" altLang="zh-CN" b="1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687971" y="675648"/>
            <a:ext cx="173159" cy="1731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6" name="Picture 77"/>
          <p:cNvPicPr>
            <a:picLocks noChangeAspect="1" noChangeArrowheads="1"/>
          </p:cNvPicPr>
          <p:nvPr/>
        </p:nvPicPr>
        <p:blipFill rotWithShape="1">
          <a:blip r:embed="rId1" cstate="email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3861049"/>
            <a:ext cx="12190413" cy="302433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7" name="组合 126"/>
          <p:cNvGrpSpPr/>
          <p:nvPr/>
        </p:nvGrpSpPr>
        <p:grpSpPr>
          <a:xfrm>
            <a:off x="2262347" y="3100685"/>
            <a:ext cx="7819796" cy="1768475"/>
            <a:chOff x="1601528" y="2724944"/>
            <a:chExt cx="5864847" cy="1075184"/>
          </a:xfrm>
        </p:grpSpPr>
        <p:cxnSp>
          <p:nvCxnSpPr>
            <p:cNvPr id="128" name="Straight Connector 30"/>
            <p:cNvCxnSpPr/>
            <p:nvPr/>
          </p:nvCxnSpPr>
          <p:spPr>
            <a:xfrm>
              <a:off x="1601528" y="2724944"/>
              <a:ext cx="0" cy="10751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35"/>
            <p:cNvCxnSpPr/>
            <p:nvPr/>
          </p:nvCxnSpPr>
          <p:spPr>
            <a:xfrm>
              <a:off x="3067740" y="2724944"/>
              <a:ext cx="0" cy="10751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52"/>
            <p:cNvCxnSpPr/>
            <p:nvPr/>
          </p:nvCxnSpPr>
          <p:spPr>
            <a:xfrm>
              <a:off x="4533952" y="2724944"/>
              <a:ext cx="0" cy="10751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63"/>
            <p:cNvCxnSpPr/>
            <p:nvPr/>
          </p:nvCxnSpPr>
          <p:spPr>
            <a:xfrm>
              <a:off x="6000164" y="2724944"/>
              <a:ext cx="0" cy="10751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67"/>
            <p:cNvCxnSpPr/>
            <p:nvPr/>
          </p:nvCxnSpPr>
          <p:spPr>
            <a:xfrm>
              <a:off x="7466375" y="2724944"/>
              <a:ext cx="0" cy="10751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组合 132"/>
          <p:cNvGrpSpPr/>
          <p:nvPr/>
        </p:nvGrpSpPr>
        <p:grpSpPr>
          <a:xfrm>
            <a:off x="1529839" y="1848349"/>
            <a:ext cx="1450868" cy="1450866"/>
            <a:chOff x="300899" y="669202"/>
            <a:chExt cx="4008302" cy="4008296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4" name="同心圆 13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>
              <a:off x="300899" y="669202"/>
              <a:ext cx="4008302" cy="4008296"/>
            </a:xfrm>
            <a:prstGeom prst="ellipse">
              <a:avLst/>
            </a:pr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27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3487051" y="1849760"/>
            <a:ext cx="1448044" cy="144804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7" name="同心圆 13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323680" y="691983"/>
              <a:ext cx="3962740" cy="3962734"/>
            </a:xfrm>
            <a:prstGeom prst="ellipse">
              <a:avLst/>
            </a:pr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27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5442851" y="1849760"/>
            <a:ext cx="1448044" cy="144804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0" name="同心圆 13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1" name="椭圆 140"/>
            <p:cNvSpPr/>
            <p:nvPr/>
          </p:nvSpPr>
          <p:spPr>
            <a:xfrm>
              <a:off x="313657" y="681960"/>
              <a:ext cx="3982786" cy="3982780"/>
            </a:xfrm>
            <a:prstGeom prst="ellipse">
              <a:avLst/>
            </a:pr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27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7398651" y="1849760"/>
            <a:ext cx="1448044" cy="144804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3" name="同心圆 1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4" name="椭圆 143"/>
            <p:cNvSpPr/>
            <p:nvPr/>
          </p:nvSpPr>
          <p:spPr>
            <a:xfrm>
              <a:off x="312511" y="680813"/>
              <a:ext cx="3985079" cy="3985073"/>
            </a:xfrm>
            <a:prstGeom prst="ellipse">
              <a:avLst/>
            </a:pr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27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9350400" y="1845710"/>
            <a:ext cx="1456146" cy="1456144"/>
            <a:chOff x="293608" y="661911"/>
            <a:chExt cx="4022883" cy="4022878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6" name="同心圆 1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7" name="椭圆 146"/>
            <p:cNvSpPr/>
            <p:nvPr/>
          </p:nvSpPr>
          <p:spPr>
            <a:xfrm>
              <a:off x="293608" y="661911"/>
              <a:ext cx="4022883" cy="4022878"/>
            </a:xfrm>
            <a:prstGeom prst="ellipse">
              <a:avLst/>
            </a:pr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27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48" name="文本框 37"/>
          <p:cNvSpPr>
            <a:spLocks noChangeArrowheads="1"/>
          </p:cNvSpPr>
          <p:nvPr/>
        </p:nvSpPr>
        <p:spPr bwMode="auto">
          <a:xfrm>
            <a:off x="1619780" y="2229555"/>
            <a:ext cx="12700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135" dirty="0">
                <a:solidFill>
                  <a:schemeClr val="bg1"/>
                </a:solidFill>
                <a:sym typeface="微软雅黑" panose="020B0503020204020204" pitchFamily="34" charset="-122"/>
              </a:rPr>
              <a:t>组件通信</a:t>
            </a:r>
            <a:endParaRPr lang="zh-CN" altLang="en-US" sz="2135" dirty="0">
              <a:solidFill>
                <a:schemeClr val="bg1"/>
              </a:solidFill>
              <a:sym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135" dirty="0">
                <a:solidFill>
                  <a:schemeClr val="bg1"/>
                </a:solidFill>
                <a:sym typeface="微软雅黑" panose="020B0503020204020204" pitchFamily="34" charset="-122"/>
              </a:rPr>
              <a:t>    更换</a:t>
            </a:r>
            <a:endParaRPr lang="zh-CN" altLang="en-US" sz="2135" dirty="0">
              <a:solidFill>
                <a:schemeClr val="bg1"/>
              </a:solidFill>
              <a:sym typeface="微软雅黑" panose="020B0503020204020204" pitchFamily="34" charset="-122"/>
            </a:endParaRPr>
          </a:p>
        </p:txBody>
      </p:sp>
      <p:sp>
        <p:nvSpPr>
          <p:cNvPr id="149" name="文本框 37"/>
          <p:cNvSpPr>
            <a:spLocks noChangeArrowheads="1"/>
          </p:cNvSpPr>
          <p:nvPr/>
        </p:nvSpPr>
        <p:spPr bwMode="auto">
          <a:xfrm>
            <a:off x="3563500" y="2393385"/>
            <a:ext cx="1441420" cy="42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135" dirty="0">
                <a:solidFill>
                  <a:schemeClr val="bg1"/>
                </a:solidFill>
                <a:sym typeface="微软雅黑" panose="020B0503020204020204" pitchFamily="34" charset="-122"/>
              </a:rPr>
              <a:t>腾云</a:t>
            </a:r>
            <a:r>
              <a:rPr lang="en-US" altLang="zh-CN" sz="2135" dirty="0">
                <a:solidFill>
                  <a:schemeClr val="bg1"/>
                </a:solidFill>
                <a:sym typeface="微软雅黑" panose="020B0503020204020204" pitchFamily="34" charset="-122"/>
              </a:rPr>
              <a:t>8</a:t>
            </a:r>
            <a:r>
              <a:rPr lang="zh-CN" altLang="en-US" sz="2135" dirty="0">
                <a:solidFill>
                  <a:schemeClr val="bg1"/>
                </a:solidFill>
                <a:sym typeface="微软雅黑" panose="020B0503020204020204" pitchFamily="34" charset="-122"/>
              </a:rPr>
              <a:t>项目</a:t>
            </a:r>
            <a:endParaRPr lang="zh-CN" altLang="en-US" sz="2135" dirty="0">
              <a:solidFill>
                <a:schemeClr val="bg1"/>
              </a:solidFill>
              <a:sym typeface="微软雅黑" panose="020B0503020204020204" pitchFamily="34" charset="-122"/>
            </a:endParaRPr>
          </a:p>
        </p:txBody>
      </p:sp>
      <p:sp>
        <p:nvSpPr>
          <p:cNvPr id="150" name="文本框 37"/>
          <p:cNvSpPr>
            <a:spLocks noChangeArrowheads="1"/>
          </p:cNvSpPr>
          <p:nvPr/>
        </p:nvSpPr>
        <p:spPr bwMode="auto">
          <a:xfrm>
            <a:off x="5394629" y="2393065"/>
            <a:ext cx="1555234" cy="42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135" dirty="0">
                <a:solidFill>
                  <a:schemeClr val="bg1"/>
                </a:solidFill>
                <a:sym typeface="微软雅黑" panose="020B0503020204020204" pitchFamily="34" charset="-122"/>
              </a:rPr>
              <a:t>社会化红包</a:t>
            </a:r>
            <a:endParaRPr lang="zh-CN" altLang="en-US" sz="2135" dirty="0">
              <a:solidFill>
                <a:schemeClr val="bg1"/>
              </a:solidFill>
              <a:sym typeface="微软雅黑" panose="020B0503020204020204" pitchFamily="34" charset="-122"/>
            </a:endParaRPr>
          </a:p>
        </p:txBody>
      </p:sp>
      <p:sp>
        <p:nvSpPr>
          <p:cNvPr id="151" name="文本框 37"/>
          <p:cNvSpPr>
            <a:spLocks noChangeArrowheads="1"/>
          </p:cNvSpPr>
          <p:nvPr/>
        </p:nvSpPr>
        <p:spPr bwMode="auto">
          <a:xfrm>
            <a:off x="7669563" y="2393385"/>
            <a:ext cx="1007007" cy="42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135" dirty="0">
                <a:solidFill>
                  <a:schemeClr val="bg1"/>
                </a:solidFill>
                <a:sym typeface="微软雅黑" panose="020B0503020204020204" pitchFamily="34" charset="-122"/>
              </a:rPr>
              <a:t>大中台</a:t>
            </a:r>
            <a:endParaRPr lang="zh-CN" altLang="en-US" sz="2135" dirty="0">
              <a:solidFill>
                <a:schemeClr val="bg1"/>
              </a:solidFill>
              <a:sym typeface="微软雅黑" panose="020B0503020204020204" pitchFamily="34" charset="-122"/>
            </a:endParaRPr>
          </a:p>
        </p:txBody>
      </p:sp>
      <p:sp>
        <p:nvSpPr>
          <p:cNvPr id="152" name="文本框 37"/>
          <p:cNvSpPr>
            <a:spLocks noChangeArrowheads="1"/>
          </p:cNvSpPr>
          <p:nvPr/>
        </p:nvSpPr>
        <p:spPr bwMode="auto">
          <a:xfrm>
            <a:off x="9436476" y="2393385"/>
            <a:ext cx="1281120" cy="42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135" dirty="0">
                <a:solidFill>
                  <a:schemeClr val="bg1"/>
                </a:solidFill>
                <a:sym typeface="微软雅黑" panose="020B0503020204020204" pitchFamily="34" charset="-122"/>
              </a:rPr>
              <a:t>百花齐放</a:t>
            </a:r>
            <a:endParaRPr lang="zh-CN" altLang="en-US" sz="2135" dirty="0">
              <a:solidFill>
                <a:schemeClr val="bg1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104599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1" accel="52000" fill="hold" nodeType="after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27" dur="10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28" dur="10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accel="52000" fill="hold" nodeType="withEffect" p14:presetBounceEnd="6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31" dur="10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32" dur="10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accel="52000" fill="hold" nodeType="withEffect" p14:presetBounceEnd="68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35" dur="10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36" dur="10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accel="52000" fill="hold" nodeType="withEffect" p14:presetBounceEnd="68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39" dur="10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40" dur="10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accel="52000" fill="hold" nodeType="withEffect" p14:presetBounceEnd="68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43" dur="10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44" dur="10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6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8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51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54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57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0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4" grpId="0"/>
          <p:bldP spid="125" grpId="0" bldLvl="0" animBg="1"/>
          <p:bldP spid="148" grpId="0"/>
          <p:bldP spid="149" grpId="0"/>
          <p:bldP spid="150" grpId="0"/>
          <p:bldP spid="151" grpId="0"/>
          <p:bldP spid="15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1" accel="5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accel="52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accel="52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accel="52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accel="52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6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8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51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54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57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0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4" grpId="0"/>
          <p:bldP spid="125" grpId="0" bldLvl="0" animBg="1"/>
          <p:bldP spid="148" grpId="0"/>
          <p:bldP spid="149" grpId="0"/>
          <p:bldP spid="150" grpId="0"/>
          <p:bldP spid="151" grpId="0"/>
          <p:bldP spid="152" grpId="0"/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图片 76" descr="QQ截图20160703152656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6815" y="1260915"/>
            <a:ext cx="3270885" cy="3749040"/>
          </a:xfrm>
          <a:prstGeom prst="rect">
            <a:avLst/>
          </a:prstGeom>
        </p:spPr>
      </p:pic>
      <p:pic>
        <p:nvPicPr>
          <p:cNvPr id="79" name="图片 78" descr="QQ截图2016070315293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0637" y="1693645"/>
            <a:ext cx="3138170" cy="3611245"/>
          </a:xfrm>
          <a:prstGeom prst="rect">
            <a:avLst/>
          </a:prstGeom>
        </p:spPr>
      </p:pic>
      <p:pic>
        <p:nvPicPr>
          <p:cNvPr id="80" name="Picture 2" descr="C:\Users\Administrator\Desktop\QQ截图2016081612082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648" y="1801379"/>
            <a:ext cx="3987179" cy="2668112"/>
          </a:xfrm>
          <a:prstGeom prst="rect">
            <a:avLst/>
          </a:prstGeom>
          <a:noFill/>
        </p:spPr>
      </p:pic>
      <p:sp>
        <p:nvSpPr>
          <p:cNvPr id="24" name="文本框 23"/>
          <p:cNvSpPr txBox="1"/>
          <p:nvPr/>
        </p:nvSpPr>
        <p:spPr>
          <a:xfrm>
            <a:off x="908630" y="519521"/>
            <a:ext cx="8142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</a:rPr>
              <a:t>技术积累</a:t>
            </a:r>
            <a:endParaRPr lang="zh-CN" altLang="zh-CN" b="1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7" name="任意多边形 46"/>
          <p:cNvSpPr/>
          <p:nvPr/>
        </p:nvSpPr>
        <p:spPr>
          <a:xfrm>
            <a:off x="3596847" y="2858933"/>
            <a:ext cx="4998307" cy="2553071"/>
          </a:xfrm>
          <a:custGeom>
            <a:avLst/>
            <a:gdLst>
              <a:gd name="connsiteX0" fmla="*/ 2499153 w 4998306"/>
              <a:gd name="connsiteY0" fmla="*/ 0 h 2553070"/>
              <a:gd name="connsiteX1" fmla="*/ 4998306 w 4998306"/>
              <a:gd name="connsiteY1" fmla="*/ 2499153 h 2553070"/>
              <a:gd name="connsiteX2" fmla="*/ 4995583 w 4998306"/>
              <a:gd name="connsiteY2" fmla="*/ 2553070 h 2553070"/>
              <a:gd name="connsiteX3" fmla="*/ 4831507 w 4998306"/>
              <a:gd name="connsiteY3" fmla="*/ 2553070 h 2553070"/>
              <a:gd name="connsiteX4" fmla="*/ 4834230 w 4998306"/>
              <a:gd name="connsiteY4" fmla="*/ 2499152 h 2553070"/>
              <a:gd name="connsiteX5" fmla="*/ 2495117 w 4998306"/>
              <a:gd name="connsiteY5" fmla="*/ 160039 h 2553070"/>
              <a:gd name="connsiteX6" fmla="*/ 156004 w 4998306"/>
              <a:gd name="connsiteY6" fmla="*/ 2499152 h 2553070"/>
              <a:gd name="connsiteX7" fmla="*/ 158727 w 4998306"/>
              <a:gd name="connsiteY7" fmla="*/ 2553070 h 2553070"/>
              <a:gd name="connsiteX8" fmla="*/ 2723 w 4998306"/>
              <a:gd name="connsiteY8" fmla="*/ 2553070 h 2553070"/>
              <a:gd name="connsiteX9" fmla="*/ 0 w 4998306"/>
              <a:gd name="connsiteY9" fmla="*/ 2499153 h 2553070"/>
              <a:gd name="connsiteX10" fmla="*/ 2499153 w 4998306"/>
              <a:gd name="connsiteY10" fmla="*/ 0 h 255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98306" h="2553070">
                <a:moveTo>
                  <a:pt x="2499153" y="0"/>
                </a:moveTo>
                <a:cubicBezTo>
                  <a:pt x="3879397" y="0"/>
                  <a:pt x="4998306" y="1118909"/>
                  <a:pt x="4998306" y="2499153"/>
                </a:cubicBezTo>
                <a:lnTo>
                  <a:pt x="4995583" y="2553070"/>
                </a:lnTo>
                <a:lnTo>
                  <a:pt x="4831507" y="2553070"/>
                </a:lnTo>
                <a:lnTo>
                  <a:pt x="4834230" y="2499152"/>
                </a:lnTo>
                <a:cubicBezTo>
                  <a:pt x="4834230" y="1207296"/>
                  <a:pt x="3786973" y="160039"/>
                  <a:pt x="2495117" y="160039"/>
                </a:cubicBezTo>
                <a:cubicBezTo>
                  <a:pt x="1203261" y="160039"/>
                  <a:pt x="156004" y="1207296"/>
                  <a:pt x="156004" y="2499152"/>
                </a:cubicBezTo>
                <a:lnTo>
                  <a:pt x="158727" y="2553070"/>
                </a:lnTo>
                <a:lnTo>
                  <a:pt x="2723" y="2553070"/>
                </a:lnTo>
                <a:lnTo>
                  <a:pt x="0" y="2499153"/>
                </a:lnTo>
                <a:cubicBezTo>
                  <a:pt x="0" y="1118909"/>
                  <a:pt x="1118909" y="0"/>
                  <a:pt x="2499153" y="0"/>
                </a:cubicBezTo>
                <a:close/>
              </a:path>
            </a:pathLst>
          </a:custGeom>
          <a:gradFill>
            <a:gsLst>
              <a:gs pos="0">
                <a:srgbClr val="067FC9"/>
              </a:gs>
              <a:gs pos="100000">
                <a:srgbClr val="00B2CA"/>
              </a:gs>
            </a:gsLst>
            <a:lin ang="2700000" scaled="1"/>
          </a:gradFill>
          <a:ln>
            <a:noFill/>
          </a:ln>
          <a:effectLst>
            <a:innerShdw blurRad="508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+mj-ea"/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378748" y="4743625"/>
            <a:ext cx="964236" cy="1418629"/>
            <a:chOff x="3492985" y="4720558"/>
            <a:chExt cx="964236" cy="1418629"/>
          </a:xfrm>
        </p:grpSpPr>
        <p:sp>
          <p:nvSpPr>
            <p:cNvPr id="56" name="圆角矩形 55"/>
            <p:cNvSpPr/>
            <p:nvPr/>
          </p:nvSpPr>
          <p:spPr>
            <a:xfrm rot="2700000">
              <a:off x="3361370" y="5043337"/>
              <a:ext cx="1418629" cy="77307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alpha val="69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+mj-ea"/>
                <a:ea typeface="+mj-ea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3492985" y="4841955"/>
              <a:ext cx="647270" cy="64727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+mj-ea"/>
                <a:ea typeface="+mj-ea"/>
              </a:endParaRPr>
            </a:p>
          </p:txBody>
        </p:sp>
        <p:sp>
          <p:nvSpPr>
            <p:cNvPr id="58" name="圆角矩形 57"/>
            <p:cNvSpPr/>
            <p:nvPr/>
          </p:nvSpPr>
          <p:spPr>
            <a:xfrm rot="2700000">
              <a:off x="3441715" y="5111650"/>
              <a:ext cx="1248278" cy="61637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alpha val="55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+mj-ea"/>
                <a:ea typeface="+mj-ea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3556392" y="4905362"/>
              <a:ext cx="520456" cy="520456"/>
            </a:xfrm>
            <a:prstGeom prst="ellipse">
              <a:avLst/>
            </a:pr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3592520" y="4951891"/>
              <a:ext cx="5160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+mj-ea"/>
                  <a:ea typeface="+mj-ea"/>
                </a:rPr>
                <a:t>01</a:t>
              </a:r>
              <a:endParaRPr lang="zh-CN" altLang="en-US" sz="2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524873" y="3608749"/>
            <a:ext cx="20736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8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封装通用控件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7" name="组合 116"/>
          <p:cNvGrpSpPr/>
          <p:nvPr/>
        </p:nvGrpSpPr>
        <p:grpSpPr>
          <a:xfrm>
            <a:off x="5089121" y="3732014"/>
            <a:ext cx="2013759" cy="3215014"/>
            <a:chOff x="5089121" y="2734445"/>
            <a:chExt cx="2013758" cy="3215014"/>
          </a:xfrm>
        </p:grpSpPr>
        <p:grpSp>
          <p:nvGrpSpPr>
            <p:cNvPr id="118" name="组合 117"/>
            <p:cNvGrpSpPr/>
            <p:nvPr/>
          </p:nvGrpSpPr>
          <p:grpSpPr>
            <a:xfrm>
              <a:off x="5089121" y="2734445"/>
              <a:ext cx="2013758" cy="3215014"/>
              <a:chOff x="2628900" y="0"/>
              <a:chExt cx="3924300" cy="6265240"/>
            </a:xfrm>
          </p:grpSpPr>
          <p:sp>
            <p:nvSpPr>
              <p:cNvPr id="131" name="圆角矩形 130"/>
              <p:cNvSpPr/>
              <p:nvPr/>
            </p:nvSpPr>
            <p:spPr>
              <a:xfrm>
                <a:off x="4210045" y="6028873"/>
                <a:ext cx="762006" cy="217714"/>
              </a:xfrm>
              <a:prstGeom prst="round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100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2" name="任意多边形 131"/>
              <p:cNvSpPr/>
              <p:nvPr/>
            </p:nvSpPr>
            <p:spPr>
              <a:xfrm rot="18900000">
                <a:off x="3939602" y="4936160"/>
                <a:ext cx="1302892" cy="1329080"/>
              </a:xfrm>
              <a:custGeom>
                <a:avLst/>
                <a:gdLst>
                  <a:gd name="connsiteX0" fmla="*/ 221518 w 1329080"/>
                  <a:gd name="connsiteY0" fmla="*/ 0 h 1329080"/>
                  <a:gd name="connsiteX1" fmla="*/ 1329080 w 1329080"/>
                  <a:gd name="connsiteY1" fmla="*/ 1107563 h 1329080"/>
                  <a:gd name="connsiteX2" fmla="*/ 1107563 w 1329080"/>
                  <a:gd name="connsiteY2" fmla="*/ 1329080 h 1329080"/>
                  <a:gd name="connsiteX3" fmla="*/ 543947 w 1329080"/>
                  <a:gd name="connsiteY3" fmla="*/ 1329080 h 1329080"/>
                  <a:gd name="connsiteX4" fmla="*/ 0 w 1329080"/>
                  <a:gd name="connsiteY4" fmla="*/ 785133 h 1329080"/>
                  <a:gd name="connsiteX5" fmla="*/ 0 w 1329080"/>
                  <a:gd name="connsiteY5" fmla="*/ 221518 h 1329080"/>
                  <a:gd name="connsiteX6" fmla="*/ 221518 w 1329080"/>
                  <a:gd name="connsiteY6" fmla="*/ 0 h 1329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29080" h="1329080">
                    <a:moveTo>
                      <a:pt x="221518" y="0"/>
                    </a:moveTo>
                    <a:lnTo>
                      <a:pt x="1329080" y="1107563"/>
                    </a:lnTo>
                    <a:cubicBezTo>
                      <a:pt x="1329080" y="1229903"/>
                      <a:pt x="1229903" y="1329080"/>
                      <a:pt x="1107563" y="1329080"/>
                    </a:cubicBezTo>
                    <a:lnTo>
                      <a:pt x="543947" y="1329080"/>
                    </a:lnTo>
                    <a:lnTo>
                      <a:pt x="0" y="785133"/>
                    </a:lnTo>
                    <a:lnTo>
                      <a:pt x="0" y="221518"/>
                    </a:lnTo>
                    <a:cubicBezTo>
                      <a:pt x="0" y="99177"/>
                      <a:pt x="99177" y="0"/>
                      <a:pt x="221518" y="0"/>
                    </a:cubicBezTo>
                    <a:close/>
                  </a:path>
                </a:pathLst>
              </a:custGeom>
              <a:gradFill>
                <a:gsLst>
                  <a:gs pos="48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  <a:alpha val="82000"/>
                    </a:schemeClr>
                  </a:gs>
                  <a:gs pos="3000">
                    <a:schemeClr val="bg1">
                      <a:lumMod val="5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3" name="任意多边形 132"/>
              <p:cNvSpPr/>
              <p:nvPr/>
            </p:nvSpPr>
            <p:spPr>
              <a:xfrm>
                <a:off x="3748087" y="4667248"/>
                <a:ext cx="1685925" cy="933452"/>
              </a:xfrm>
              <a:custGeom>
                <a:avLst/>
                <a:gdLst>
                  <a:gd name="connsiteX0" fmla="*/ 0 w 1685925"/>
                  <a:gd name="connsiteY0" fmla="*/ 0 h 933452"/>
                  <a:gd name="connsiteX1" fmla="*/ 1685925 w 1685925"/>
                  <a:gd name="connsiteY1" fmla="*/ 0 h 933452"/>
                  <a:gd name="connsiteX2" fmla="*/ 1685925 w 1685925"/>
                  <a:gd name="connsiteY2" fmla="*/ 933452 h 933452"/>
                  <a:gd name="connsiteX3" fmla="*/ 0 w 1685925"/>
                  <a:gd name="connsiteY3" fmla="*/ 933452 h 933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5925" h="933452">
                    <a:moveTo>
                      <a:pt x="0" y="0"/>
                    </a:moveTo>
                    <a:lnTo>
                      <a:pt x="1685925" y="0"/>
                    </a:lnTo>
                    <a:lnTo>
                      <a:pt x="1685925" y="933452"/>
                    </a:lnTo>
                    <a:lnTo>
                      <a:pt x="0" y="933452"/>
                    </a:lnTo>
                    <a:close/>
                  </a:path>
                </a:pathLst>
              </a:custGeom>
              <a:gradFill>
                <a:gsLst>
                  <a:gs pos="88000">
                    <a:schemeClr val="bg1">
                      <a:lumMod val="75000"/>
                    </a:schemeClr>
                  </a:gs>
                  <a:gs pos="51000">
                    <a:schemeClr val="bg1">
                      <a:lumMod val="65000"/>
                    </a:schemeClr>
                  </a:gs>
                  <a:gs pos="64000">
                    <a:schemeClr val="bg1">
                      <a:lumMod val="85000"/>
                    </a:schemeClr>
                  </a:gs>
                  <a:gs pos="76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  <a:gs pos="3000">
                    <a:schemeClr val="bg1">
                      <a:lumMod val="65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4" name="圆角矩形 133"/>
              <p:cNvSpPr/>
              <p:nvPr/>
            </p:nvSpPr>
            <p:spPr>
              <a:xfrm rot="-300000">
                <a:off x="3745777" y="5473848"/>
                <a:ext cx="1674823" cy="82848"/>
              </a:xfrm>
              <a:prstGeom prst="roundRect">
                <a:avLst>
                  <a:gd name="adj" fmla="val 13637"/>
                </a:avLst>
              </a:prstGeom>
              <a:gradFill>
                <a:gsLst>
                  <a:gs pos="78000">
                    <a:schemeClr val="bg1"/>
                  </a:gs>
                  <a:gs pos="5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  <a:gs pos="23000">
                    <a:schemeClr val="bg1"/>
                  </a:gs>
                  <a:gs pos="0">
                    <a:schemeClr val="bg1">
                      <a:lumMod val="5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5" name="圆角矩形 134"/>
              <p:cNvSpPr/>
              <p:nvPr/>
            </p:nvSpPr>
            <p:spPr>
              <a:xfrm rot="-300000">
                <a:off x="3745777" y="5003011"/>
                <a:ext cx="1674823" cy="78828"/>
              </a:xfrm>
              <a:prstGeom prst="roundRect">
                <a:avLst>
                  <a:gd name="adj" fmla="val 18590"/>
                </a:avLst>
              </a:prstGeom>
              <a:gradFill>
                <a:gsLst>
                  <a:gs pos="78000">
                    <a:schemeClr val="bg1"/>
                  </a:gs>
                  <a:gs pos="5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  <a:gs pos="23000">
                    <a:schemeClr val="bg1"/>
                  </a:gs>
                  <a:gs pos="0">
                    <a:schemeClr val="bg1">
                      <a:lumMod val="5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6" name="圆角矩形 135"/>
              <p:cNvSpPr/>
              <p:nvPr/>
            </p:nvSpPr>
            <p:spPr>
              <a:xfrm rot="-300000">
                <a:off x="3745777" y="5169689"/>
                <a:ext cx="1674823" cy="78828"/>
              </a:xfrm>
              <a:prstGeom prst="roundRect">
                <a:avLst>
                  <a:gd name="adj" fmla="val 1062"/>
                </a:avLst>
              </a:prstGeom>
              <a:gradFill>
                <a:gsLst>
                  <a:gs pos="78000">
                    <a:schemeClr val="bg1"/>
                  </a:gs>
                  <a:gs pos="5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  <a:gs pos="23000">
                    <a:schemeClr val="bg1"/>
                  </a:gs>
                  <a:gs pos="0">
                    <a:schemeClr val="bg1">
                      <a:lumMod val="5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7" name="圆角矩形 136"/>
              <p:cNvSpPr/>
              <p:nvPr/>
            </p:nvSpPr>
            <p:spPr>
              <a:xfrm rot="-300000">
                <a:off x="3745777" y="5338507"/>
                <a:ext cx="1674823" cy="78828"/>
              </a:xfrm>
              <a:prstGeom prst="roundRect">
                <a:avLst>
                  <a:gd name="adj" fmla="val 14265"/>
                </a:avLst>
              </a:prstGeom>
              <a:gradFill>
                <a:gsLst>
                  <a:gs pos="78000">
                    <a:schemeClr val="bg1"/>
                  </a:gs>
                  <a:gs pos="5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  <a:gs pos="23000">
                    <a:schemeClr val="bg1"/>
                  </a:gs>
                  <a:gs pos="0">
                    <a:schemeClr val="bg1">
                      <a:lumMod val="5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8" name="任意多边形 137"/>
              <p:cNvSpPr/>
              <p:nvPr/>
            </p:nvSpPr>
            <p:spPr>
              <a:xfrm>
                <a:off x="2628900" y="0"/>
                <a:ext cx="3924300" cy="4667248"/>
              </a:xfrm>
              <a:custGeom>
                <a:avLst/>
                <a:gdLst>
                  <a:gd name="connsiteX0" fmla="*/ 1962150 w 3924300"/>
                  <a:gd name="connsiteY0" fmla="*/ 0 h 4667248"/>
                  <a:gd name="connsiteX1" fmla="*/ 3924300 w 3924300"/>
                  <a:gd name="connsiteY1" fmla="*/ 1962150 h 4667248"/>
                  <a:gd name="connsiteX2" fmla="*/ 3770105 w 3924300"/>
                  <a:gd name="connsiteY2" fmla="*/ 2725908 h 4667248"/>
                  <a:gd name="connsiteX3" fmla="*/ 3769902 w 3924300"/>
                  <a:gd name="connsiteY3" fmla="*/ 2726328 h 4667248"/>
                  <a:gd name="connsiteX4" fmla="*/ 3802289 w 3924300"/>
                  <a:gd name="connsiteY4" fmla="*/ 2740482 h 4667248"/>
                  <a:gd name="connsiteX5" fmla="*/ 3076575 w 3924300"/>
                  <a:gd name="connsiteY5" fmla="*/ 4362442 h 4667248"/>
                  <a:gd name="connsiteX6" fmla="*/ 2771769 w 3924300"/>
                  <a:gd name="connsiteY6" fmla="*/ 4667248 h 4667248"/>
                  <a:gd name="connsiteX7" fmla="*/ 1152531 w 3924300"/>
                  <a:gd name="connsiteY7" fmla="*/ 4667248 h 4667248"/>
                  <a:gd name="connsiteX8" fmla="*/ 847725 w 3924300"/>
                  <a:gd name="connsiteY8" fmla="*/ 4362442 h 4667248"/>
                  <a:gd name="connsiteX9" fmla="*/ 165554 w 3924300"/>
                  <a:gd name="connsiteY9" fmla="*/ 2765883 h 4667248"/>
                  <a:gd name="connsiteX10" fmla="*/ 172070 w 3924300"/>
                  <a:gd name="connsiteY10" fmla="*/ 2763013 h 4667248"/>
                  <a:gd name="connsiteX11" fmla="*/ 154196 w 3924300"/>
                  <a:gd name="connsiteY11" fmla="*/ 2725908 h 4667248"/>
                  <a:gd name="connsiteX12" fmla="*/ 0 w 3924300"/>
                  <a:gd name="connsiteY12" fmla="*/ 1962150 h 4667248"/>
                  <a:gd name="connsiteX13" fmla="*/ 1962150 w 3924300"/>
                  <a:gd name="connsiteY13" fmla="*/ 0 h 4667248"/>
                  <a:gd name="connsiteX0-1" fmla="*/ 1962150 w 3924300"/>
                  <a:gd name="connsiteY0-2" fmla="*/ 0 h 4667248"/>
                  <a:gd name="connsiteX1-3" fmla="*/ 3924300 w 3924300"/>
                  <a:gd name="connsiteY1-4" fmla="*/ 1962150 h 4667248"/>
                  <a:gd name="connsiteX2-5" fmla="*/ 3770105 w 3924300"/>
                  <a:gd name="connsiteY2-6" fmla="*/ 2725908 h 4667248"/>
                  <a:gd name="connsiteX3-7" fmla="*/ 3802289 w 3924300"/>
                  <a:gd name="connsiteY3-8" fmla="*/ 2740482 h 4667248"/>
                  <a:gd name="connsiteX4-9" fmla="*/ 3076575 w 3924300"/>
                  <a:gd name="connsiteY4-10" fmla="*/ 4362442 h 4667248"/>
                  <a:gd name="connsiteX5-11" fmla="*/ 2771769 w 3924300"/>
                  <a:gd name="connsiteY5-12" fmla="*/ 4667248 h 4667248"/>
                  <a:gd name="connsiteX6-13" fmla="*/ 1152531 w 3924300"/>
                  <a:gd name="connsiteY6-14" fmla="*/ 4667248 h 4667248"/>
                  <a:gd name="connsiteX7-15" fmla="*/ 847725 w 3924300"/>
                  <a:gd name="connsiteY7-16" fmla="*/ 4362442 h 4667248"/>
                  <a:gd name="connsiteX8-17" fmla="*/ 165554 w 3924300"/>
                  <a:gd name="connsiteY8-18" fmla="*/ 2765883 h 4667248"/>
                  <a:gd name="connsiteX9-19" fmla="*/ 172070 w 3924300"/>
                  <a:gd name="connsiteY9-20" fmla="*/ 2763013 h 4667248"/>
                  <a:gd name="connsiteX10-21" fmla="*/ 154196 w 3924300"/>
                  <a:gd name="connsiteY10-22" fmla="*/ 2725908 h 4667248"/>
                  <a:gd name="connsiteX11-23" fmla="*/ 0 w 3924300"/>
                  <a:gd name="connsiteY11-24" fmla="*/ 1962150 h 4667248"/>
                  <a:gd name="connsiteX12-25" fmla="*/ 1962150 w 3924300"/>
                  <a:gd name="connsiteY12-26" fmla="*/ 0 h 4667248"/>
                  <a:gd name="connsiteX0-27" fmla="*/ 1962150 w 3924300"/>
                  <a:gd name="connsiteY0-28" fmla="*/ 0 h 4667248"/>
                  <a:gd name="connsiteX1-29" fmla="*/ 3924300 w 3924300"/>
                  <a:gd name="connsiteY1-30" fmla="*/ 1962150 h 4667248"/>
                  <a:gd name="connsiteX2-31" fmla="*/ 3770105 w 3924300"/>
                  <a:gd name="connsiteY2-32" fmla="*/ 2725908 h 4667248"/>
                  <a:gd name="connsiteX3-33" fmla="*/ 3076575 w 3924300"/>
                  <a:gd name="connsiteY3-34" fmla="*/ 4362442 h 4667248"/>
                  <a:gd name="connsiteX4-35" fmla="*/ 2771769 w 3924300"/>
                  <a:gd name="connsiteY4-36" fmla="*/ 4667248 h 4667248"/>
                  <a:gd name="connsiteX5-37" fmla="*/ 1152531 w 3924300"/>
                  <a:gd name="connsiteY5-38" fmla="*/ 4667248 h 4667248"/>
                  <a:gd name="connsiteX6-39" fmla="*/ 847725 w 3924300"/>
                  <a:gd name="connsiteY6-40" fmla="*/ 4362442 h 4667248"/>
                  <a:gd name="connsiteX7-41" fmla="*/ 165554 w 3924300"/>
                  <a:gd name="connsiteY7-42" fmla="*/ 2765883 h 4667248"/>
                  <a:gd name="connsiteX8-43" fmla="*/ 172070 w 3924300"/>
                  <a:gd name="connsiteY8-44" fmla="*/ 2763013 h 4667248"/>
                  <a:gd name="connsiteX9-45" fmla="*/ 154196 w 3924300"/>
                  <a:gd name="connsiteY9-46" fmla="*/ 2725908 h 4667248"/>
                  <a:gd name="connsiteX10-47" fmla="*/ 0 w 3924300"/>
                  <a:gd name="connsiteY10-48" fmla="*/ 1962150 h 4667248"/>
                  <a:gd name="connsiteX11-49" fmla="*/ 1962150 w 3924300"/>
                  <a:gd name="connsiteY11-50" fmla="*/ 0 h 4667248"/>
                  <a:gd name="connsiteX0-51" fmla="*/ 1962150 w 3924300"/>
                  <a:gd name="connsiteY0-52" fmla="*/ 0 h 4667248"/>
                  <a:gd name="connsiteX1-53" fmla="*/ 3924300 w 3924300"/>
                  <a:gd name="connsiteY1-54" fmla="*/ 1962150 h 4667248"/>
                  <a:gd name="connsiteX2-55" fmla="*/ 3770105 w 3924300"/>
                  <a:gd name="connsiteY2-56" fmla="*/ 2725908 h 4667248"/>
                  <a:gd name="connsiteX3-57" fmla="*/ 3076575 w 3924300"/>
                  <a:gd name="connsiteY3-58" fmla="*/ 4362442 h 4667248"/>
                  <a:gd name="connsiteX4-59" fmla="*/ 2771769 w 3924300"/>
                  <a:gd name="connsiteY4-60" fmla="*/ 4667248 h 4667248"/>
                  <a:gd name="connsiteX5-61" fmla="*/ 1152531 w 3924300"/>
                  <a:gd name="connsiteY5-62" fmla="*/ 4667248 h 4667248"/>
                  <a:gd name="connsiteX6-63" fmla="*/ 847725 w 3924300"/>
                  <a:gd name="connsiteY6-64" fmla="*/ 4362442 h 4667248"/>
                  <a:gd name="connsiteX7-65" fmla="*/ 165554 w 3924300"/>
                  <a:gd name="connsiteY7-66" fmla="*/ 2765883 h 4667248"/>
                  <a:gd name="connsiteX8-67" fmla="*/ 172070 w 3924300"/>
                  <a:gd name="connsiteY8-68" fmla="*/ 2763013 h 4667248"/>
                  <a:gd name="connsiteX9-69" fmla="*/ 154196 w 3924300"/>
                  <a:gd name="connsiteY9-70" fmla="*/ 2725908 h 4667248"/>
                  <a:gd name="connsiteX10-71" fmla="*/ 0 w 3924300"/>
                  <a:gd name="connsiteY10-72" fmla="*/ 1962150 h 4667248"/>
                  <a:gd name="connsiteX11-73" fmla="*/ 1962150 w 3924300"/>
                  <a:gd name="connsiteY11-74" fmla="*/ 0 h 4667248"/>
                  <a:gd name="connsiteX0-75" fmla="*/ 1962150 w 3924300"/>
                  <a:gd name="connsiteY0-76" fmla="*/ 0 h 4667248"/>
                  <a:gd name="connsiteX1-77" fmla="*/ 3924300 w 3924300"/>
                  <a:gd name="connsiteY1-78" fmla="*/ 1962150 h 4667248"/>
                  <a:gd name="connsiteX2-79" fmla="*/ 3770105 w 3924300"/>
                  <a:gd name="connsiteY2-80" fmla="*/ 2725908 h 4667248"/>
                  <a:gd name="connsiteX3-81" fmla="*/ 3076575 w 3924300"/>
                  <a:gd name="connsiteY3-82" fmla="*/ 4362442 h 4667248"/>
                  <a:gd name="connsiteX4-83" fmla="*/ 2771769 w 3924300"/>
                  <a:gd name="connsiteY4-84" fmla="*/ 4667248 h 4667248"/>
                  <a:gd name="connsiteX5-85" fmla="*/ 1152531 w 3924300"/>
                  <a:gd name="connsiteY5-86" fmla="*/ 4667248 h 4667248"/>
                  <a:gd name="connsiteX6-87" fmla="*/ 847725 w 3924300"/>
                  <a:gd name="connsiteY6-88" fmla="*/ 4362442 h 4667248"/>
                  <a:gd name="connsiteX7-89" fmla="*/ 165554 w 3924300"/>
                  <a:gd name="connsiteY7-90" fmla="*/ 2765883 h 4667248"/>
                  <a:gd name="connsiteX8-91" fmla="*/ 172070 w 3924300"/>
                  <a:gd name="connsiteY8-92" fmla="*/ 2763013 h 4667248"/>
                  <a:gd name="connsiteX9-93" fmla="*/ 154196 w 3924300"/>
                  <a:gd name="connsiteY9-94" fmla="*/ 2725908 h 4667248"/>
                  <a:gd name="connsiteX10-95" fmla="*/ 0 w 3924300"/>
                  <a:gd name="connsiteY10-96" fmla="*/ 1962150 h 4667248"/>
                  <a:gd name="connsiteX11-97" fmla="*/ 1962150 w 3924300"/>
                  <a:gd name="connsiteY11-98" fmla="*/ 0 h 46672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</a:cxnLst>
                <a:rect l="l" t="t" r="r" b="b"/>
                <a:pathLst>
                  <a:path w="3924300" h="4667248">
                    <a:moveTo>
                      <a:pt x="1962150" y="0"/>
                    </a:moveTo>
                    <a:cubicBezTo>
                      <a:pt x="3045816" y="0"/>
                      <a:pt x="3924300" y="878484"/>
                      <a:pt x="3924300" y="1962150"/>
                    </a:cubicBezTo>
                    <a:cubicBezTo>
                      <a:pt x="3924300" y="2233067"/>
                      <a:pt x="3869395" y="2491159"/>
                      <a:pt x="3770105" y="2725908"/>
                    </a:cubicBezTo>
                    <a:cubicBezTo>
                      <a:pt x="3628818" y="3125957"/>
                      <a:pt x="3071514" y="3695985"/>
                      <a:pt x="3076575" y="4362442"/>
                    </a:cubicBezTo>
                    <a:cubicBezTo>
                      <a:pt x="3076575" y="4530782"/>
                      <a:pt x="2940109" y="4667248"/>
                      <a:pt x="2771769" y="4667248"/>
                    </a:cubicBezTo>
                    <a:lnTo>
                      <a:pt x="1152531" y="4667248"/>
                    </a:lnTo>
                    <a:cubicBezTo>
                      <a:pt x="984191" y="4667248"/>
                      <a:pt x="847725" y="4530782"/>
                      <a:pt x="847725" y="4362442"/>
                    </a:cubicBezTo>
                    <a:cubicBezTo>
                      <a:pt x="870101" y="3728807"/>
                      <a:pt x="388106" y="3288393"/>
                      <a:pt x="165554" y="2765883"/>
                    </a:cubicBezTo>
                    <a:lnTo>
                      <a:pt x="172070" y="2763013"/>
                    </a:lnTo>
                    <a:lnTo>
                      <a:pt x="154196" y="2725908"/>
                    </a:lnTo>
                    <a:cubicBezTo>
                      <a:pt x="54905" y="2491159"/>
                      <a:pt x="0" y="2233067"/>
                      <a:pt x="0" y="1962150"/>
                    </a:cubicBezTo>
                    <a:cubicBezTo>
                      <a:pt x="0" y="878484"/>
                      <a:pt x="878484" y="0"/>
                      <a:pt x="1962150" y="0"/>
                    </a:cubicBezTo>
                    <a:close/>
                  </a:path>
                </a:pathLst>
              </a:custGeom>
              <a:gradFill flip="none" rotWithShape="1">
                <a:gsLst>
                  <a:gs pos="82000">
                    <a:schemeClr val="bg1"/>
                  </a:gs>
                  <a:gs pos="0">
                    <a:schemeClr val="bg1">
                      <a:lumMod val="95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9" name="圆角矩形 138"/>
              <p:cNvSpPr/>
              <p:nvPr/>
            </p:nvSpPr>
            <p:spPr>
              <a:xfrm>
                <a:off x="3710114" y="4705817"/>
                <a:ext cx="1788889" cy="3266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00">
                    <a:schemeClr val="bg1">
                      <a:lumMod val="50000"/>
                    </a:schemeClr>
                  </a:gs>
                  <a:gs pos="51500">
                    <a:schemeClr val="bg1">
                      <a:lumMod val="85000"/>
                    </a:schemeClr>
                  </a:gs>
                  <a:gs pos="3000">
                    <a:schemeClr val="bg1">
                      <a:lumMod val="5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0" name="圆角矩形 139"/>
              <p:cNvSpPr/>
              <p:nvPr/>
            </p:nvSpPr>
            <p:spPr>
              <a:xfrm rot="-300000">
                <a:off x="3667323" y="4909975"/>
                <a:ext cx="1831730" cy="7882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00">
                    <a:schemeClr val="bg1">
                      <a:lumMod val="50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1" name="圆角矩形 140"/>
              <p:cNvSpPr/>
              <p:nvPr/>
            </p:nvSpPr>
            <p:spPr>
              <a:xfrm rot="-300000">
                <a:off x="3667323" y="5070121"/>
                <a:ext cx="1831730" cy="7882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00">
                    <a:schemeClr val="bg1">
                      <a:lumMod val="50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2" name="圆角矩形 141"/>
              <p:cNvSpPr/>
              <p:nvPr/>
            </p:nvSpPr>
            <p:spPr>
              <a:xfrm rot="-300000">
                <a:off x="3667323" y="5236799"/>
                <a:ext cx="1831730" cy="7882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00">
                    <a:schemeClr val="bg1">
                      <a:lumMod val="50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3" name="圆角矩形 142"/>
              <p:cNvSpPr/>
              <p:nvPr/>
            </p:nvSpPr>
            <p:spPr>
              <a:xfrm rot="-300000">
                <a:off x="3667323" y="5405617"/>
                <a:ext cx="1831730" cy="7882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00">
                    <a:schemeClr val="bg1">
                      <a:lumMod val="50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4" name="圆角矩形 143"/>
              <p:cNvSpPr/>
              <p:nvPr/>
            </p:nvSpPr>
            <p:spPr>
              <a:xfrm rot="-300000">
                <a:off x="3667323" y="5540958"/>
                <a:ext cx="1831730" cy="8284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00">
                    <a:schemeClr val="bg1">
                      <a:lumMod val="50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5" name="圆角矩形 144"/>
              <p:cNvSpPr/>
              <p:nvPr/>
            </p:nvSpPr>
            <p:spPr>
              <a:xfrm>
                <a:off x="4009769" y="5933116"/>
                <a:ext cx="1178588" cy="35135"/>
              </a:xfrm>
              <a:prstGeom prst="roundRect">
                <a:avLst>
                  <a:gd name="adj" fmla="val 13637"/>
                </a:avLst>
              </a:prstGeom>
              <a:gradFill>
                <a:gsLst>
                  <a:gs pos="78000">
                    <a:schemeClr val="bg1"/>
                  </a:gs>
                  <a:gs pos="5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  <a:gs pos="23000">
                    <a:schemeClr val="bg1"/>
                  </a:gs>
                  <a:gs pos="0">
                    <a:schemeClr val="bg1">
                      <a:lumMod val="5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6" name="圆角矩形 145"/>
              <p:cNvSpPr/>
              <p:nvPr/>
            </p:nvSpPr>
            <p:spPr>
              <a:xfrm>
                <a:off x="4201536" y="6135966"/>
                <a:ext cx="776005" cy="16227"/>
              </a:xfrm>
              <a:prstGeom prst="roundRect">
                <a:avLst>
                  <a:gd name="adj" fmla="val 13637"/>
                </a:avLst>
              </a:prstGeom>
              <a:gradFill>
                <a:gsLst>
                  <a:gs pos="78000">
                    <a:schemeClr val="bg1"/>
                  </a:gs>
                  <a:gs pos="5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  <a:gs pos="23000">
                    <a:schemeClr val="bg1"/>
                  </a:gs>
                  <a:gs pos="0">
                    <a:schemeClr val="bg1">
                      <a:lumMod val="5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19" name="组合 118"/>
            <p:cNvGrpSpPr/>
            <p:nvPr/>
          </p:nvGrpSpPr>
          <p:grpSpPr>
            <a:xfrm>
              <a:off x="5249800" y="2895223"/>
              <a:ext cx="1692399" cy="1675643"/>
              <a:chOff x="5245265" y="2863322"/>
              <a:chExt cx="1538545" cy="1523312"/>
            </a:xfrm>
          </p:grpSpPr>
          <p:grpSp>
            <p:nvGrpSpPr>
              <p:cNvPr id="120" name="Group 35"/>
              <p:cNvGrpSpPr>
                <a:grpSpLocks noChangeAspect="1"/>
              </p:cNvGrpSpPr>
              <p:nvPr/>
            </p:nvGrpSpPr>
            <p:grpSpPr bwMode="auto">
              <a:xfrm>
                <a:off x="5329506" y="2866005"/>
                <a:ext cx="1431612" cy="1388230"/>
                <a:chOff x="3477" y="1809"/>
                <a:chExt cx="726" cy="704"/>
              </a:xfrm>
              <a:solidFill>
                <a:schemeClr val="bg1">
                  <a:lumMod val="85000"/>
                  <a:alpha val="76000"/>
                </a:schemeClr>
              </a:solidFill>
            </p:grpSpPr>
            <p:sp>
              <p:nvSpPr>
                <p:cNvPr id="122" name="Freeform 36"/>
                <p:cNvSpPr/>
                <p:nvPr/>
              </p:nvSpPr>
              <p:spPr bwMode="auto">
                <a:xfrm>
                  <a:off x="3928" y="1833"/>
                  <a:ext cx="15" cy="12"/>
                </a:xfrm>
                <a:custGeom>
                  <a:avLst/>
                  <a:gdLst>
                    <a:gd name="T0" fmla="*/ 5 w 6"/>
                    <a:gd name="T1" fmla="*/ 0 h 5"/>
                    <a:gd name="T2" fmla="*/ 0 w 6"/>
                    <a:gd name="T3" fmla="*/ 0 h 5"/>
                    <a:gd name="T4" fmla="*/ 0 w 6"/>
                    <a:gd name="T5" fmla="*/ 3 h 5"/>
                    <a:gd name="T6" fmla="*/ 0 w 6"/>
                    <a:gd name="T7" fmla="*/ 4 h 5"/>
                    <a:gd name="T8" fmla="*/ 0 w 6"/>
                    <a:gd name="T9" fmla="*/ 5 h 5"/>
                    <a:gd name="T10" fmla="*/ 1 w 6"/>
                    <a:gd name="T11" fmla="*/ 5 h 5"/>
                    <a:gd name="T12" fmla="*/ 5 w 6"/>
                    <a:gd name="T13" fmla="*/ 5 h 5"/>
                    <a:gd name="T14" fmla="*/ 6 w 6"/>
                    <a:gd name="T15" fmla="*/ 5 h 5"/>
                    <a:gd name="T16" fmla="*/ 6 w 6"/>
                    <a:gd name="T17" fmla="*/ 5 h 5"/>
                    <a:gd name="T18" fmla="*/ 6 w 6"/>
                    <a:gd name="T19" fmla="*/ 5 h 5"/>
                    <a:gd name="T20" fmla="*/ 6 w 6"/>
                    <a:gd name="T21" fmla="*/ 4 h 5"/>
                    <a:gd name="T22" fmla="*/ 6 w 6"/>
                    <a:gd name="T23" fmla="*/ 3 h 5"/>
                    <a:gd name="T24" fmla="*/ 6 w 6"/>
                    <a:gd name="T25" fmla="*/ 3 h 5"/>
                    <a:gd name="T26" fmla="*/ 5 w 6"/>
                    <a:gd name="T27" fmla="*/ 2 h 5"/>
                    <a:gd name="T28" fmla="*/ 5 w 6"/>
                    <a:gd name="T29" fmla="*/ 2 h 5"/>
                    <a:gd name="T30" fmla="*/ 5 w 6"/>
                    <a:gd name="T31" fmla="*/ 1 h 5"/>
                    <a:gd name="T32" fmla="*/ 5 w 6"/>
                    <a:gd name="T3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" h="5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4"/>
                        <a:pt x="6" y="4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19" rIns="91440" bIns="45719" numCol="1" anchor="t" anchorCtr="0" compatLnSpc="1"/>
                <a:lstStyle/>
                <a:p>
                  <a:endParaRPr lang="zh-CN" altLang="en-US" sz="1200">
                    <a:solidFill>
                      <a:prstClr val="black"/>
                    </a:solidFill>
                    <a:latin typeface="+mj-ea"/>
                    <a:ea typeface="+mj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23" name="Freeform 37"/>
                <p:cNvSpPr/>
                <p:nvPr/>
              </p:nvSpPr>
              <p:spPr bwMode="auto">
                <a:xfrm>
                  <a:off x="3928" y="1840"/>
                  <a:ext cx="34" cy="33"/>
                </a:xfrm>
                <a:custGeom>
                  <a:avLst/>
                  <a:gdLst>
                    <a:gd name="T0" fmla="*/ 7 w 14"/>
                    <a:gd name="T1" fmla="*/ 0 h 14"/>
                    <a:gd name="T2" fmla="*/ 6 w 14"/>
                    <a:gd name="T3" fmla="*/ 0 h 14"/>
                    <a:gd name="T4" fmla="*/ 6 w 14"/>
                    <a:gd name="T5" fmla="*/ 1 h 14"/>
                    <a:gd name="T6" fmla="*/ 6 w 14"/>
                    <a:gd name="T7" fmla="*/ 2 h 14"/>
                    <a:gd name="T8" fmla="*/ 6 w 14"/>
                    <a:gd name="T9" fmla="*/ 2 h 14"/>
                    <a:gd name="T10" fmla="*/ 6 w 14"/>
                    <a:gd name="T11" fmla="*/ 2 h 14"/>
                    <a:gd name="T12" fmla="*/ 5 w 14"/>
                    <a:gd name="T13" fmla="*/ 3 h 14"/>
                    <a:gd name="T14" fmla="*/ 5 w 14"/>
                    <a:gd name="T15" fmla="*/ 3 h 14"/>
                    <a:gd name="T16" fmla="*/ 4 w 14"/>
                    <a:gd name="T17" fmla="*/ 3 h 14"/>
                    <a:gd name="T18" fmla="*/ 4 w 14"/>
                    <a:gd name="T19" fmla="*/ 3 h 14"/>
                    <a:gd name="T20" fmla="*/ 3 w 14"/>
                    <a:gd name="T21" fmla="*/ 3 h 14"/>
                    <a:gd name="T22" fmla="*/ 3 w 14"/>
                    <a:gd name="T23" fmla="*/ 4 h 14"/>
                    <a:gd name="T24" fmla="*/ 3 w 14"/>
                    <a:gd name="T25" fmla="*/ 4 h 14"/>
                    <a:gd name="T26" fmla="*/ 3 w 14"/>
                    <a:gd name="T27" fmla="*/ 4 h 14"/>
                    <a:gd name="T28" fmla="*/ 3 w 14"/>
                    <a:gd name="T29" fmla="*/ 4 h 14"/>
                    <a:gd name="T30" fmla="*/ 2 w 14"/>
                    <a:gd name="T31" fmla="*/ 4 h 14"/>
                    <a:gd name="T32" fmla="*/ 1 w 14"/>
                    <a:gd name="T33" fmla="*/ 4 h 14"/>
                    <a:gd name="T34" fmla="*/ 0 w 14"/>
                    <a:gd name="T35" fmla="*/ 5 h 14"/>
                    <a:gd name="T36" fmla="*/ 0 w 14"/>
                    <a:gd name="T37" fmla="*/ 6 h 14"/>
                    <a:gd name="T38" fmla="*/ 0 w 14"/>
                    <a:gd name="T39" fmla="*/ 6 h 14"/>
                    <a:gd name="T40" fmla="*/ 0 w 14"/>
                    <a:gd name="T41" fmla="*/ 9 h 14"/>
                    <a:gd name="T42" fmla="*/ 1 w 14"/>
                    <a:gd name="T43" fmla="*/ 9 h 14"/>
                    <a:gd name="T44" fmla="*/ 1 w 14"/>
                    <a:gd name="T45" fmla="*/ 9 h 14"/>
                    <a:gd name="T46" fmla="*/ 1 w 14"/>
                    <a:gd name="T47" fmla="*/ 9 h 14"/>
                    <a:gd name="T48" fmla="*/ 1 w 14"/>
                    <a:gd name="T49" fmla="*/ 9 h 14"/>
                    <a:gd name="T50" fmla="*/ 1 w 14"/>
                    <a:gd name="T51" fmla="*/ 11 h 14"/>
                    <a:gd name="T52" fmla="*/ 2 w 14"/>
                    <a:gd name="T53" fmla="*/ 11 h 14"/>
                    <a:gd name="T54" fmla="*/ 3 w 14"/>
                    <a:gd name="T55" fmla="*/ 11 h 14"/>
                    <a:gd name="T56" fmla="*/ 3 w 14"/>
                    <a:gd name="T57" fmla="*/ 11 h 14"/>
                    <a:gd name="T58" fmla="*/ 3 w 14"/>
                    <a:gd name="T59" fmla="*/ 11 h 14"/>
                    <a:gd name="T60" fmla="*/ 3 w 14"/>
                    <a:gd name="T61" fmla="*/ 13 h 14"/>
                    <a:gd name="T62" fmla="*/ 5 w 14"/>
                    <a:gd name="T63" fmla="*/ 13 h 14"/>
                    <a:gd name="T64" fmla="*/ 6 w 14"/>
                    <a:gd name="T65" fmla="*/ 14 h 14"/>
                    <a:gd name="T66" fmla="*/ 7 w 14"/>
                    <a:gd name="T67" fmla="*/ 14 h 14"/>
                    <a:gd name="T68" fmla="*/ 9 w 14"/>
                    <a:gd name="T69" fmla="*/ 13 h 14"/>
                    <a:gd name="T70" fmla="*/ 10 w 14"/>
                    <a:gd name="T71" fmla="*/ 13 h 14"/>
                    <a:gd name="T72" fmla="*/ 10 w 14"/>
                    <a:gd name="T73" fmla="*/ 12 h 14"/>
                    <a:gd name="T74" fmla="*/ 11 w 14"/>
                    <a:gd name="T75" fmla="*/ 12 h 14"/>
                    <a:gd name="T76" fmla="*/ 12 w 14"/>
                    <a:gd name="T77" fmla="*/ 12 h 14"/>
                    <a:gd name="T78" fmla="*/ 13 w 14"/>
                    <a:gd name="T79" fmla="*/ 8 h 14"/>
                    <a:gd name="T80" fmla="*/ 13 w 14"/>
                    <a:gd name="T81" fmla="*/ 7 h 14"/>
                    <a:gd name="T82" fmla="*/ 12 w 14"/>
                    <a:gd name="T83" fmla="*/ 5 h 14"/>
                    <a:gd name="T84" fmla="*/ 12 w 14"/>
                    <a:gd name="T85" fmla="*/ 5 h 14"/>
                    <a:gd name="T86" fmla="*/ 12 w 14"/>
                    <a:gd name="T87" fmla="*/ 5 h 14"/>
                    <a:gd name="T88" fmla="*/ 13 w 14"/>
                    <a:gd name="T89" fmla="*/ 4 h 14"/>
                    <a:gd name="T90" fmla="*/ 13 w 14"/>
                    <a:gd name="T91" fmla="*/ 2 h 14"/>
                    <a:gd name="T92" fmla="*/ 13 w 14"/>
                    <a:gd name="T93" fmla="*/ 2 h 14"/>
                    <a:gd name="T94" fmla="*/ 12 w 14"/>
                    <a:gd name="T95" fmla="*/ 2 h 14"/>
                    <a:gd name="T96" fmla="*/ 12 w 14"/>
                    <a:gd name="T97" fmla="*/ 1 h 14"/>
                    <a:gd name="T98" fmla="*/ 11 w 14"/>
                    <a:gd name="T99" fmla="*/ 1 h 14"/>
                    <a:gd name="T100" fmla="*/ 8 w 14"/>
                    <a:gd name="T101" fmla="*/ 0 h 14"/>
                    <a:gd name="T102" fmla="*/ 8 w 14"/>
                    <a:gd name="T103" fmla="*/ 0 h 14"/>
                    <a:gd name="T104" fmla="*/ 7 w 14"/>
                    <a:gd name="T105" fmla="*/ 0 h 14"/>
                    <a:gd name="T106" fmla="*/ 7 w 14"/>
                    <a:gd name="T107" fmla="*/ 0 h 14"/>
                    <a:gd name="T108" fmla="*/ 7 w 14"/>
                    <a:gd name="T10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4" h="14">
                      <a:moveTo>
                        <a:pt x="7" y="0"/>
                      </a:moveTo>
                      <a:cubicBezTo>
                        <a:pt x="7" y="0"/>
                        <a:pt x="6" y="0"/>
                        <a:pt x="6" y="0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1" y="4"/>
                        <a:pt x="1" y="4"/>
                        <a:pt x="0" y="5"/>
                      </a:cubicBezTo>
                      <a:cubicBezTo>
                        <a:pt x="0" y="5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3" y="12"/>
                        <a:pt x="3" y="12"/>
                        <a:pt x="3" y="13"/>
                      </a:cubicBezTo>
                      <a:cubicBezTo>
                        <a:pt x="4" y="13"/>
                        <a:pt x="5" y="13"/>
                        <a:pt x="5" y="13"/>
                      </a:cubicBezTo>
                      <a:cubicBezTo>
                        <a:pt x="6" y="14"/>
                        <a:pt x="6" y="14"/>
                        <a:pt x="6" y="1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8" y="14"/>
                        <a:pt x="9" y="13"/>
                        <a:pt x="9" y="13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13" y="11"/>
                        <a:pt x="14" y="9"/>
                        <a:pt x="13" y="8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6"/>
                        <a:pt x="12" y="6"/>
                        <a:pt x="12" y="5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0" y="0"/>
                        <a:pt x="9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19" rIns="91440" bIns="45719" numCol="1" anchor="t" anchorCtr="0" compatLnSpc="1"/>
                <a:lstStyle/>
                <a:p>
                  <a:endParaRPr lang="zh-CN" altLang="en-US" sz="1200">
                    <a:solidFill>
                      <a:prstClr val="black"/>
                    </a:solidFill>
                    <a:latin typeface="+mj-ea"/>
                    <a:ea typeface="+mj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24" name="Freeform 38"/>
                <p:cNvSpPr/>
                <p:nvPr/>
              </p:nvSpPr>
              <p:spPr bwMode="auto">
                <a:xfrm>
                  <a:off x="3959" y="1847"/>
                  <a:ext cx="22" cy="19"/>
                </a:xfrm>
                <a:custGeom>
                  <a:avLst/>
                  <a:gdLst>
                    <a:gd name="T0" fmla="*/ 4 w 9"/>
                    <a:gd name="T1" fmla="*/ 0 h 8"/>
                    <a:gd name="T2" fmla="*/ 0 w 9"/>
                    <a:gd name="T3" fmla="*/ 1 h 8"/>
                    <a:gd name="T4" fmla="*/ 0 w 9"/>
                    <a:gd name="T5" fmla="*/ 2 h 8"/>
                    <a:gd name="T6" fmla="*/ 1 w 9"/>
                    <a:gd name="T7" fmla="*/ 3 h 8"/>
                    <a:gd name="T8" fmla="*/ 2 w 9"/>
                    <a:gd name="T9" fmla="*/ 4 h 8"/>
                    <a:gd name="T10" fmla="*/ 3 w 9"/>
                    <a:gd name="T11" fmla="*/ 5 h 8"/>
                    <a:gd name="T12" fmla="*/ 3 w 9"/>
                    <a:gd name="T13" fmla="*/ 6 h 8"/>
                    <a:gd name="T14" fmla="*/ 4 w 9"/>
                    <a:gd name="T15" fmla="*/ 6 h 8"/>
                    <a:gd name="T16" fmla="*/ 4 w 9"/>
                    <a:gd name="T17" fmla="*/ 6 h 8"/>
                    <a:gd name="T18" fmla="*/ 4 w 9"/>
                    <a:gd name="T19" fmla="*/ 7 h 8"/>
                    <a:gd name="T20" fmla="*/ 4 w 9"/>
                    <a:gd name="T21" fmla="*/ 7 h 8"/>
                    <a:gd name="T22" fmla="*/ 6 w 9"/>
                    <a:gd name="T23" fmla="*/ 7 h 8"/>
                    <a:gd name="T24" fmla="*/ 6 w 9"/>
                    <a:gd name="T25" fmla="*/ 8 h 8"/>
                    <a:gd name="T26" fmla="*/ 9 w 9"/>
                    <a:gd name="T27" fmla="*/ 6 h 8"/>
                    <a:gd name="T28" fmla="*/ 9 w 9"/>
                    <a:gd name="T29" fmla="*/ 3 h 8"/>
                    <a:gd name="T30" fmla="*/ 9 w 9"/>
                    <a:gd name="T31" fmla="*/ 2 h 8"/>
                    <a:gd name="T32" fmla="*/ 9 w 9"/>
                    <a:gd name="T33" fmla="*/ 1 h 8"/>
                    <a:gd name="T34" fmla="*/ 8 w 9"/>
                    <a:gd name="T35" fmla="*/ 1 h 8"/>
                    <a:gd name="T36" fmla="*/ 7 w 9"/>
                    <a:gd name="T37" fmla="*/ 1 h 8"/>
                    <a:gd name="T38" fmla="*/ 7 w 9"/>
                    <a:gd name="T39" fmla="*/ 1 h 8"/>
                    <a:gd name="T40" fmla="*/ 7 w 9"/>
                    <a:gd name="T41" fmla="*/ 1 h 8"/>
                    <a:gd name="T42" fmla="*/ 8 w 9"/>
                    <a:gd name="T43" fmla="*/ 0 h 8"/>
                    <a:gd name="T44" fmla="*/ 7 w 9"/>
                    <a:gd name="T45" fmla="*/ 0 h 8"/>
                    <a:gd name="T46" fmla="*/ 5 w 9"/>
                    <a:gd name="T47" fmla="*/ 0 h 8"/>
                    <a:gd name="T48" fmla="*/ 4 w 9"/>
                    <a:gd name="T49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9" h="8">
                      <a:moveTo>
                        <a:pt x="4" y="0"/>
                      </a:moveTo>
                      <a:cubicBezTo>
                        <a:pt x="3" y="0"/>
                        <a:pt x="1" y="0"/>
                        <a:pt x="0" y="1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3"/>
                        <a:pt x="0" y="3"/>
                        <a:pt x="1" y="3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3" y="5"/>
                        <a:pt x="3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6"/>
                        <a:pt x="4" y="6"/>
                        <a:pt x="4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8"/>
                        <a:pt x="8" y="7"/>
                        <a:pt x="9" y="6"/>
                      </a:cubicBezTo>
                      <a:cubicBezTo>
                        <a:pt x="9" y="5"/>
                        <a:pt x="9" y="4"/>
                        <a:pt x="9" y="3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6" y="0"/>
                        <a:pt x="6" y="0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19" rIns="91440" bIns="45719" numCol="1" anchor="t" anchorCtr="0" compatLnSpc="1"/>
                <a:lstStyle/>
                <a:p>
                  <a:endParaRPr lang="zh-CN" altLang="en-US" sz="1200">
                    <a:solidFill>
                      <a:prstClr val="black"/>
                    </a:solidFill>
                    <a:latin typeface="+mj-ea"/>
                    <a:ea typeface="+mj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25" name="Freeform 39"/>
                <p:cNvSpPr/>
                <p:nvPr/>
              </p:nvSpPr>
              <p:spPr bwMode="auto">
                <a:xfrm>
                  <a:off x="3959" y="1864"/>
                  <a:ext cx="22" cy="14"/>
                </a:xfrm>
                <a:custGeom>
                  <a:avLst/>
                  <a:gdLst>
                    <a:gd name="T0" fmla="*/ 6 w 9"/>
                    <a:gd name="T1" fmla="*/ 0 h 6"/>
                    <a:gd name="T2" fmla="*/ 4 w 9"/>
                    <a:gd name="T3" fmla="*/ 0 h 6"/>
                    <a:gd name="T4" fmla="*/ 1 w 9"/>
                    <a:gd name="T5" fmla="*/ 0 h 6"/>
                    <a:gd name="T6" fmla="*/ 0 w 9"/>
                    <a:gd name="T7" fmla="*/ 1 h 6"/>
                    <a:gd name="T8" fmla="*/ 0 w 9"/>
                    <a:gd name="T9" fmla="*/ 2 h 6"/>
                    <a:gd name="T10" fmla="*/ 0 w 9"/>
                    <a:gd name="T11" fmla="*/ 2 h 6"/>
                    <a:gd name="T12" fmla="*/ 0 w 9"/>
                    <a:gd name="T13" fmla="*/ 5 h 6"/>
                    <a:gd name="T14" fmla="*/ 3 w 9"/>
                    <a:gd name="T15" fmla="*/ 5 h 6"/>
                    <a:gd name="T16" fmla="*/ 3 w 9"/>
                    <a:gd name="T17" fmla="*/ 6 h 6"/>
                    <a:gd name="T18" fmla="*/ 8 w 9"/>
                    <a:gd name="T19" fmla="*/ 6 h 6"/>
                    <a:gd name="T20" fmla="*/ 8 w 9"/>
                    <a:gd name="T21" fmla="*/ 6 h 6"/>
                    <a:gd name="T22" fmla="*/ 9 w 9"/>
                    <a:gd name="T23" fmla="*/ 6 h 6"/>
                    <a:gd name="T24" fmla="*/ 9 w 9"/>
                    <a:gd name="T25" fmla="*/ 5 h 6"/>
                    <a:gd name="T26" fmla="*/ 9 w 9"/>
                    <a:gd name="T27" fmla="*/ 5 h 6"/>
                    <a:gd name="T28" fmla="*/ 9 w 9"/>
                    <a:gd name="T29" fmla="*/ 3 h 6"/>
                    <a:gd name="T30" fmla="*/ 7 w 9"/>
                    <a:gd name="T31" fmla="*/ 2 h 6"/>
                    <a:gd name="T32" fmla="*/ 7 w 9"/>
                    <a:gd name="T33" fmla="*/ 2 h 6"/>
                    <a:gd name="T34" fmla="*/ 7 w 9"/>
                    <a:gd name="T35" fmla="*/ 2 h 6"/>
                    <a:gd name="T36" fmla="*/ 6 w 9"/>
                    <a:gd name="T37" fmla="*/ 2 h 6"/>
                    <a:gd name="T38" fmla="*/ 6 w 9"/>
                    <a:gd name="T39" fmla="*/ 1 h 6"/>
                    <a:gd name="T40" fmla="*/ 6 w 9"/>
                    <a:gd name="T41" fmla="*/ 1 h 6"/>
                    <a:gd name="T42" fmla="*/ 6 w 9"/>
                    <a:gd name="T4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" h="6"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6"/>
                        <a:pt x="9" y="6"/>
                        <a:pt x="9" y="6"/>
                      </a:cubicBezTo>
                      <a:cubicBezTo>
                        <a:pt x="9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4"/>
                        <a:pt x="9" y="4"/>
                        <a:pt x="9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6" y="0"/>
                        <a:pt x="6" y="0"/>
                        <a:pt x="6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19" rIns="91440" bIns="45719" numCol="1" anchor="t" anchorCtr="0" compatLnSpc="1"/>
                <a:lstStyle/>
                <a:p>
                  <a:endParaRPr lang="zh-CN" altLang="en-US" sz="1200">
                    <a:solidFill>
                      <a:prstClr val="black"/>
                    </a:solidFill>
                    <a:latin typeface="+mj-ea"/>
                    <a:ea typeface="+mj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26" name="Freeform 40"/>
                <p:cNvSpPr/>
                <p:nvPr/>
              </p:nvSpPr>
              <p:spPr bwMode="auto">
                <a:xfrm>
                  <a:off x="3764" y="1809"/>
                  <a:ext cx="81" cy="57"/>
                </a:xfrm>
                <a:custGeom>
                  <a:avLst/>
                  <a:gdLst>
                    <a:gd name="T0" fmla="*/ 14 w 34"/>
                    <a:gd name="T1" fmla="*/ 1 h 24"/>
                    <a:gd name="T2" fmla="*/ 2 w 34"/>
                    <a:gd name="T3" fmla="*/ 2 h 24"/>
                    <a:gd name="T4" fmla="*/ 2 w 34"/>
                    <a:gd name="T5" fmla="*/ 5 h 24"/>
                    <a:gd name="T6" fmla="*/ 4 w 34"/>
                    <a:gd name="T7" fmla="*/ 6 h 24"/>
                    <a:gd name="T8" fmla="*/ 4 w 34"/>
                    <a:gd name="T9" fmla="*/ 9 h 24"/>
                    <a:gd name="T10" fmla="*/ 4 w 34"/>
                    <a:gd name="T11" fmla="*/ 12 h 24"/>
                    <a:gd name="T12" fmla="*/ 3 w 34"/>
                    <a:gd name="T13" fmla="*/ 13 h 24"/>
                    <a:gd name="T14" fmla="*/ 0 w 34"/>
                    <a:gd name="T15" fmla="*/ 15 h 24"/>
                    <a:gd name="T16" fmla="*/ 0 w 34"/>
                    <a:gd name="T17" fmla="*/ 18 h 24"/>
                    <a:gd name="T18" fmla="*/ 2 w 34"/>
                    <a:gd name="T19" fmla="*/ 20 h 24"/>
                    <a:gd name="T20" fmla="*/ 5 w 34"/>
                    <a:gd name="T21" fmla="*/ 24 h 24"/>
                    <a:gd name="T22" fmla="*/ 11 w 34"/>
                    <a:gd name="T23" fmla="*/ 24 h 24"/>
                    <a:gd name="T24" fmla="*/ 13 w 34"/>
                    <a:gd name="T25" fmla="*/ 22 h 24"/>
                    <a:gd name="T26" fmla="*/ 14 w 34"/>
                    <a:gd name="T27" fmla="*/ 19 h 24"/>
                    <a:gd name="T28" fmla="*/ 15 w 34"/>
                    <a:gd name="T29" fmla="*/ 18 h 24"/>
                    <a:gd name="T30" fmla="*/ 16 w 34"/>
                    <a:gd name="T31" fmla="*/ 18 h 24"/>
                    <a:gd name="T32" fmla="*/ 17 w 34"/>
                    <a:gd name="T33" fmla="*/ 18 h 24"/>
                    <a:gd name="T34" fmla="*/ 21 w 34"/>
                    <a:gd name="T35" fmla="*/ 17 h 24"/>
                    <a:gd name="T36" fmla="*/ 21 w 34"/>
                    <a:gd name="T37" fmla="*/ 16 h 24"/>
                    <a:gd name="T38" fmla="*/ 22 w 34"/>
                    <a:gd name="T39" fmla="*/ 16 h 24"/>
                    <a:gd name="T40" fmla="*/ 25 w 34"/>
                    <a:gd name="T41" fmla="*/ 14 h 24"/>
                    <a:gd name="T42" fmla="*/ 28 w 34"/>
                    <a:gd name="T43" fmla="*/ 14 h 24"/>
                    <a:gd name="T44" fmla="*/ 29 w 34"/>
                    <a:gd name="T45" fmla="*/ 12 h 24"/>
                    <a:gd name="T46" fmla="*/ 29 w 34"/>
                    <a:gd name="T47" fmla="*/ 12 h 24"/>
                    <a:gd name="T48" fmla="*/ 31 w 34"/>
                    <a:gd name="T49" fmla="*/ 11 h 24"/>
                    <a:gd name="T50" fmla="*/ 31 w 34"/>
                    <a:gd name="T51" fmla="*/ 9 h 24"/>
                    <a:gd name="T52" fmla="*/ 31 w 34"/>
                    <a:gd name="T53" fmla="*/ 7 h 24"/>
                    <a:gd name="T54" fmla="*/ 33 w 34"/>
                    <a:gd name="T55" fmla="*/ 5 h 24"/>
                    <a:gd name="T56" fmla="*/ 34 w 34"/>
                    <a:gd name="T57" fmla="*/ 3 h 24"/>
                    <a:gd name="T58" fmla="*/ 34 w 34"/>
                    <a:gd name="T59" fmla="*/ 2 h 24"/>
                    <a:gd name="T60" fmla="*/ 32 w 34"/>
                    <a:gd name="T61" fmla="*/ 0 h 24"/>
                    <a:gd name="T62" fmla="*/ 27 w 34"/>
                    <a:gd name="T63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4" h="24">
                      <a:moveTo>
                        <a:pt x="27" y="0"/>
                      </a:moveTo>
                      <a:cubicBezTo>
                        <a:pt x="23" y="0"/>
                        <a:pt x="18" y="0"/>
                        <a:pt x="14" y="1"/>
                      </a:cubicBezTo>
                      <a:cubicBezTo>
                        <a:pt x="10" y="1"/>
                        <a:pt x="6" y="2"/>
                        <a:pt x="3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5"/>
                        <a:pt x="2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4" y="6"/>
                      </a:cubicBezTo>
                      <a:cubicBezTo>
                        <a:pt x="4" y="6"/>
                        <a:pt x="4" y="7"/>
                        <a:pt x="4" y="8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5" y="10"/>
                        <a:pt x="5" y="11"/>
                        <a:pt x="4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4" y="12"/>
                        <a:pt x="3" y="12"/>
                        <a:pt x="3" y="12"/>
                      </a:cubicBez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2" y="14"/>
                        <a:pt x="2" y="14"/>
                        <a:pt x="1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8"/>
                        <a:pt x="0" y="19"/>
                        <a:pt x="1" y="19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3" y="21"/>
                        <a:pt x="4" y="22"/>
                        <a:pt x="5" y="23"/>
                      </a:cubicBezTo>
                      <a:cubicBezTo>
                        <a:pt x="5" y="24"/>
                        <a:pt x="5" y="24"/>
                        <a:pt x="5" y="24"/>
                      </a:cubicBezTo>
                      <a:cubicBezTo>
                        <a:pt x="10" y="24"/>
                        <a:pt x="10" y="24"/>
                        <a:pt x="10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3" y="24"/>
                        <a:pt x="13" y="23"/>
                        <a:pt x="13" y="22"/>
                      </a:cubicBezTo>
                      <a:cubicBezTo>
                        <a:pt x="13" y="22"/>
                        <a:pt x="14" y="21"/>
                        <a:pt x="14" y="21"/>
                      </a:cubicBezTo>
                      <a:cubicBezTo>
                        <a:pt x="14" y="20"/>
                        <a:pt x="14" y="20"/>
                        <a:pt x="14" y="19"/>
                      </a:cubicBezTo>
                      <a:cubicBezTo>
                        <a:pt x="14" y="19"/>
                        <a:pt x="14" y="19"/>
                        <a:pt x="14" y="19"/>
                      </a:cubicBezTo>
                      <a:cubicBezTo>
                        <a:pt x="15" y="19"/>
                        <a:pt x="15" y="19"/>
                        <a:pt x="15" y="18"/>
                      </a:cubicBezTo>
                      <a:cubicBezTo>
                        <a:pt x="15" y="18"/>
                        <a:pt x="15" y="18"/>
                        <a:pt x="15" y="18"/>
                      </a:cubicBezTo>
                      <a:cubicBezTo>
                        <a:pt x="15" y="18"/>
                        <a:pt x="15" y="18"/>
                        <a:pt x="16" y="18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17" y="18"/>
                        <a:pt x="17" y="18"/>
                        <a:pt x="17" y="18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0" y="18"/>
                        <a:pt x="21" y="18"/>
                        <a:pt x="21" y="17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6"/>
                        <a:pt x="23" y="16"/>
                        <a:pt x="24" y="15"/>
                      </a:cubicBezTo>
                      <a:cubicBezTo>
                        <a:pt x="24" y="15"/>
                        <a:pt x="25" y="14"/>
                        <a:pt x="25" y="14"/>
                      </a:cubicBezTo>
                      <a:cubicBezTo>
                        <a:pt x="25" y="14"/>
                        <a:pt x="26" y="14"/>
                        <a:pt x="26" y="14"/>
                      </a:cubicBezTo>
                      <a:cubicBezTo>
                        <a:pt x="28" y="14"/>
                        <a:pt x="28" y="14"/>
                        <a:pt x="28" y="14"/>
                      </a:cubicBezTo>
                      <a:cubicBezTo>
                        <a:pt x="28" y="14"/>
                        <a:pt x="28" y="14"/>
                        <a:pt x="28" y="14"/>
                      </a:cubicBezTo>
                      <a:cubicBezTo>
                        <a:pt x="29" y="14"/>
                        <a:pt x="29" y="13"/>
                        <a:pt x="29" y="12"/>
                      </a:cubicBezTo>
                      <a:cubicBezTo>
                        <a:pt x="29" y="12"/>
                        <a:pt x="29" y="12"/>
                        <a:pt x="29" y="12"/>
                      </a:cubicBezTo>
                      <a:cubicBezTo>
                        <a:pt x="29" y="12"/>
                        <a:pt x="29" y="12"/>
                        <a:pt x="29" y="12"/>
                      </a:cubicBezTo>
                      <a:cubicBezTo>
                        <a:pt x="30" y="12"/>
                        <a:pt x="30" y="12"/>
                        <a:pt x="30" y="12"/>
                      </a:cubicBezTo>
                      <a:cubicBezTo>
                        <a:pt x="30" y="12"/>
                        <a:pt x="31" y="12"/>
                        <a:pt x="31" y="11"/>
                      </a:cubicBezTo>
                      <a:cubicBezTo>
                        <a:pt x="32" y="11"/>
                        <a:pt x="32" y="10"/>
                        <a:pt x="31" y="10"/>
                      </a:cubicBezTo>
                      <a:cubicBezTo>
                        <a:pt x="31" y="9"/>
                        <a:pt x="31" y="9"/>
                        <a:pt x="31" y="9"/>
                      </a:cubicBezTo>
                      <a:cubicBezTo>
                        <a:pt x="31" y="9"/>
                        <a:pt x="31" y="9"/>
                        <a:pt x="31" y="9"/>
                      </a:cubicBezTo>
                      <a:cubicBezTo>
                        <a:pt x="31" y="8"/>
                        <a:pt x="31" y="7"/>
                        <a:pt x="31" y="7"/>
                      </a:cubicBezTo>
                      <a:cubicBezTo>
                        <a:pt x="31" y="6"/>
                        <a:pt x="31" y="6"/>
                        <a:pt x="32" y="5"/>
                      </a:cubicBezTo>
                      <a:cubicBezTo>
                        <a:pt x="33" y="5"/>
                        <a:pt x="33" y="5"/>
                        <a:pt x="33" y="5"/>
                      </a:cubicBezTo>
                      <a:cubicBezTo>
                        <a:pt x="34" y="5"/>
                        <a:pt x="34" y="3"/>
                        <a:pt x="34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4" y="1"/>
                        <a:pt x="34" y="1"/>
                        <a:pt x="33" y="1"/>
                      </a:cubicBezTo>
                      <a:cubicBezTo>
                        <a:pt x="33" y="0"/>
                        <a:pt x="33" y="0"/>
                        <a:pt x="32" y="0"/>
                      </a:cubicBezTo>
                      <a:cubicBezTo>
                        <a:pt x="32" y="0"/>
                        <a:pt x="31" y="0"/>
                        <a:pt x="31" y="0"/>
                      </a:cubicBezTo>
                      <a:cubicBezTo>
                        <a:pt x="29" y="0"/>
                        <a:pt x="28" y="0"/>
                        <a:pt x="27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19" rIns="91440" bIns="45719" numCol="1" anchor="t" anchorCtr="0" compatLnSpc="1"/>
                <a:lstStyle/>
                <a:p>
                  <a:endParaRPr lang="zh-CN" altLang="en-US" sz="1200">
                    <a:solidFill>
                      <a:prstClr val="black"/>
                    </a:solidFill>
                    <a:latin typeface="+mj-ea"/>
                    <a:ea typeface="+mj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27" name="Freeform 41"/>
                <p:cNvSpPr>
                  <a:spLocks noEditPoints="1"/>
                </p:cNvSpPr>
                <p:nvPr/>
              </p:nvSpPr>
              <p:spPr bwMode="auto">
                <a:xfrm>
                  <a:off x="3902" y="1838"/>
                  <a:ext cx="301" cy="585"/>
                </a:xfrm>
                <a:custGeom>
                  <a:avLst/>
                  <a:gdLst>
                    <a:gd name="T0" fmla="*/ 51 w 126"/>
                    <a:gd name="T1" fmla="*/ 38 h 245"/>
                    <a:gd name="T2" fmla="*/ 34 w 126"/>
                    <a:gd name="T3" fmla="*/ 3 h 245"/>
                    <a:gd name="T4" fmla="*/ 35 w 126"/>
                    <a:gd name="T5" fmla="*/ 9 h 245"/>
                    <a:gd name="T6" fmla="*/ 34 w 126"/>
                    <a:gd name="T7" fmla="*/ 18 h 245"/>
                    <a:gd name="T8" fmla="*/ 22 w 126"/>
                    <a:gd name="T9" fmla="*/ 26 h 245"/>
                    <a:gd name="T10" fmla="*/ 39 w 126"/>
                    <a:gd name="T11" fmla="*/ 42 h 245"/>
                    <a:gd name="T12" fmla="*/ 48 w 126"/>
                    <a:gd name="T13" fmla="*/ 45 h 245"/>
                    <a:gd name="T14" fmla="*/ 59 w 126"/>
                    <a:gd name="T15" fmla="*/ 54 h 245"/>
                    <a:gd name="T16" fmla="*/ 58 w 126"/>
                    <a:gd name="T17" fmla="*/ 43 h 245"/>
                    <a:gd name="T18" fmla="*/ 65 w 126"/>
                    <a:gd name="T19" fmla="*/ 49 h 245"/>
                    <a:gd name="T20" fmla="*/ 67 w 126"/>
                    <a:gd name="T21" fmla="*/ 34 h 245"/>
                    <a:gd name="T22" fmla="*/ 74 w 126"/>
                    <a:gd name="T23" fmla="*/ 44 h 245"/>
                    <a:gd name="T24" fmla="*/ 78 w 126"/>
                    <a:gd name="T25" fmla="*/ 55 h 245"/>
                    <a:gd name="T26" fmla="*/ 85 w 126"/>
                    <a:gd name="T27" fmla="*/ 56 h 245"/>
                    <a:gd name="T28" fmla="*/ 90 w 126"/>
                    <a:gd name="T29" fmla="*/ 63 h 245"/>
                    <a:gd name="T30" fmla="*/ 80 w 126"/>
                    <a:gd name="T31" fmla="*/ 65 h 245"/>
                    <a:gd name="T32" fmla="*/ 71 w 126"/>
                    <a:gd name="T33" fmla="*/ 66 h 245"/>
                    <a:gd name="T34" fmla="*/ 64 w 126"/>
                    <a:gd name="T35" fmla="*/ 63 h 245"/>
                    <a:gd name="T36" fmla="*/ 56 w 126"/>
                    <a:gd name="T37" fmla="*/ 58 h 245"/>
                    <a:gd name="T38" fmla="*/ 48 w 126"/>
                    <a:gd name="T39" fmla="*/ 53 h 245"/>
                    <a:gd name="T40" fmla="*/ 32 w 126"/>
                    <a:gd name="T41" fmla="*/ 54 h 245"/>
                    <a:gd name="T42" fmla="*/ 24 w 126"/>
                    <a:gd name="T43" fmla="*/ 58 h 245"/>
                    <a:gd name="T44" fmla="*/ 14 w 126"/>
                    <a:gd name="T45" fmla="*/ 72 h 245"/>
                    <a:gd name="T46" fmla="*/ 6 w 126"/>
                    <a:gd name="T47" fmla="*/ 80 h 245"/>
                    <a:gd name="T48" fmla="*/ 1 w 126"/>
                    <a:gd name="T49" fmla="*/ 96 h 245"/>
                    <a:gd name="T50" fmla="*/ 1 w 126"/>
                    <a:gd name="T51" fmla="*/ 109 h 245"/>
                    <a:gd name="T52" fmla="*/ 9 w 126"/>
                    <a:gd name="T53" fmla="*/ 120 h 245"/>
                    <a:gd name="T54" fmla="*/ 21 w 126"/>
                    <a:gd name="T55" fmla="*/ 132 h 245"/>
                    <a:gd name="T56" fmla="*/ 33 w 126"/>
                    <a:gd name="T57" fmla="*/ 138 h 245"/>
                    <a:gd name="T58" fmla="*/ 43 w 126"/>
                    <a:gd name="T59" fmla="*/ 139 h 245"/>
                    <a:gd name="T60" fmla="*/ 57 w 126"/>
                    <a:gd name="T61" fmla="*/ 135 h 245"/>
                    <a:gd name="T62" fmla="*/ 67 w 126"/>
                    <a:gd name="T63" fmla="*/ 140 h 245"/>
                    <a:gd name="T64" fmla="*/ 68 w 126"/>
                    <a:gd name="T65" fmla="*/ 153 h 245"/>
                    <a:gd name="T66" fmla="*/ 76 w 126"/>
                    <a:gd name="T67" fmla="*/ 168 h 245"/>
                    <a:gd name="T68" fmla="*/ 77 w 126"/>
                    <a:gd name="T69" fmla="*/ 181 h 245"/>
                    <a:gd name="T70" fmla="*/ 71 w 126"/>
                    <a:gd name="T71" fmla="*/ 194 h 245"/>
                    <a:gd name="T72" fmla="*/ 71 w 126"/>
                    <a:gd name="T73" fmla="*/ 214 h 245"/>
                    <a:gd name="T74" fmla="*/ 72 w 126"/>
                    <a:gd name="T75" fmla="*/ 234 h 245"/>
                    <a:gd name="T76" fmla="*/ 81 w 126"/>
                    <a:gd name="T77" fmla="*/ 242 h 245"/>
                    <a:gd name="T78" fmla="*/ 97 w 126"/>
                    <a:gd name="T79" fmla="*/ 232 h 245"/>
                    <a:gd name="T80" fmla="*/ 100 w 126"/>
                    <a:gd name="T81" fmla="*/ 221 h 245"/>
                    <a:gd name="T82" fmla="*/ 108 w 126"/>
                    <a:gd name="T83" fmla="*/ 206 h 245"/>
                    <a:gd name="T84" fmla="*/ 119 w 126"/>
                    <a:gd name="T85" fmla="*/ 181 h 245"/>
                    <a:gd name="T86" fmla="*/ 122 w 126"/>
                    <a:gd name="T87" fmla="*/ 158 h 245"/>
                    <a:gd name="T88" fmla="*/ 124 w 126"/>
                    <a:gd name="T89" fmla="*/ 142 h 245"/>
                    <a:gd name="T90" fmla="*/ 122 w 126"/>
                    <a:gd name="T91" fmla="*/ 116 h 245"/>
                    <a:gd name="T92" fmla="*/ 116 w 126"/>
                    <a:gd name="T93" fmla="*/ 107 h 245"/>
                    <a:gd name="T94" fmla="*/ 106 w 126"/>
                    <a:gd name="T95" fmla="*/ 90 h 245"/>
                    <a:gd name="T96" fmla="*/ 99 w 126"/>
                    <a:gd name="T97" fmla="*/ 76 h 245"/>
                    <a:gd name="T98" fmla="*/ 103 w 126"/>
                    <a:gd name="T99" fmla="*/ 82 h 245"/>
                    <a:gd name="T100" fmla="*/ 111 w 126"/>
                    <a:gd name="T101" fmla="*/ 95 h 245"/>
                    <a:gd name="T102" fmla="*/ 116 w 126"/>
                    <a:gd name="T103" fmla="*/ 105 h 245"/>
                    <a:gd name="T104" fmla="*/ 118 w 126"/>
                    <a:gd name="T105" fmla="*/ 84 h 245"/>
                    <a:gd name="T106" fmla="*/ 115 w 126"/>
                    <a:gd name="T107" fmla="*/ 77 h 245"/>
                    <a:gd name="T108" fmla="*/ 110 w 126"/>
                    <a:gd name="T109" fmla="*/ 69 h 245"/>
                    <a:gd name="T110" fmla="*/ 106 w 126"/>
                    <a:gd name="T111" fmla="*/ 62 h 245"/>
                    <a:gd name="T112" fmla="*/ 99 w 126"/>
                    <a:gd name="T113" fmla="*/ 52 h 245"/>
                    <a:gd name="T114" fmla="*/ 80 w 126"/>
                    <a:gd name="T115" fmla="*/ 31 h 245"/>
                    <a:gd name="T116" fmla="*/ 62 w 126"/>
                    <a:gd name="T117" fmla="*/ 17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26" h="245">
                      <a:moveTo>
                        <a:pt x="49" y="38"/>
                      </a:moveTo>
                      <a:cubicBezTo>
                        <a:pt x="49" y="38"/>
                        <a:pt x="49" y="38"/>
                        <a:pt x="49" y="38"/>
                      </a:cubicBezTo>
                      <a:cubicBezTo>
                        <a:pt x="49" y="37"/>
                        <a:pt x="49" y="37"/>
                        <a:pt x="49" y="37"/>
                      </a:cubicBezTo>
                      <a:cubicBezTo>
                        <a:pt x="48" y="37"/>
                        <a:pt x="48" y="37"/>
                        <a:pt x="48" y="37"/>
                      </a:cubicBezTo>
                      <a:cubicBezTo>
                        <a:pt x="47" y="37"/>
                        <a:pt x="46" y="36"/>
                        <a:pt x="46" y="35"/>
                      </a:cubicBezTo>
                      <a:cubicBezTo>
                        <a:pt x="46" y="34"/>
                        <a:pt x="46" y="34"/>
                        <a:pt x="46" y="34"/>
                      </a:cubicBezTo>
                      <a:cubicBezTo>
                        <a:pt x="46" y="34"/>
                        <a:pt x="46" y="34"/>
                        <a:pt x="46" y="34"/>
                      </a:cubicBezTo>
                      <a:cubicBezTo>
                        <a:pt x="47" y="34"/>
                        <a:pt x="47" y="35"/>
                        <a:pt x="47" y="35"/>
                      </a:cubicBezTo>
                      <a:cubicBezTo>
                        <a:pt x="47" y="35"/>
                        <a:pt x="47" y="35"/>
                        <a:pt x="47" y="35"/>
                      </a:cubicBezTo>
                      <a:cubicBezTo>
                        <a:pt x="47" y="36"/>
                        <a:pt x="47" y="36"/>
                        <a:pt x="47" y="36"/>
                      </a:cubicBezTo>
                      <a:cubicBezTo>
                        <a:pt x="48" y="36"/>
                        <a:pt x="48" y="36"/>
                        <a:pt x="48" y="36"/>
                      </a:cubicBezTo>
                      <a:cubicBezTo>
                        <a:pt x="48" y="36"/>
                        <a:pt x="48" y="36"/>
                        <a:pt x="49" y="37"/>
                      </a:cubicBezTo>
                      <a:cubicBezTo>
                        <a:pt x="50" y="37"/>
                        <a:pt x="50" y="37"/>
                        <a:pt x="50" y="37"/>
                      </a:cubicBezTo>
                      <a:cubicBezTo>
                        <a:pt x="50" y="37"/>
                        <a:pt x="50" y="37"/>
                        <a:pt x="51" y="38"/>
                      </a:cubicBezTo>
                      <a:cubicBezTo>
                        <a:pt x="51" y="38"/>
                        <a:pt x="52" y="38"/>
                        <a:pt x="52" y="38"/>
                      </a:cubicBezTo>
                      <a:cubicBezTo>
                        <a:pt x="52" y="39"/>
                        <a:pt x="52" y="39"/>
                        <a:pt x="52" y="39"/>
                      </a:cubicBezTo>
                      <a:cubicBezTo>
                        <a:pt x="53" y="39"/>
                        <a:pt x="53" y="39"/>
                        <a:pt x="53" y="39"/>
                      </a:cubicBezTo>
                      <a:cubicBezTo>
                        <a:pt x="53" y="40"/>
                        <a:pt x="53" y="40"/>
                        <a:pt x="53" y="40"/>
                      </a:cubicBezTo>
                      <a:cubicBezTo>
                        <a:pt x="52" y="40"/>
                        <a:pt x="52" y="40"/>
                        <a:pt x="52" y="40"/>
                      </a:cubicBezTo>
                      <a:cubicBezTo>
                        <a:pt x="52" y="40"/>
                        <a:pt x="52" y="40"/>
                        <a:pt x="52" y="40"/>
                      </a:cubicBezTo>
                      <a:cubicBezTo>
                        <a:pt x="52" y="38"/>
                        <a:pt x="52" y="38"/>
                        <a:pt x="52" y="38"/>
                      </a:cubicBezTo>
                      <a:cubicBezTo>
                        <a:pt x="51" y="38"/>
                        <a:pt x="51" y="38"/>
                        <a:pt x="51" y="38"/>
                      </a:cubicBezTo>
                      <a:cubicBezTo>
                        <a:pt x="50" y="38"/>
                        <a:pt x="50" y="38"/>
                        <a:pt x="50" y="38"/>
                      </a:cubicBezTo>
                      <a:cubicBezTo>
                        <a:pt x="50" y="38"/>
                        <a:pt x="50" y="38"/>
                        <a:pt x="50" y="38"/>
                      </a:cubicBezTo>
                      <a:cubicBezTo>
                        <a:pt x="49" y="38"/>
                        <a:pt x="49" y="38"/>
                        <a:pt x="49" y="38"/>
                      </a:cubicBezTo>
                      <a:cubicBezTo>
                        <a:pt x="49" y="38"/>
                        <a:pt x="49" y="38"/>
                        <a:pt x="49" y="38"/>
                      </a:cubicBezTo>
                      <a:moveTo>
                        <a:pt x="34" y="0"/>
                      </a:move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4"/>
                        <a:pt x="34" y="4"/>
                        <a:pt x="35" y="4"/>
                      </a:cubicBezTo>
                      <a:cubicBezTo>
                        <a:pt x="35" y="4"/>
                        <a:pt x="35" y="4"/>
                        <a:pt x="35" y="4"/>
                      </a:cubicBezTo>
                      <a:cubicBezTo>
                        <a:pt x="35" y="5"/>
                        <a:pt x="35" y="5"/>
                        <a:pt x="35" y="5"/>
                      </a:cubicBezTo>
                      <a:cubicBezTo>
                        <a:pt x="35" y="5"/>
                        <a:pt x="35" y="5"/>
                        <a:pt x="35" y="5"/>
                      </a:cubicBezTo>
                      <a:cubicBezTo>
                        <a:pt x="35" y="6"/>
                        <a:pt x="35" y="6"/>
                        <a:pt x="35" y="6"/>
                      </a:cubicBezTo>
                      <a:cubicBezTo>
                        <a:pt x="35" y="6"/>
                        <a:pt x="35" y="6"/>
                        <a:pt x="35" y="6"/>
                      </a:cubicBezTo>
                      <a:cubicBezTo>
                        <a:pt x="35" y="6"/>
                        <a:pt x="35" y="6"/>
                        <a:pt x="36" y="7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10"/>
                        <a:pt x="37" y="10"/>
                        <a:pt x="37" y="10"/>
                      </a:cubicBezTo>
                      <a:cubicBezTo>
                        <a:pt x="37" y="10"/>
                        <a:pt x="37" y="10"/>
                        <a:pt x="37" y="10"/>
                      </a:cubicBezTo>
                      <a:cubicBezTo>
                        <a:pt x="35" y="9"/>
                        <a:pt x="35" y="9"/>
                        <a:pt x="35" y="9"/>
                      </a:cubicBezTo>
                      <a:cubicBezTo>
                        <a:pt x="35" y="12"/>
                        <a:pt x="35" y="12"/>
                        <a:pt x="35" y="12"/>
                      </a:cubicBezTo>
                      <a:cubicBezTo>
                        <a:pt x="35" y="12"/>
                        <a:pt x="35" y="12"/>
                        <a:pt x="35" y="12"/>
                      </a:cubicBezTo>
                      <a:cubicBezTo>
                        <a:pt x="35" y="13"/>
                        <a:pt x="35" y="14"/>
                        <a:pt x="36" y="14"/>
                      </a:cubicBezTo>
                      <a:cubicBezTo>
                        <a:pt x="37" y="15"/>
                        <a:pt x="37" y="15"/>
                        <a:pt x="38" y="15"/>
                      </a:cubicBezTo>
                      <a:cubicBezTo>
                        <a:pt x="38" y="16"/>
                        <a:pt x="38" y="16"/>
                        <a:pt x="38" y="16"/>
                      </a:cubicBezTo>
                      <a:cubicBezTo>
                        <a:pt x="38" y="16"/>
                        <a:pt x="38" y="17"/>
                        <a:pt x="39" y="17"/>
                      </a:cubicBezTo>
                      <a:cubicBezTo>
                        <a:pt x="40" y="18"/>
                        <a:pt x="40" y="18"/>
                        <a:pt x="40" y="18"/>
                      </a:cubicBezTo>
                      <a:cubicBezTo>
                        <a:pt x="40" y="18"/>
                        <a:pt x="40" y="18"/>
                        <a:pt x="40" y="18"/>
                      </a:cubicBezTo>
                      <a:cubicBezTo>
                        <a:pt x="39" y="18"/>
                        <a:pt x="39" y="18"/>
                        <a:pt x="39" y="18"/>
                      </a:cubicBez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8" y="18"/>
                        <a:pt x="38" y="18"/>
                        <a:pt x="38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4" y="18"/>
                        <a:pt x="34" y="18"/>
                        <a:pt x="34" y="18"/>
                      </a:cubicBezTo>
                      <a:cubicBezTo>
                        <a:pt x="34" y="18"/>
                        <a:pt x="34" y="18"/>
                        <a:pt x="34" y="18"/>
                      </a:cubicBezTo>
                      <a:cubicBezTo>
                        <a:pt x="33" y="18"/>
                        <a:pt x="33" y="19"/>
                        <a:pt x="32" y="19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29" y="20"/>
                        <a:pt x="29" y="20"/>
                        <a:pt x="29" y="20"/>
                      </a:cubicBezTo>
                      <a:cubicBezTo>
                        <a:pt x="28" y="20"/>
                        <a:pt x="28" y="20"/>
                        <a:pt x="28" y="21"/>
                      </a:cubicBezTo>
                      <a:cubicBezTo>
                        <a:pt x="28" y="21"/>
                        <a:pt x="28" y="21"/>
                        <a:pt x="28" y="21"/>
                      </a:cubicBezTo>
                      <a:cubicBezTo>
                        <a:pt x="27" y="21"/>
                        <a:pt x="27" y="21"/>
                        <a:pt x="27" y="21"/>
                      </a:cubicBezTo>
                      <a:cubicBezTo>
                        <a:pt x="27" y="21"/>
                        <a:pt x="27" y="21"/>
                        <a:pt x="27" y="21"/>
                      </a:cubicBezTo>
                      <a:cubicBezTo>
                        <a:pt x="26" y="21"/>
                        <a:pt x="25" y="21"/>
                        <a:pt x="24" y="22"/>
                      </a:cubicBezTo>
                      <a:cubicBezTo>
                        <a:pt x="24" y="23"/>
                        <a:pt x="23" y="23"/>
                        <a:pt x="23" y="24"/>
                      </a:cubicBezTo>
                      <a:cubicBezTo>
                        <a:pt x="22" y="25"/>
                        <a:pt x="22" y="25"/>
                        <a:pt x="22" y="25"/>
                      </a:cubicBezTo>
                      <a:cubicBezTo>
                        <a:pt x="22" y="25"/>
                        <a:pt x="22" y="26"/>
                        <a:pt x="22" y="26"/>
                      </a:cubicBezTo>
                      <a:cubicBezTo>
                        <a:pt x="21" y="26"/>
                        <a:pt x="21" y="27"/>
                        <a:pt x="20" y="27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ubicBezTo>
                        <a:pt x="20" y="28"/>
                        <a:pt x="20" y="28"/>
                        <a:pt x="20" y="28"/>
                      </a:cubicBezTo>
                      <a:cubicBezTo>
                        <a:pt x="21" y="31"/>
                        <a:pt x="23" y="33"/>
                        <a:pt x="25" y="34"/>
                      </a:cubicBezTo>
                      <a:cubicBezTo>
                        <a:pt x="25" y="35"/>
                        <a:pt x="26" y="36"/>
                        <a:pt x="27" y="36"/>
                      </a:cubicBezTo>
                      <a:cubicBezTo>
                        <a:pt x="29" y="39"/>
                        <a:pt x="31" y="42"/>
                        <a:pt x="31" y="45"/>
                      </a:cubicBezTo>
                      <a:cubicBezTo>
                        <a:pt x="31" y="46"/>
                        <a:pt x="31" y="46"/>
                        <a:pt x="31" y="46"/>
                      </a:cubicBezTo>
                      <a:cubicBezTo>
                        <a:pt x="32" y="46"/>
                        <a:pt x="32" y="46"/>
                        <a:pt x="32" y="46"/>
                      </a:cubicBezTo>
                      <a:cubicBezTo>
                        <a:pt x="34" y="46"/>
                        <a:pt x="34" y="44"/>
                        <a:pt x="34" y="43"/>
                      </a:cubicBezTo>
                      <a:cubicBezTo>
                        <a:pt x="34" y="42"/>
                        <a:pt x="34" y="42"/>
                        <a:pt x="34" y="42"/>
                      </a:cubicBezTo>
                      <a:cubicBezTo>
                        <a:pt x="35" y="42"/>
                        <a:pt x="35" y="42"/>
                        <a:pt x="35" y="42"/>
                      </a:cubicBezTo>
                      <a:cubicBezTo>
                        <a:pt x="35" y="42"/>
                        <a:pt x="35" y="42"/>
                        <a:pt x="35" y="42"/>
                      </a:cubicBezTo>
                      <a:cubicBezTo>
                        <a:pt x="38" y="42"/>
                        <a:pt x="38" y="42"/>
                        <a:pt x="38" y="42"/>
                      </a:cubicBezTo>
                      <a:cubicBezTo>
                        <a:pt x="39" y="42"/>
                        <a:pt x="39" y="42"/>
                        <a:pt x="39" y="42"/>
                      </a:cubicBezTo>
                      <a:cubicBezTo>
                        <a:pt x="39" y="42"/>
                        <a:pt x="39" y="42"/>
                        <a:pt x="39" y="42"/>
                      </a:cubicBezTo>
                      <a:cubicBezTo>
                        <a:pt x="39" y="42"/>
                        <a:pt x="40" y="42"/>
                        <a:pt x="40" y="41"/>
                      </a:cubicBezTo>
                      <a:cubicBezTo>
                        <a:pt x="40" y="41"/>
                        <a:pt x="41" y="40"/>
                        <a:pt x="41" y="40"/>
                      </a:cubicBezTo>
                      <a:cubicBezTo>
                        <a:pt x="41" y="40"/>
                        <a:pt x="41" y="40"/>
                        <a:pt x="41" y="40"/>
                      </a:cubicBezTo>
                      <a:cubicBezTo>
                        <a:pt x="42" y="40"/>
                        <a:pt x="42" y="40"/>
                        <a:pt x="42" y="41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3" y="41"/>
                        <a:pt x="43" y="42"/>
                        <a:pt x="44" y="42"/>
                      </a:cubicBezTo>
                      <a:cubicBezTo>
                        <a:pt x="44" y="42"/>
                        <a:pt x="44" y="42"/>
                        <a:pt x="44" y="42"/>
                      </a:cubicBezTo>
                      <a:cubicBezTo>
                        <a:pt x="44" y="42"/>
                        <a:pt x="44" y="42"/>
                        <a:pt x="44" y="42"/>
                      </a:cubicBezTo>
                      <a:cubicBezTo>
                        <a:pt x="45" y="42"/>
                        <a:pt x="45" y="42"/>
                        <a:pt x="46" y="42"/>
                      </a:cubicBezTo>
                      <a:cubicBezTo>
                        <a:pt x="46" y="42"/>
                        <a:pt x="46" y="43"/>
                        <a:pt x="46" y="43"/>
                      </a:cubicBezTo>
                      <a:cubicBezTo>
                        <a:pt x="47" y="44"/>
                        <a:pt x="47" y="44"/>
                        <a:pt x="47" y="44"/>
                      </a:cubicBezTo>
                      <a:cubicBezTo>
                        <a:pt x="47" y="44"/>
                        <a:pt x="47" y="45"/>
                        <a:pt x="48" y="45"/>
                      </a:cubicBezTo>
                      <a:cubicBezTo>
                        <a:pt x="48" y="45"/>
                        <a:pt x="48" y="45"/>
                        <a:pt x="48" y="45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49" y="46"/>
                        <a:pt x="49" y="46"/>
                        <a:pt x="49" y="46"/>
                      </a:cubicBezTo>
                      <a:cubicBezTo>
                        <a:pt x="51" y="46"/>
                        <a:pt x="51" y="46"/>
                        <a:pt x="51" y="46"/>
                      </a:cubicBezTo>
                      <a:cubicBezTo>
                        <a:pt x="52" y="46"/>
                        <a:pt x="52" y="46"/>
                        <a:pt x="53" y="47"/>
                      </a:cubicBezTo>
                      <a:cubicBezTo>
                        <a:pt x="54" y="47"/>
                        <a:pt x="54" y="48"/>
                        <a:pt x="54" y="48"/>
                      </a:cubicBezTo>
                      <a:cubicBezTo>
                        <a:pt x="54" y="53"/>
                        <a:pt x="54" y="53"/>
                        <a:pt x="54" y="53"/>
                      </a:cubicBezTo>
                      <a:cubicBezTo>
                        <a:pt x="55" y="53"/>
                        <a:pt x="55" y="53"/>
                        <a:pt x="55" y="53"/>
                      </a:cubicBezTo>
                      <a:cubicBezTo>
                        <a:pt x="55" y="53"/>
                        <a:pt x="55" y="53"/>
                        <a:pt x="55" y="53"/>
                      </a:cubicBezTo>
                      <a:cubicBezTo>
                        <a:pt x="55" y="53"/>
                        <a:pt x="55" y="53"/>
                        <a:pt x="55" y="53"/>
                      </a:cubicBezTo>
                      <a:cubicBezTo>
                        <a:pt x="55" y="53"/>
                        <a:pt x="55" y="53"/>
                        <a:pt x="55" y="53"/>
                      </a:cubicBezTo>
                      <a:cubicBezTo>
                        <a:pt x="55" y="55"/>
                        <a:pt x="55" y="55"/>
                        <a:pt x="55" y="55"/>
                      </a:cubicBezTo>
                      <a:cubicBezTo>
                        <a:pt x="59" y="55"/>
                        <a:pt x="59" y="55"/>
                        <a:pt x="59" y="55"/>
                      </a:cubicBezTo>
                      <a:cubicBezTo>
                        <a:pt x="59" y="54"/>
                        <a:pt x="59" y="54"/>
                        <a:pt x="59" y="54"/>
                      </a:cubicBezTo>
                      <a:cubicBezTo>
                        <a:pt x="59" y="53"/>
                        <a:pt x="59" y="53"/>
                        <a:pt x="59" y="53"/>
                      </a:cubicBezTo>
                      <a:cubicBezTo>
                        <a:pt x="59" y="53"/>
                        <a:pt x="59" y="53"/>
                        <a:pt x="59" y="53"/>
                      </a:cubicBezTo>
                      <a:cubicBezTo>
                        <a:pt x="60" y="52"/>
                        <a:pt x="60" y="52"/>
                        <a:pt x="60" y="51"/>
                      </a:cubicBezTo>
                      <a:cubicBezTo>
                        <a:pt x="60" y="51"/>
                        <a:pt x="60" y="51"/>
                        <a:pt x="60" y="51"/>
                      </a:cubicBezTo>
                      <a:cubicBezTo>
                        <a:pt x="60" y="45"/>
                        <a:pt x="60" y="45"/>
                        <a:pt x="60" y="45"/>
                      </a:cubicBezTo>
                      <a:cubicBezTo>
                        <a:pt x="60" y="44"/>
                        <a:pt x="59" y="44"/>
                        <a:pt x="59" y="44"/>
                      </a:cubicBezTo>
                      <a:cubicBezTo>
                        <a:pt x="59" y="44"/>
                        <a:pt x="59" y="44"/>
                        <a:pt x="59" y="44"/>
                      </a:cubicBezTo>
                      <a:cubicBezTo>
                        <a:pt x="58" y="43"/>
                        <a:pt x="57" y="43"/>
                        <a:pt x="56" y="42"/>
                      </a:cubicBezTo>
                      <a:cubicBezTo>
                        <a:pt x="57" y="42"/>
                        <a:pt x="57" y="42"/>
                        <a:pt x="57" y="42"/>
                      </a:cubicBezTo>
                      <a:cubicBezTo>
                        <a:pt x="57" y="42"/>
                        <a:pt x="57" y="42"/>
                        <a:pt x="57" y="42"/>
                      </a:cubicBezTo>
                      <a:cubicBezTo>
                        <a:pt x="58" y="42"/>
                        <a:pt x="58" y="42"/>
                        <a:pt x="58" y="42"/>
                      </a:cubicBezTo>
                      <a:cubicBezTo>
                        <a:pt x="58" y="42"/>
                        <a:pt x="58" y="42"/>
                        <a:pt x="58" y="42"/>
                      </a:cubicBezTo>
                      <a:cubicBezTo>
                        <a:pt x="58" y="42"/>
                        <a:pt x="58" y="42"/>
                        <a:pt x="58" y="42"/>
                      </a:cubicBezTo>
                      <a:cubicBezTo>
                        <a:pt x="58" y="43"/>
                        <a:pt x="58" y="43"/>
                        <a:pt x="58" y="43"/>
                      </a:cubicBezTo>
                      <a:cubicBezTo>
                        <a:pt x="59" y="43"/>
                        <a:pt x="59" y="43"/>
                        <a:pt x="59" y="43"/>
                      </a:cubicBezTo>
                      <a:cubicBezTo>
                        <a:pt x="60" y="43"/>
                        <a:pt x="60" y="43"/>
                        <a:pt x="60" y="43"/>
                      </a:cubicBezTo>
                      <a:cubicBezTo>
                        <a:pt x="60" y="43"/>
                        <a:pt x="60" y="43"/>
                        <a:pt x="60" y="43"/>
                      </a:cubicBezTo>
                      <a:cubicBezTo>
                        <a:pt x="61" y="43"/>
                        <a:pt x="61" y="43"/>
                        <a:pt x="61" y="43"/>
                      </a:cubicBezTo>
                      <a:cubicBezTo>
                        <a:pt x="61" y="43"/>
                        <a:pt x="61" y="43"/>
                        <a:pt x="61" y="43"/>
                      </a:cubicBezTo>
                      <a:cubicBezTo>
                        <a:pt x="61" y="43"/>
                        <a:pt x="61" y="43"/>
                        <a:pt x="61" y="43"/>
                      </a:cubicBezTo>
                      <a:cubicBezTo>
                        <a:pt x="61" y="44"/>
                        <a:pt x="61" y="44"/>
                        <a:pt x="61" y="44"/>
                      </a:cubicBezTo>
                      <a:cubicBezTo>
                        <a:pt x="61" y="45"/>
                        <a:pt x="62" y="46"/>
                        <a:pt x="62" y="46"/>
                      </a:cubicBezTo>
                      <a:cubicBezTo>
                        <a:pt x="63" y="47"/>
                        <a:pt x="63" y="47"/>
                        <a:pt x="63" y="47"/>
                      </a:cubicBezTo>
                      <a:cubicBezTo>
                        <a:pt x="63" y="47"/>
                        <a:pt x="63" y="47"/>
                        <a:pt x="63" y="47"/>
                      </a:cubicBezTo>
                      <a:cubicBezTo>
                        <a:pt x="63" y="47"/>
                        <a:pt x="63" y="47"/>
                        <a:pt x="63" y="47"/>
                      </a:cubicBezTo>
                      <a:cubicBezTo>
                        <a:pt x="64" y="48"/>
                        <a:pt x="64" y="48"/>
                        <a:pt x="64" y="48"/>
                      </a:cubicBezTo>
                      <a:cubicBezTo>
                        <a:pt x="65" y="48"/>
                        <a:pt x="65" y="48"/>
                        <a:pt x="65" y="49"/>
                      </a:cubicBezTo>
                      <a:cubicBezTo>
                        <a:pt x="65" y="49"/>
                        <a:pt x="65" y="49"/>
                        <a:pt x="65" y="49"/>
                      </a:cubicBezTo>
                      <a:cubicBezTo>
                        <a:pt x="65" y="49"/>
                        <a:pt x="65" y="49"/>
                        <a:pt x="65" y="49"/>
                      </a:cubicBezTo>
                      <a:cubicBezTo>
                        <a:pt x="66" y="50"/>
                        <a:pt x="66" y="50"/>
                        <a:pt x="67" y="50"/>
                      </a:cubicBezTo>
                      <a:cubicBezTo>
                        <a:pt x="67" y="50"/>
                        <a:pt x="67" y="50"/>
                        <a:pt x="67" y="50"/>
                      </a:cubicBezTo>
                      <a:cubicBezTo>
                        <a:pt x="67" y="50"/>
                        <a:pt x="68" y="50"/>
                        <a:pt x="69" y="49"/>
                      </a:cubicBezTo>
                      <a:cubicBezTo>
                        <a:pt x="69" y="49"/>
                        <a:pt x="69" y="49"/>
                        <a:pt x="69" y="48"/>
                      </a:cubicBezTo>
                      <a:cubicBezTo>
                        <a:pt x="69" y="48"/>
                        <a:pt x="69" y="48"/>
                        <a:pt x="69" y="48"/>
                      </a:cubicBezTo>
                      <a:cubicBezTo>
                        <a:pt x="70" y="47"/>
                        <a:pt x="70" y="46"/>
                        <a:pt x="70" y="44"/>
                      </a:cubicBezTo>
                      <a:cubicBezTo>
                        <a:pt x="70" y="42"/>
                        <a:pt x="69" y="40"/>
                        <a:pt x="67" y="38"/>
                      </a:cubicBezTo>
                      <a:cubicBezTo>
                        <a:pt x="67" y="38"/>
                        <a:pt x="67" y="38"/>
                        <a:pt x="67" y="38"/>
                      </a:cubicBezTo>
                      <a:cubicBezTo>
                        <a:pt x="67" y="37"/>
                        <a:pt x="66" y="37"/>
                        <a:pt x="66" y="36"/>
                      </a:cubicBezTo>
                      <a:cubicBezTo>
                        <a:pt x="66" y="36"/>
                        <a:pt x="66" y="36"/>
                        <a:pt x="66" y="36"/>
                      </a:cubicBezTo>
                      <a:cubicBezTo>
                        <a:pt x="66" y="36"/>
                        <a:pt x="66" y="35"/>
                        <a:pt x="66" y="35"/>
                      </a:cubicBezTo>
                      <a:cubicBezTo>
                        <a:pt x="67" y="34"/>
                        <a:pt x="67" y="34"/>
                        <a:pt x="67" y="34"/>
                      </a:cubicBezTo>
                      <a:cubicBezTo>
                        <a:pt x="67" y="34"/>
                        <a:pt x="67" y="34"/>
                        <a:pt x="67" y="34"/>
                      </a:cubicBezTo>
                      <a:cubicBezTo>
                        <a:pt x="68" y="34"/>
                        <a:pt x="69" y="35"/>
                        <a:pt x="70" y="35"/>
                      </a:cubicBezTo>
                      <a:cubicBezTo>
                        <a:pt x="71" y="36"/>
                        <a:pt x="71" y="36"/>
                        <a:pt x="72" y="36"/>
                      </a:cubicBezTo>
                      <a:cubicBezTo>
                        <a:pt x="73" y="37"/>
                        <a:pt x="73" y="37"/>
                        <a:pt x="73" y="37"/>
                      </a:cubicBezTo>
                      <a:cubicBezTo>
                        <a:pt x="73" y="37"/>
                        <a:pt x="74" y="37"/>
                        <a:pt x="74" y="37"/>
                      </a:cubicBezTo>
                      <a:cubicBezTo>
                        <a:pt x="74" y="37"/>
                        <a:pt x="74" y="37"/>
                        <a:pt x="74" y="37"/>
                      </a:cubicBezTo>
                      <a:cubicBezTo>
                        <a:pt x="74" y="38"/>
                        <a:pt x="74" y="39"/>
                        <a:pt x="75" y="39"/>
                      </a:cubicBezTo>
                      <a:cubicBezTo>
                        <a:pt x="76" y="39"/>
                        <a:pt x="76" y="39"/>
                        <a:pt x="76" y="39"/>
                      </a:cubicBezTo>
                      <a:cubicBezTo>
                        <a:pt x="76" y="40"/>
                        <a:pt x="77" y="40"/>
                        <a:pt x="78" y="41"/>
                      </a:cubicBezTo>
                      <a:cubicBezTo>
                        <a:pt x="78" y="42"/>
                        <a:pt x="78" y="42"/>
                        <a:pt x="78" y="42"/>
                      </a:cubicBezTo>
                      <a:cubicBezTo>
                        <a:pt x="78" y="42"/>
                        <a:pt x="78" y="42"/>
                        <a:pt x="79" y="43"/>
                      </a:cubicBezTo>
                      <a:cubicBezTo>
                        <a:pt x="76" y="43"/>
                        <a:pt x="76" y="43"/>
                        <a:pt x="76" y="43"/>
                      </a:cubicBezTo>
                      <a:cubicBezTo>
                        <a:pt x="75" y="43"/>
                        <a:pt x="74" y="43"/>
                        <a:pt x="74" y="44"/>
                      </a:cubicBezTo>
                      <a:cubicBezTo>
                        <a:pt x="74" y="44"/>
                        <a:pt x="74" y="44"/>
                        <a:pt x="74" y="44"/>
                      </a:cubicBezTo>
                      <a:cubicBezTo>
                        <a:pt x="74" y="44"/>
                        <a:pt x="74" y="44"/>
                        <a:pt x="74" y="44"/>
                      </a:cubicBezTo>
                      <a:cubicBezTo>
                        <a:pt x="74" y="44"/>
                        <a:pt x="74" y="44"/>
                        <a:pt x="74" y="44"/>
                      </a:cubicBezTo>
                      <a:cubicBezTo>
                        <a:pt x="74" y="44"/>
                        <a:pt x="74" y="44"/>
                        <a:pt x="74" y="44"/>
                      </a:cubicBezTo>
                      <a:cubicBezTo>
                        <a:pt x="73" y="44"/>
                        <a:pt x="73" y="44"/>
                        <a:pt x="73" y="44"/>
                      </a:cubicBezTo>
                      <a:cubicBezTo>
                        <a:pt x="73" y="45"/>
                        <a:pt x="73" y="45"/>
                        <a:pt x="73" y="45"/>
                      </a:cubicBezTo>
                      <a:cubicBezTo>
                        <a:pt x="73" y="46"/>
                        <a:pt x="73" y="48"/>
                        <a:pt x="74" y="49"/>
                      </a:cubicBezTo>
                      <a:cubicBezTo>
                        <a:pt x="74" y="49"/>
                        <a:pt x="74" y="49"/>
                        <a:pt x="74" y="49"/>
                      </a:cubicBezTo>
                      <a:cubicBezTo>
                        <a:pt x="74" y="50"/>
                        <a:pt x="74" y="50"/>
                        <a:pt x="75" y="50"/>
                      </a:cubicBezTo>
                      <a:cubicBezTo>
                        <a:pt x="76" y="50"/>
                        <a:pt x="76" y="50"/>
                        <a:pt x="76" y="50"/>
                      </a:cubicBezTo>
                      <a:cubicBezTo>
                        <a:pt x="76" y="51"/>
                        <a:pt x="76" y="51"/>
                        <a:pt x="76" y="51"/>
                      </a:cubicBezTo>
                      <a:cubicBezTo>
                        <a:pt x="76" y="51"/>
                        <a:pt x="76" y="53"/>
                        <a:pt x="77" y="53"/>
                      </a:cubicBezTo>
                      <a:cubicBezTo>
                        <a:pt x="78" y="53"/>
                        <a:pt x="78" y="53"/>
                        <a:pt x="78" y="53"/>
                      </a:cubicBezTo>
                      <a:cubicBezTo>
                        <a:pt x="78" y="53"/>
                        <a:pt x="78" y="53"/>
                        <a:pt x="78" y="53"/>
                      </a:cubicBezTo>
                      <a:cubicBezTo>
                        <a:pt x="78" y="53"/>
                        <a:pt x="78" y="53"/>
                        <a:pt x="78" y="53"/>
                      </a:cubicBezTo>
                      <a:cubicBezTo>
                        <a:pt x="78" y="55"/>
                        <a:pt x="78" y="55"/>
                        <a:pt x="78" y="55"/>
                      </a:cubicBezTo>
                      <a:cubicBezTo>
                        <a:pt x="79" y="55"/>
                        <a:pt x="79" y="55"/>
                        <a:pt x="79" y="55"/>
                      </a:cubicBezTo>
                      <a:cubicBezTo>
                        <a:pt x="80" y="55"/>
                        <a:pt x="80" y="55"/>
                        <a:pt x="81" y="55"/>
                      </a:cubicBezTo>
                      <a:cubicBezTo>
                        <a:pt x="81" y="56"/>
                        <a:pt x="82" y="56"/>
                        <a:pt x="8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85" y="56"/>
                        <a:pt x="85" y="56"/>
                        <a:pt x="85" y="56"/>
                      </a:cubicBezTo>
                      <a:cubicBezTo>
                        <a:pt x="85" y="55"/>
                        <a:pt x="85" y="55"/>
                        <a:pt x="85" y="55"/>
                      </a:cubicBezTo>
                      <a:cubicBezTo>
                        <a:pt x="85" y="55"/>
                        <a:pt x="85" y="55"/>
                        <a:pt x="85" y="55"/>
                      </a:cubicBezTo>
                      <a:cubicBezTo>
                        <a:pt x="85" y="55"/>
                        <a:pt x="85" y="55"/>
                        <a:pt x="85" y="55"/>
                      </a:cubicBezTo>
                      <a:cubicBezTo>
                        <a:pt x="85" y="55"/>
                        <a:pt x="85" y="55"/>
                        <a:pt x="85" y="55"/>
                      </a:cubicBezTo>
                      <a:cubicBezTo>
                        <a:pt x="85" y="55"/>
                        <a:pt x="85" y="55"/>
                        <a:pt x="85" y="55"/>
                      </a:cubicBezTo>
                      <a:cubicBezTo>
                        <a:pt x="85" y="55"/>
                        <a:pt x="85" y="55"/>
                        <a:pt x="85" y="55"/>
                      </a:cubicBezTo>
                      <a:cubicBezTo>
                        <a:pt x="85" y="55"/>
                        <a:pt x="86" y="55"/>
                        <a:pt x="86" y="55"/>
                      </a:cubicBezTo>
                      <a:cubicBezTo>
                        <a:pt x="86" y="55"/>
                        <a:pt x="86" y="55"/>
                        <a:pt x="86" y="55"/>
                      </a:cubicBezTo>
                      <a:cubicBezTo>
                        <a:pt x="85" y="56"/>
                        <a:pt x="85" y="56"/>
                        <a:pt x="85" y="56"/>
                      </a:cubicBezTo>
                      <a:cubicBezTo>
                        <a:pt x="86" y="56"/>
                        <a:pt x="86" y="56"/>
                        <a:pt x="86" y="56"/>
                      </a:cubicBezTo>
                      <a:cubicBezTo>
                        <a:pt x="87" y="56"/>
                        <a:pt x="87" y="56"/>
                        <a:pt x="87" y="56"/>
                      </a:cubicBezTo>
                      <a:cubicBezTo>
                        <a:pt x="87" y="56"/>
                        <a:pt x="87" y="56"/>
                        <a:pt x="87" y="56"/>
                      </a:cubicBezTo>
                      <a:cubicBezTo>
                        <a:pt x="87" y="57"/>
                        <a:pt x="87" y="57"/>
                        <a:pt x="87" y="57"/>
                      </a:cubicBezTo>
                      <a:cubicBezTo>
                        <a:pt x="87" y="59"/>
                        <a:pt x="87" y="59"/>
                        <a:pt x="87" y="59"/>
                      </a:cubicBezTo>
                      <a:cubicBezTo>
                        <a:pt x="87" y="59"/>
                        <a:pt x="87" y="59"/>
                        <a:pt x="87" y="59"/>
                      </a:cubicBezTo>
                      <a:cubicBezTo>
                        <a:pt x="87" y="59"/>
                        <a:pt x="87" y="60"/>
                        <a:pt x="88" y="60"/>
                      </a:cubicBezTo>
                      <a:cubicBezTo>
                        <a:pt x="88" y="60"/>
                        <a:pt x="88" y="60"/>
                        <a:pt x="88" y="60"/>
                      </a:cubicBezTo>
                      <a:cubicBezTo>
                        <a:pt x="88" y="60"/>
                        <a:pt x="88" y="60"/>
                        <a:pt x="88" y="60"/>
                      </a:cubicBezTo>
                      <a:cubicBezTo>
                        <a:pt x="88" y="62"/>
                        <a:pt x="88" y="62"/>
                        <a:pt x="88" y="62"/>
                      </a:cubicBezTo>
                      <a:cubicBezTo>
                        <a:pt x="88" y="62"/>
                        <a:pt x="88" y="62"/>
                        <a:pt x="88" y="62"/>
                      </a:cubicBezTo>
                      <a:cubicBezTo>
                        <a:pt x="88" y="63"/>
                        <a:pt x="88" y="63"/>
                        <a:pt x="88" y="63"/>
                      </a:cubicBezTo>
                      <a:cubicBezTo>
                        <a:pt x="89" y="63"/>
                        <a:pt x="89" y="63"/>
                        <a:pt x="89" y="63"/>
                      </a:cubicBezTo>
                      <a:cubicBezTo>
                        <a:pt x="90" y="63"/>
                        <a:pt x="90" y="63"/>
                        <a:pt x="90" y="63"/>
                      </a:cubicBezTo>
                      <a:cubicBezTo>
                        <a:pt x="90" y="65"/>
                        <a:pt x="90" y="65"/>
                        <a:pt x="90" y="65"/>
                      </a:cubicBezTo>
                      <a:cubicBezTo>
                        <a:pt x="90" y="65"/>
                        <a:pt x="90" y="65"/>
                        <a:pt x="90" y="65"/>
                      </a:cubicBezTo>
                      <a:cubicBezTo>
                        <a:pt x="90" y="66"/>
                        <a:pt x="89" y="66"/>
                        <a:pt x="89" y="66"/>
                      </a:cubicBezTo>
                      <a:cubicBezTo>
                        <a:pt x="88" y="66"/>
                        <a:pt x="88" y="66"/>
                        <a:pt x="88" y="66"/>
                      </a:cubicBezTo>
                      <a:cubicBezTo>
                        <a:pt x="87" y="65"/>
                        <a:pt x="87" y="65"/>
                        <a:pt x="87" y="65"/>
                      </a:cubicBezTo>
                      <a:cubicBezTo>
                        <a:pt x="87" y="67"/>
                        <a:pt x="87" y="67"/>
                        <a:pt x="87" y="67"/>
                      </a:cubicBezTo>
                      <a:cubicBezTo>
                        <a:pt x="87" y="67"/>
                        <a:pt x="86" y="67"/>
                        <a:pt x="86" y="67"/>
                      </a:cubicBezTo>
                      <a:cubicBezTo>
                        <a:pt x="85" y="67"/>
                        <a:pt x="85" y="67"/>
                        <a:pt x="85" y="67"/>
                      </a:cubicBezTo>
                      <a:cubicBezTo>
                        <a:pt x="85" y="66"/>
                        <a:pt x="85" y="66"/>
                        <a:pt x="85" y="66"/>
                      </a:cubicBezTo>
                      <a:cubicBezTo>
                        <a:pt x="84" y="66"/>
                        <a:pt x="83" y="66"/>
                        <a:pt x="83" y="66"/>
                      </a:cubicBezTo>
                      <a:cubicBezTo>
                        <a:pt x="82" y="66"/>
                        <a:pt x="82" y="66"/>
                        <a:pt x="82" y="66"/>
                      </a:cubicBezTo>
                      <a:cubicBezTo>
                        <a:pt x="81" y="66"/>
                        <a:pt x="81" y="66"/>
                        <a:pt x="81" y="66"/>
                      </a:cubicBezTo>
                      <a:cubicBezTo>
                        <a:pt x="80" y="66"/>
                        <a:pt x="80" y="66"/>
                        <a:pt x="80" y="66"/>
                      </a:cubicBezTo>
                      <a:cubicBezTo>
                        <a:pt x="80" y="65"/>
                        <a:pt x="80" y="65"/>
                        <a:pt x="80" y="65"/>
                      </a:cubicBezTo>
                      <a:cubicBezTo>
                        <a:pt x="80" y="64"/>
                        <a:pt x="80" y="64"/>
                        <a:pt x="80" y="64"/>
                      </a:cubicBezTo>
                      <a:cubicBezTo>
                        <a:pt x="79" y="64"/>
                        <a:pt x="79" y="64"/>
                        <a:pt x="79" y="64"/>
                      </a:cubicBezTo>
                      <a:cubicBezTo>
                        <a:pt x="79" y="64"/>
                        <a:pt x="79" y="64"/>
                        <a:pt x="78" y="64"/>
                      </a:cubicBezTo>
                      <a:cubicBezTo>
                        <a:pt x="78" y="63"/>
                        <a:pt x="77" y="63"/>
                        <a:pt x="77" y="63"/>
                      </a:cubicBezTo>
                      <a:cubicBezTo>
                        <a:pt x="76" y="63"/>
                        <a:pt x="76" y="63"/>
                        <a:pt x="76" y="63"/>
                      </a:cubicBezTo>
                      <a:cubicBezTo>
                        <a:pt x="76" y="64"/>
                        <a:pt x="76" y="64"/>
                        <a:pt x="76" y="64"/>
                      </a:cubicBezTo>
                      <a:cubicBezTo>
                        <a:pt x="76" y="65"/>
                        <a:pt x="76" y="66"/>
                        <a:pt x="75" y="67"/>
                      </a:cubicBezTo>
                      <a:cubicBezTo>
                        <a:pt x="75" y="67"/>
                        <a:pt x="75" y="67"/>
                        <a:pt x="74" y="67"/>
                      </a:cubicBezTo>
                      <a:cubicBezTo>
                        <a:pt x="74" y="67"/>
                        <a:pt x="74" y="67"/>
                        <a:pt x="74" y="67"/>
                      </a:cubicBezTo>
                      <a:cubicBezTo>
                        <a:pt x="73" y="67"/>
                        <a:pt x="73" y="67"/>
                        <a:pt x="73" y="67"/>
                      </a:cubicBezTo>
                      <a:cubicBezTo>
                        <a:pt x="73" y="67"/>
                        <a:pt x="73" y="67"/>
                        <a:pt x="73" y="67"/>
                      </a:cubicBezTo>
                      <a:cubicBezTo>
                        <a:pt x="72" y="67"/>
                        <a:pt x="72" y="67"/>
                        <a:pt x="72" y="67"/>
                      </a:cubicBezTo>
                      <a:cubicBezTo>
                        <a:pt x="72" y="66"/>
                        <a:pt x="72" y="66"/>
                        <a:pt x="72" y="66"/>
                      </a:cubicBezTo>
                      <a:cubicBezTo>
                        <a:pt x="71" y="66"/>
                        <a:pt x="71" y="66"/>
                        <a:pt x="71" y="66"/>
                      </a:cubicBezTo>
                      <a:cubicBezTo>
                        <a:pt x="70" y="66"/>
                        <a:pt x="70" y="66"/>
                        <a:pt x="70" y="66"/>
                      </a:cubicBezTo>
                      <a:cubicBezTo>
                        <a:pt x="70" y="66"/>
                        <a:pt x="70" y="66"/>
                        <a:pt x="70" y="66"/>
                      </a:cubicBezTo>
                      <a:cubicBezTo>
                        <a:pt x="69" y="66"/>
                        <a:pt x="69" y="66"/>
                        <a:pt x="69" y="66"/>
                      </a:cubicBezTo>
                      <a:cubicBezTo>
                        <a:pt x="69" y="66"/>
                        <a:pt x="69" y="66"/>
                        <a:pt x="69" y="66"/>
                      </a:cubicBezTo>
                      <a:cubicBezTo>
                        <a:pt x="69" y="65"/>
                        <a:pt x="69" y="65"/>
                        <a:pt x="69" y="65"/>
                      </a:cubicBezTo>
                      <a:cubicBezTo>
                        <a:pt x="69" y="64"/>
                        <a:pt x="69" y="64"/>
                        <a:pt x="69" y="64"/>
                      </a:cubicBezTo>
                      <a:cubicBezTo>
                        <a:pt x="68" y="64"/>
                        <a:pt x="68" y="64"/>
                        <a:pt x="68" y="64"/>
                      </a:cubicBezTo>
                      <a:cubicBezTo>
                        <a:pt x="68" y="64"/>
                        <a:pt x="67" y="64"/>
                        <a:pt x="67" y="64"/>
                      </a:cubicBezTo>
                      <a:cubicBezTo>
                        <a:pt x="67" y="64"/>
                        <a:pt x="67" y="64"/>
                        <a:pt x="67" y="64"/>
                      </a:cubicBezTo>
                      <a:cubicBezTo>
                        <a:pt x="67" y="64"/>
                        <a:pt x="67" y="64"/>
                        <a:pt x="67" y="64"/>
                      </a:cubicBezTo>
                      <a:cubicBezTo>
                        <a:pt x="68" y="63"/>
                        <a:pt x="68" y="63"/>
                        <a:pt x="68" y="63"/>
                      </a:cubicBezTo>
                      <a:cubicBezTo>
                        <a:pt x="66" y="63"/>
                        <a:pt x="66" y="63"/>
                        <a:pt x="66" y="63"/>
                      </a:cubicBezTo>
                      <a:cubicBezTo>
                        <a:pt x="66" y="63"/>
                        <a:pt x="66" y="63"/>
                        <a:pt x="66" y="63"/>
                      </a:cubicBezTo>
                      <a:cubicBezTo>
                        <a:pt x="65" y="63"/>
                        <a:pt x="65" y="63"/>
                        <a:pt x="64" y="63"/>
                      </a:cubicBezTo>
                      <a:cubicBezTo>
                        <a:pt x="63" y="63"/>
                        <a:pt x="63" y="63"/>
                        <a:pt x="63" y="63"/>
                      </a:cubicBezTo>
                      <a:cubicBezTo>
                        <a:pt x="63" y="63"/>
                        <a:pt x="63" y="63"/>
                        <a:pt x="63" y="63"/>
                      </a:cubicBezTo>
                      <a:cubicBezTo>
                        <a:pt x="63" y="62"/>
                        <a:pt x="63" y="62"/>
                        <a:pt x="63" y="62"/>
                      </a:cubicBezTo>
                      <a:cubicBezTo>
                        <a:pt x="63" y="61"/>
                        <a:pt x="63" y="61"/>
                        <a:pt x="63" y="61"/>
                      </a:cubicBezTo>
                      <a:cubicBezTo>
                        <a:pt x="62" y="61"/>
                        <a:pt x="62" y="61"/>
                        <a:pt x="62" y="61"/>
                      </a:cubicBezTo>
                      <a:cubicBezTo>
                        <a:pt x="61" y="61"/>
                        <a:pt x="61" y="61"/>
                        <a:pt x="61" y="61"/>
                      </a:cubicBezTo>
                      <a:cubicBezTo>
                        <a:pt x="61" y="61"/>
                        <a:pt x="60" y="61"/>
                        <a:pt x="60" y="61"/>
                      </a:cubicBezTo>
                      <a:cubicBezTo>
                        <a:pt x="59" y="61"/>
                        <a:pt x="59" y="61"/>
                        <a:pt x="58" y="61"/>
                      </a:cubicBezTo>
                      <a:cubicBezTo>
                        <a:pt x="58" y="61"/>
                        <a:pt x="58" y="61"/>
                        <a:pt x="58" y="61"/>
                      </a:cubicBezTo>
                      <a:cubicBezTo>
                        <a:pt x="57" y="61"/>
                        <a:pt x="57" y="61"/>
                        <a:pt x="57" y="61"/>
                      </a:cubicBezTo>
                      <a:cubicBezTo>
                        <a:pt x="57" y="61"/>
                        <a:pt x="57" y="60"/>
                        <a:pt x="57" y="60"/>
                      </a:cubicBezTo>
                      <a:cubicBezTo>
                        <a:pt x="58" y="59"/>
                        <a:pt x="58" y="59"/>
                        <a:pt x="58" y="59"/>
                      </a:cubicBezTo>
                      <a:cubicBezTo>
                        <a:pt x="56" y="58"/>
                        <a:pt x="56" y="58"/>
                        <a:pt x="56" y="58"/>
                      </a:cubicBezTo>
                      <a:cubicBezTo>
                        <a:pt x="56" y="58"/>
                        <a:pt x="56" y="58"/>
                        <a:pt x="56" y="58"/>
                      </a:cubicBezTo>
                      <a:cubicBezTo>
                        <a:pt x="56" y="58"/>
                        <a:pt x="56" y="58"/>
                        <a:pt x="56" y="58"/>
                      </a:cubicBezTo>
                      <a:cubicBezTo>
                        <a:pt x="56" y="58"/>
                        <a:pt x="56" y="58"/>
                        <a:pt x="56" y="58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55" y="56"/>
                        <a:pt x="55" y="56"/>
                        <a:pt x="55" y="56"/>
                      </a:cubicBezTo>
                      <a:cubicBezTo>
                        <a:pt x="55" y="56"/>
                        <a:pt x="55" y="56"/>
                        <a:pt x="55" y="56"/>
                      </a:cubicBezTo>
                      <a:cubicBezTo>
                        <a:pt x="54" y="56"/>
                        <a:pt x="54" y="56"/>
                        <a:pt x="54" y="56"/>
                      </a:cubicBezTo>
                      <a:cubicBezTo>
                        <a:pt x="54" y="55"/>
                        <a:pt x="54" y="55"/>
                        <a:pt x="54" y="55"/>
                      </a:cubicBezTo>
                      <a:cubicBezTo>
                        <a:pt x="55" y="55"/>
                        <a:pt x="55" y="54"/>
                        <a:pt x="54" y="54"/>
                      </a:cubicBezTo>
                      <a:cubicBezTo>
                        <a:pt x="54" y="53"/>
                        <a:pt x="53" y="53"/>
                        <a:pt x="52" y="53"/>
                      </a:cubicBezTo>
                      <a:cubicBezTo>
                        <a:pt x="52" y="53"/>
                        <a:pt x="52" y="53"/>
                        <a:pt x="52" y="53"/>
                      </a:cubicBezTo>
                      <a:cubicBezTo>
                        <a:pt x="52" y="52"/>
                        <a:pt x="52" y="52"/>
                        <a:pt x="52" y="52"/>
                      </a:cubicBezTo>
                      <a:cubicBezTo>
                        <a:pt x="52" y="51"/>
                        <a:pt x="52" y="51"/>
                        <a:pt x="52" y="51"/>
                      </a:cubicBezTo>
                      <a:cubicBezTo>
                        <a:pt x="51" y="51"/>
                        <a:pt x="51" y="51"/>
                        <a:pt x="51" y="51"/>
                      </a:cubicBezTo>
                      <a:cubicBezTo>
                        <a:pt x="49" y="51"/>
                        <a:pt x="48" y="52"/>
                        <a:pt x="48" y="53"/>
                      </a:cubicBezTo>
                      <a:cubicBezTo>
                        <a:pt x="47" y="54"/>
                        <a:pt x="47" y="54"/>
                        <a:pt x="46" y="54"/>
                      </a:cubicBezTo>
                      <a:cubicBezTo>
                        <a:pt x="46" y="54"/>
                        <a:pt x="46" y="54"/>
                        <a:pt x="46" y="54"/>
                      </a:cubicBezTo>
                      <a:cubicBezTo>
                        <a:pt x="46" y="54"/>
                        <a:pt x="45" y="54"/>
                        <a:pt x="44" y="54"/>
                      </a:cubicBezTo>
                      <a:cubicBezTo>
                        <a:pt x="44" y="53"/>
                        <a:pt x="43" y="53"/>
                        <a:pt x="43" y="53"/>
                      </a:cubicBezTo>
                      <a:cubicBezTo>
                        <a:pt x="41" y="53"/>
                        <a:pt x="40" y="53"/>
                        <a:pt x="39" y="53"/>
                      </a:cubicBezTo>
                      <a:cubicBezTo>
                        <a:pt x="39" y="53"/>
                        <a:pt x="38" y="53"/>
                        <a:pt x="38" y="53"/>
                      </a:cubicBezTo>
                      <a:cubicBezTo>
                        <a:pt x="37" y="53"/>
                        <a:pt x="37" y="53"/>
                        <a:pt x="36" y="53"/>
                      </a:cubicBezTo>
                      <a:cubicBezTo>
                        <a:pt x="35" y="53"/>
                        <a:pt x="35" y="53"/>
                        <a:pt x="35" y="53"/>
                      </a:cubicBezTo>
                      <a:cubicBezTo>
                        <a:pt x="35" y="54"/>
                        <a:pt x="35" y="54"/>
                        <a:pt x="35" y="54"/>
                      </a:cubicBezTo>
                      <a:cubicBezTo>
                        <a:pt x="35" y="54"/>
                        <a:pt x="35" y="54"/>
                        <a:pt x="35" y="54"/>
                      </a:cubicBezTo>
                      <a:cubicBezTo>
                        <a:pt x="35" y="54"/>
                        <a:pt x="35" y="54"/>
                        <a:pt x="34" y="54"/>
                      </a:cubicBezTo>
                      <a:cubicBezTo>
                        <a:pt x="34" y="54"/>
                        <a:pt x="34" y="54"/>
                        <a:pt x="34" y="54"/>
                      </a:cubicBezTo>
                      <a:cubicBezTo>
                        <a:pt x="33" y="54"/>
                        <a:pt x="33" y="54"/>
                        <a:pt x="33" y="54"/>
                      </a:cubicBezTo>
                      <a:cubicBezTo>
                        <a:pt x="32" y="54"/>
                        <a:pt x="32" y="54"/>
                        <a:pt x="32" y="54"/>
                      </a:cubicBezTo>
                      <a:cubicBezTo>
                        <a:pt x="32" y="55"/>
                        <a:pt x="32" y="55"/>
                        <a:pt x="32" y="55"/>
                      </a:cubicBezTo>
                      <a:cubicBezTo>
                        <a:pt x="32" y="56"/>
                        <a:pt x="32" y="56"/>
                        <a:pt x="32" y="56"/>
                      </a:cubicBezTo>
                      <a:cubicBezTo>
                        <a:pt x="32" y="56"/>
                        <a:pt x="32" y="56"/>
                        <a:pt x="31" y="56"/>
                      </a:cubicBezTo>
                      <a:cubicBezTo>
                        <a:pt x="31" y="56"/>
                        <a:pt x="30" y="56"/>
                        <a:pt x="30" y="56"/>
                      </a:cubicBezTo>
                      <a:cubicBezTo>
                        <a:pt x="29" y="56"/>
                        <a:pt x="29" y="56"/>
                        <a:pt x="29" y="56"/>
                      </a:cubicBezTo>
                      <a:cubicBezTo>
                        <a:pt x="29" y="55"/>
                        <a:pt x="28" y="55"/>
                        <a:pt x="27" y="55"/>
                      </a:cubicBezTo>
                      <a:cubicBezTo>
                        <a:pt x="27" y="55"/>
                        <a:pt x="27" y="55"/>
                        <a:pt x="26" y="56"/>
                      </a:cubicBezTo>
                      <a:cubicBezTo>
                        <a:pt x="26" y="56"/>
                        <a:pt x="26" y="56"/>
                        <a:pt x="26" y="56"/>
                      </a:cubicBezTo>
                      <a:cubicBezTo>
                        <a:pt x="26" y="57"/>
                        <a:pt x="26" y="57"/>
                        <a:pt x="26" y="57"/>
                      </a:cubicBezTo>
                      <a:cubicBezTo>
                        <a:pt x="26" y="56"/>
                        <a:pt x="26" y="56"/>
                        <a:pt x="26" y="56"/>
                      </a:cubicBezTo>
                      <a:cubicBezTo>
                        <a:pt x="26" y="56"/>
                        <a:pt x="25" y="56"/>
                        <a:pt x="24" y="57"/>
                      </a:cubicBezTo>
                      <a:cubicBezTo>
                        <a:pt x="24" y="57"/>
                        <a:pt x="24" y="57"/>
                        <a:pt x="24" y="58"/>
                      </a:cubicBezTo>
                      <a:cubicBezTo>
                        <a:pt x="24" y="58"/>
                        <a:pt x="24" y="58"/>
                        <a:pt x="24" y="58"/>
                      </a:cubicBezTo>
                      <a:cubicBezTo>
                        <a:pt x="24" y="58"/>
                        <a:pt x="24" y="58"/>
                        <a:pt x="24" y="58"/>
                      </a:cubicBezTo>
                      <a:cubicBezTo>
                        <a:pt x="23" y="60"/>
                        <a:pt x="22" y="60"/>
                        <a:pt x="21" y="60"/>
                      </a:cubicBezTo>
                      <a:cubicBezTo>
                        <a:pt x="20" y="60"/>
                        <a:pt x="20" y="60"/>
                        <a:pt x="20" y="61"/>
                      </a:cubicBezTo>
                      <a:cubicBezTo>
                        <a:pt x="20" y="61"/>
                        <a:pt x="20" y="61"/>
                        <a:pt x="20" y="61"/>
                      </a:cubicBezTo>
                      <a:cubicBezTo>
                        <a:pt x="19" y="61"/>
                        <a:pt x="19" y="61"/>
                        <a:pt x="19" y="61"/>
                      </a:cubicBezTo>
                      <a:cubicBezTo>
                        <a:pt x="19" y="61"/>
                        <a:pt x="19" y="61"/>
                        <a:pt x="19" y="61"/>
                      </a:cubicBezTo>
                      <a:cubicBezTo>
                        <a:pt x="19" y="61"/>
                        <a:pt x="19" y="61"/>
                        <a:pt x="19" y="61"/>
                      </a:cubicBezTo>
                      <a:cubicBezTo>
                        <a:pt x="18" y="61"/>
                        <a:pt x="18" y="61"/>
                        <a:pt x="18" y="61"/>
                      </a:cubicBezTo>
                      <a:cubicBezTo>
                        <a:pt x="17" y="62"/>
                        <a:pt x="17" y="64"/>
                        <a:pt x="17" y="65"/>
                      </a:cubicBezTo>
                      <a:cubicBezTo>
                        <a:pt x="17" y="65"/>
                        <a:pt x="17" y="65"/>
                        <a:pt x="17" y="65"/>
                      </a:cubicBezTo>
                      <a:cubicBezTo>
                        <a:pt x="17" y="66"/>
                        <a:pt x="16" y="67"/>
                        <a:pt x="16" y="67"/>
                      </a:cubicBezTo>
                      <a:cubicBezTo>
                        <a:pt x="15" y="67"/>
                        <a:pt x="15" y="67"/>
                        <a:pt x="15" y="67"/>
                      </a:cubicBezTo>
                      <a:cubicBezTo>
                        <a:pt x="15" y="68"/>
                        <a:pt x="15" y="68"/>
                        <a:pt x="15" y="68"/>
                      </a:cubicBezTo>
                      <a:cubicBezTo>
                        <a:pt x="16" y="70"/>
                        <a:pt x="16" y="71"/>
                        <a:pt x="15" y="71"/>
                      </a:cubicBezTo>
                      <a:cubicBezTo>
                        <a:pt x="15" y="72"/>
                        <a:pt x="14" y="72"/>
                        <a:pt x="14" y="72"/>
                      </a:cubicBezTo>
                      <a:cubicBezTo>
                        <a:pt x="13" y="72"/>
                        <a:pt x="13" y="72"/>
                        <a:pt x="13" y="72"/>
                      </a:cubicBezTo>
                      <a:cubicBezTo>
                        <a:pt x="13" y="72"/>
                        <a:pt x="13" y="72"/>
                        <a:pt x="13" y="72"/>
                      </a:cubicBezTo>
                      <a:cubicBezTo>
                        <a:pt x="12" y="71"/>
                        <a:pt x="12" y="71"/>
                        <a:pt x="12" y="71"/>
                      </a:cubicBezTo>
                      <a:cubicBezTo>
                        <a:pt x="11" y="71"/>
                        <a:pt x="11" y="72"/>
                        <a:pt x="11" y="72"/>
                      </a:cubicBezTo>
                      <a:cubicBezTo>
                        <a:pt x="11" y="73"/>
                        <a:pt x="11" y="73"/>
                        <a:pt x="11" y="73"/>
                      </a:cubicBezTo>
                      <a:cubicBezTo>
                        <a:pt x="10" y="73"/>
                        <a:pt x="10" y="73"/>
                        <a:pt x="10" y="73"/>
                      </a:cubicBezTo>
                      <a:cubicBezTo>
                        <a:pt x="10" y="73"/>
                        <a:pt x="10" y="73"/>
                        <a:pt x="10" y="73"/>
                      </a:cubicBezTo>
                      <a:cubicBezTo>
                        <a:pt x="10" y="73"/>
                        <a:pt x="10" y="73"/>
                        <a:pt x="10" y="73"/>
                      </a:cubicBezTo>
                      <a:cubicBezTo>
                        <a:pt x="9" y="73"/>
                        <a:pt x="9" y="73"/>
                        <a:pt x="9" y="73"/>
                      </a:cubicBezTo>
                      <a:cubicBezTo>
                        <a:pt x="9" y="73"/>
                        <a:pt x="8" y="73"/>
                        <a:pt x="8" y="73"/>
                      </a:cubicBezTo>
                      <a:cubicBezTo>
                        <a:pt x="8" y="74"/>
                        <a:pt x="8" y="74"/>
                        <a:pt x="8" y="74"/>
                      </a:cubicBezTo>
                      <a:cubicBezTo>
                        <a:pt x="7" y="75"/>
                        <a:pt x="7" y="77"/>
                        <a:pt x="7" y="78"/>
                      </a:cubicBezTo>
                      <a:cubicBezTo>
                        <a:pt x="7" y="79"/>
                        <a:pt x="7" y="79"/>
                        <a:pt x="7" y="79"/>
                      </a:cubicBezTo>
                      <a:cubicBezTo>
                        <a:pt x="6" y="79"/>
                        <a:pt x="6" y="80"/>
                        <a:pt x="6" y="80"/>
                      </a:cubicBezTo>
                      <a:cubicBezTo>
                        <a:pt x="6" y="80"/>
                        <a:pt x="6" y="80"/>
                        <a:pt x="6" y="80"/>
                      </a:cubicBezTo>
                      <a:cubicBezTo>
                        <a:pt x="5" y="80"/>
                        <a:pt x="5" y="80"/>
                        <a:pt x="5" y="80"/>
                      </a:cubicBezTo>
                      <a:cubicBezTo>
                        <a:pt x="5" y="83"/>
                        <a:pt x="5" y="83"/>
                        <a:pt x="5" y="83"/>
                      </a:cubicBezTo>
                      <a:cubicBezTo>
                        <a:pt x="5" y="84"/>
                        <a:pt x="5" y="85"/>
                        <a:pt x="4" y="85"/>
                      </a:cubicBezTo>
                      <a:cubicBezTo>
                        <a:pt x="3" y="86"/>
                        <a:pt x="3" y="86"/>
                        <a:pt x="3" y="86"/>
                      </a:cubicBezTo>
                      <a:cubicBezTo>
                        <a:pt x="2" y="86"/>
                        <a:pt x="2" y="86"/>
                        <a:pt x="2" y="86"/>
                      </a:cubicBezTo>
                      <a:cubicBezTo>
                        <a:pt x="2" y="87"/>
                        <a:pt x="2" y="87"/>
                        <a:pt x="2" y="87"/>
                      </a:cubicBezTo>
                      <a:cubicBezTo>
                        <a:pt x="2" y="87"/>
                        <a:pt x="2" y="88"/>
                        <a:pt x="2" y="88"/>
                      </a:cubicBezTo>
                      <a:cubicBezTo>
                        <a:pt x="2" y="89"/>
                        <a:pt x="2" y="89"/>
                        <a:pt x="1" y="90"/>
                      </a:cubicBezTo>
                      <a:cubicBezTo>
                        <a:pt x="1" y="90"/>
                        <a:pt x="1" y="90"/>
                        <a:pt x="0" y="90"/>
                      </a:cubicBezTo>
                      <a:cubicBezTo>
                        <a:pt x="0" y="90"/>
                        <a:pt x="0" y="90"/>
                        <a:pt x="0" y="90"/>
                      </a:cubicBezTo>
                      <a:cubicBezTo>
                        <a:pt x="0" y="93"/>
                        <a:pt x="0" y="93"/>
                        <a:pt x="0" y="93"/>
                      </a:cubicBezTo>
                      <a:cubicBezTo>
                        <a:pt x="0" y="94"/>
                        <a:pt x="0" y="95"/>
                        <a:pt x="0" y="96"/>
                      </a:cubicBezTo>
                      <a:cubicBezTo>
                        <a:pt x="1" y="96"/>
                        <a:pt x="1" y="96"/>
                        <a:pt x="1" y="96"/>
                      </a:cubicBezTo>
                      <a:cubicBezTo>
                        <a:pt x="1" y="97"/>
                        <a:pt x="1" y="97"/>
                        <a:pt x="1" y="97"/>
                      </a:cubicBezTo>
                      <a:cubicBezTo>
                        <a:pt x="1" y="97"/>
                        <a:pt x="1" y="98"/>
                        <a:pt x="2" y="98"/>
                      </a:cubicBezTo>
                      <a:cubicBezTo>
                        <a:pt x="2" y="98"/>
                        <a:pt x="2" y="98"/>
                        <a:pt x="2" y="98"/>
                      </a:cubicBezTo>
                      <a:cubicBezTo>
                        <a:pt x="2" y="98"/>
                        <a:pt x="2" y="98"/>
                        <a:pt x="2" y="98"/>
                      </a:cubicBezTo>
                      <a:cubicBezTo>
                        <a:pt x="2" y="99"/>
                        <a:pt x="2" y="99"/>
                        <a:pt x="2" y="99"/>
                      </a:cubicBezTo>
                      <a:cubicBezTo>
                        <a:pt x="2" y="99"/>
                        <a:pt x="2" y="99"/>
                        <a:pt x="2" y="99"/>
                      </a:cubicBezTo>
                      <a:cubicBezTo>
                        <a:pt x="2" y="100"/>
                        <a:pt x="3" y="100"/>
                        <a:pt x="4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1"/>
                        <a:pt x="4" y="102"/>
                        <a:pt x="4" y="102"/>
                      </a:cubicBezTo>
                      <a:cubicBezTo>
                        <a:pt x="4" y="103"/>
                        <a:pt x="4" y="103"/>
                        <a:pt x="4" y="103"/>
                      </a:cubicBezTo>
                      <a:cubicBezTo>
                        <a:pt x="4" y="104"/>
                        <a:pt x="4" y="105"/>
                        <a:pt x="3" y="106"/>
                      </a:cubicBezTo>
                      <a:cubicBezTo>
                        <a:pt x="3" y="106"/>
                        <a:pt x="3" y="107"/>
                        <a:pt x="2" y="107"/>
                      </a:cubicBezTo>
                      <a:cubicBezTo>
                        <a:pt x="2" y="108"/>
                        <a:pt x="1" y="108"/>
                        <a:pt x="1" y="109"/>
                      </a:cubicBezTo>
                      <a:cubicBezTo>
                        <a:pt x="0" y="110"/>
                        <a:pt x="0" y="110"/>
                        <a:pt x="0" y="110"/>
                      </a:cubicBezTo>
                      <a:cubicBezTo>
                        <a:pt x="2" y="111"/>
                        <a:pt x="2" y="111"/>
                        <a:pt x="2" y="111"/>
                      </a:cubicBezTo>
                      <a:cubicBezTo>
                        <a:pt x="2" y="111"/>
                        <a:pt x="2" y="111"/>
                        <a:pt x="2" y="111"/>
                      </a:cubicBezTo>
                      <a:cubicBezTo>
                        <a:pt x="2" y="111"/>
                        <a:pt x="2" y="111"/>
                        <a:pt x="2" y="111"/>
                      </a:cubicBezTo>
                      <a:cubicBezTo>
                        <a:pt x="2" y="112"/>
                        <a:pt x="2" y="112"/>
                        <a:pt x="2" y="112"/>
                      </a:cubicBezTo>
                      <a:cubicBezTo>
                        <a:pt x="2" y="112"/>
                        <a:pt x="2" y="112"/>
                        <a:pt x="2" y="112"/>
                      </a:cubicBezTo>
                      <a:cubicBezTo>
                        <a:pt x="2" y="112"/>
                        <a:pt x="2" y="113"/>
                        <a:pt x="3" y="113"/>
                      </a:cubicBezTo>
                      <a:cubicBezTo>
                        <a:pt x="4" y="114"/>
                        <a:pt x="4" y="114"/>
                        <a:pt x="4" y="114"/>
                      </a:cubicBezTo>
                      <a:cubicBezTo>
                        <a:pt x="4" y="114"/>
                        <a:pt x="4" y="115"/>
                        <a:pt x="5" y="116"/>
                      </a:cubicBezTo>
                      <a:cubicBezTo>
                        <a:pt x="5" y="116"/>
                        <a:pt x="5" y="116"/>
                        <a:pt x="5" y="116"/>
                      </a:cubicBezTo>
                      <a:cubicBezTo>
                        <a:pt x="5" y="117"/>
                        <a:pt x="5" y="117"/>
                        <a:pt x="6" y="118"/>
                      </a:cubicBezTo>
                      <a:cubicBezTo>
                        <a:pt x="6" y="118"/>
                        <a:pt x="7" y="118"/>
                        <a:pt x="7" y="118"/>
                      </a:cubicBezTo>
                      <a:cubicBezTo>
                        <a:pt x="7" y="119"/>
                        <a:pt x="7" y="119"/>
                        <a:pt x="7" y="119"/>
                      </a:cubicBezTo>
                      <a:cubicBezTo>
                        <a:pt x="8" y="119"/>
                        <a:pt x="9" y="120"/>
                        <a:pt x="9" y="120"/>
                      </a:cubicBezTo>
                      <a:cubicBezTo>
                        <a:pt x="11" y="121"/>
                        <a:pt x="11" y="123"/>
                        <a:pt x="11" y="125"/>
                      </a:cubicBezTo>
                      <a:cubicBezTo>
                        <a:pt x="11" y="125"/>
                        <a:pt x="11" y="125"/>
                        <a:pt x="11" y="125"/>
                      </a:cubicBezTo>
                      <a:cubicBezTo>
                        <a:pt x="11" y="126"/>
                        <a:pt x="11" y="129"/>
                        <a:pt x="13" y="129"/>
                      </a:cubicBezTo>
                      <a:cubicBezTo>
                        <a:pt x="13" y="129"/>
                        <a:pt x="13" y="129"/>
                        <a:pt x="13" y="129"/>
                      </a:cubicBezTo>
                      <a:cubicBezTo>
                        <a:pt x="14" y="129"/>
                        <a:pt x="14" y="129"/>
                        <a:pt x="14" y="129"/>
                      </a:cubicBezTo>
                      <a:cubicBezTo>
                        <a:pt x="14" y="129"/>
                        <a:pt x="14" y="129"/>
                        <a:pt x="14" y="129"/>
                      </a:cubicBezTo>
                      <a:cubicBezTo>
                        <a:pt x="14" y="131"/>
                        <a:pt x="14" y="131"/>
                        <a:pt x="14" y="131"/>
                      </a:cubicBezTo>
                      <a:cubicBezTo>
                        <a:pt x="15" y="131"/>
                        <a:pt x="15" y="131"/>
                        <a:pt x="15" y="131"/>
                      </a:cubicBezTo>
                      <a:cubicBezTo>
                        <a:pt x="16" y="131"/>
                        <a:pt x="16" y="131"/>
                        <a:pt x="16" y="131"/>
                      </a:cubicBezTo>
                      <a:cubicBezTo>
                        <a:pt x="18" y="131"/>
                        <a:pt x="18" y="131"/>
                        <a:pt x="18" y="131"/>
                      </a:cubicBezTo>
                      <a:cubicBezTo>
                        <a:pt x="18" y="131"/>
                        <a:pt x="18" y="132"/>
                        <a:pt x="20" y="132"/>
                      </a:cubicBezTo>
                      <a:cubicBezTo>
                        <a:pt x="20" y="132"/>
                        <a:pt x="20" y="132"/>
                        <a:pt x="20" y="132"/>
                      </a:cubicBezTo>
                      <a:cubicBezTo>
                        <a:pt x="20" y="132"/>
                        <a:pt x="20" y="132"/>
                        <a:pt x="20" y="132"/>
                      </a:cubicBezTo>
                      <a:cubicBezTo>
                        <a:pt x="21" y="132"/>
                        <a:pt x="21" y="132"/>
                        <a:pt x="21" y="132"/>
                      </a:cubicBezTo>
                      <a:cubicBezTo>
                        <a:pt x="21" y="132"/>
                        <a:pt x="21" y="132"/>
                        <a:pt x="21" y="132"/>
                      </a:cubicBezTo>
                      <a:cubicBezTo>
                        <a:pt x="21" y="132"/>
                        <a:pt x="21" y="132"/>
                        <a:pt x="21" y="132"/>
                      </a:cubicBezTo>
                      <a:cubicBezTo>
                        <a:pt x="21" y="133"/>
                        <a:pt x="21" y="134"/>
                        <a:pt x="22" y="134"/>
                      </a:cubicBezTo>
                      <a:cubicBezTo>
                        <a:pt x="22" y="134"/>
                        <a:pt x="22" y="134"/>
                        <a:pt x="22" y="134"/>
                      </a:cubicBezTo>
                      <a:cubicBezTo>
                        <a:pt x="22" y="135"/>
                        <a:pt x="23" y="136"/>
                        <a:pt x="24" y="136"/>
                      </a:cubicBezTo>
                      <a:cubicBezTo>
                        <a:pt x="25" y="136"/>
                        <a:pt x="26" y="137"/>
                        <a:pt x="26" y="137"/>
                      </a:cubicBezTo>
                      <a:cubicBezTo>
                        <a:pt x="27" y="138"/>
                        <a:pt x="27" y="138"/>
                        <a:pt x="27" y="138"/>
                      </a:cubicBezTo>
                      <a:cubicBezTo>
                        <a:pt x="27" y="138"/>
                        <a:pt x="27" y="138"/>
                        <a:pt x="27" y="138"/>
                      </a:cubicBezTo>
                      <a:cubicBezTo>
                        <a:pt x="27" y="139"/>
                        <a:pt x="28" y="139"/>
                        <a:pt x="28" y="139"/>
                      </a:cubicBezTo>
                      <a:cubicBezTo>
                        <a:pt x="30" y="139"/>
                        <a:pt x="30" y="139"/>
                        <a:pt x="30" y="139"/>
                      </a:cubicBezTo>
                      <a:cubicBezTo>
                        <a:pt x="30" y="138"/>
                        <a:pt x="30" y="138"/>
                        <a:pt x="30" y="138"/>
                      </a:cubicBezTo>
                      <a:cubicBezTo>
                        <a:pt x="30" y="138"/>
                        <a:pt x="30" y="138"/>
                        <a:pt x="30" y="138"/>
                      </a:cubicBezTo>
                      <a:cubicBezTo>
                        <a:pt x="31" y="138"/>
                        <a:pt x="31" y="138"/>
                        <a:pt x="32" y="138"/>
                      </a:cubicBezTo>
                      <a:cubicBezTo>
                        <a:pt x="33" y="138"/>
                        <a:pt x="33" y="138"/>
                        <a:pt x="33" y="138"/>
                      </a:cubicBezTo>
                      <a:cubicBezTo>
                        <a:pt x="33" y="137"/>
                        <a:pt x="33" y="137"/>
                        <a:pt x="33" y="137"/>
                      </a:cubicBezTo>
                      <a:cubicBezTo>
                        <a:pt x="33" y="137"/>
                        <a:pt x="33" y="137"/>
                        <a:pt x="33" y="137"/>
                      </a:cubicBezTo>
                      <a:cubicBezTo>
                        <a:pt x="33" y="137"/>
                        <a:pt x="34" y="136"/>
                        <a:pt x="34" y="136"/>
                      </a:cubicBezTo>
                      <a:cubicBezTo>
                        <a:pt x="34" y="136"/>
                        <a:pt x="35" y="137"/>
                        <a:pt x="35" y="137"/>
                      </a:cubicBezTo>
                      <a:cubicBezTo>
                        <a:pt x="35" y="137"/>
                        <a:pt x="35" y="137"/>
                        <a:pt x="35" y="137"/>
                      </a:cubicBezTo>
                      <a:cubicBezTo>
                        <a:pt x="35" y="137"/>
                        <a:pt x="36" y="138"/>
                        <a:pt x="37" y="138"/>
                      </a:cubicBezTo>
                      <a:cubicBezTo>
                        <a:pt x="38" y="138"/>
                        <a:pt x="38" y="138"/>
                        <a:pt x="38" y="138"/>
                      </a:cubicBezTo>
                      <a:cubicBezTo>
                        <a:pt x="38" y="138"/>
                        <a:pt x="38" y="138"/>
                        <a:pt x="38" y="138"/>
                      </a:cubicBezTo>
                      <a:cubicBezTo>
                        <a:pt x="38" y="138"/>
                        <a:pt x="38" y="138"/>
                        <a:pt x="38" y="138"/>
                      </a:cubicBezTo>
                      <a:cubicBezTo>
                        <a:pt x="39" y="138"/>
                        <a:pt x="39" y="138"/>
                        <a:pt x="39" y="139"/>
                      </a:cubicBezTo>
                      <a:cubicBezTo>
                        <a:pt x="40" y="139"/>
                        <a:pt x="41" y="139"/>
                        <a:pt x="42" y="139"/>
                      </a:cubicBezTo>
                      <a:cubicBezTo>
                        <a:pt x="42" y="139"/>
                        <a:pt x="42" y="139"/>
                        <a:pt x="42" y="139"/>
                      </a:cubicBezTo>
                      <a:cubicBezTo>
                        <a:pt x="43" y="139"/>
                        <a:pt x="43" y="139"/>
                        <a:pt x="43" y="139"/>
                      </a:cubicBezTo>
                      <a:cubicBezTo>
                        <a:pt x="43" y="139"/>
                        <a:pt x="43" y="139"/>
                        <a:pt x="43" y="139"/>
                      </a:cubicBezTo>
                      <a:cubicBezTo>
                        <a:pt x="44" y="139"/>
                        <a:pt x="44" y="139"/>
                        <a:pt x="44" y="139"/>
                      </a:cubicBezTo>
                      <a:cubicBezTo>
                        <a:pt x="46" y="139"/>
                        <a:pt x="46" y="139"/>
                        <a:pt x="46" y="138"/>
                      </a:cubicBezTo>
                      <a:cubicBezTo>
                        <a:pt x="46" y="138"/>
                        <a:pt x="46" y="138"/>
                        <a:pt x="46" y="138"/>
                      </a:cubicBezTo>
                      <a:cubicBezTo>
                        <a:pt x="46" y="138"/>
                        <a:pt x="46" y="138"/>
                        <a:pt x="46" y="138"/>
                      </a:cubicBezTo>
                      <a:cubicBezTo>
                        <a:pt x="46" y="138"/>
                        <a:pt x="46" y="138"/>
                        <a:pt x="46" y="138"/>
                      </a:cubicBezTo>
                      <a:cubicBezTo>
                        <a:pt x="47" y="138"/>
                        <a:pt x="47" y="138"/>
                        <a:pt x="47" y="138"/>
                      </a:cubicBezTo>
                      <a:cubicBezTo>
                        <a:pt x="47" y="137"/>
                        <a:pt x="47" y="137"/>
                        <a:pt x="47" y="137"/>
                      </a:cubicBezTo>
                      <a:cubicBezTo>
                        <a:pt x="47" y="136"/>
                        <a:pt x="47" y="136"/>
                        <a:pt x="48" y="135"/>
                      </a:cubicBezTo>
                      <a:cubicBezTo>
                        <a:pt x="48" y="134"/>
                        <a:pt x="48" y="134"/>
                        <a:pt x="49" y="134"/>
                      </a:cubicBezTo>
                      <a:cubicBezTo>
                        <a:pt x="49" y="134"/>
                        <a:pt x="49" y="133"/>
                        <a:pt x="50" y="133"/>
                      </a:cubicBezTo>
                      <a:cubicBezTo>
                        <a:pt x="50" y="133"/>
                        <a:pt x="50" y="133"/>
                        <a:pt x="50" y="133"/>
                      </a:cubicBezTo>
                      <a:cubicBezTo>
                        <a:pt x="51" y="133"/>
                        <a:pt x="51" y="133"/>
                        <a:pt x="51" y="133"/>
                      </a:cubicBezTo>
                      <a:cubicBezTo>
                        <a:pt x="54" y="133"/>
                        <a:pt x="54" y="133"/>
                        <a:pt x="54" y="133"/>
                      </a:cubicBezTo>
                      <a:cubicBezTo>
                        <a:pt x="55" y="133"/>
                        <a:pt x="56" y="134"/>
                        <a:pt x="57" y="135"/>
                      </a:cubicBezTo>
                      <a:cubicBezTo>
                        <a:pt x="57" y="136"/>
                        <a:pt x="57" y="136"/>
                        <a:pt x="58" y="136"/>
                      </a:cubicBezTo>
                      <a:cubicBezTo>
                        <a:pt x="59" y="136"/>
                        <a:pt x="59" y="136"/>
                        <a:pt x="59" y="136"/>
                      </a:cubicBezTo>
                      <a:cubicBezTo>
                        <a:pt x="60" y="136"/>
                        <a:pt x="60" y="136"/>
                        <a:pt x="60" y="136"/>
                      </a:cubicBezTo>
                      <a:cubicBezTo>
                        <a:pt x="60" y="136"/>
                        <a:pt x="60" y="136"/>
                        <a:pt x="60" y="136"/>
                      </a:cubicBezTo>
                      <a:cubicBezTo>
                        <a:pt x="60" y="137"/>
                        <a:pt x="60" y="137"/>
                        <a:pt x="60" y="137"/>
                      </a:cubicBezTo>
                      <a:cubicBezTo>
                        <a:pt x="60" y="138"/>
                        <a:pt x="60" y="138"/>
                        <a:pt x="60" y="138"/>
                      </a:cubicBezTo>
                      <a:cubicBezTo>
                        <a:pt x="61" y="138"/>
                        <a:pt x="61" y="138"/>
                        <a:pt x="61" y="138"/>
                      </a:cubicBezTo>
                      <a:cubicBezTo>
                        <a:pt x="61" y="138"/>
                        <a:pt x="61" y="138"/>
                        <a:pt x="61" y="138"/>
                      </a:cubicBezTo>
                      <a:cubicBezTo>
                        <a:pt x="62" y="138"/>
                        <a:pt x="62" y="138"/>
                        <a:pt x="63" y="138"/>
                      </a:cubicBezTo>
                      <a:cubicBezTo>
                        <a:pt x="64" y="138"/>
                        <a:pt x="64" y="138"/>
                        <a:pt x="64" y="138"/>
                      </a:cubicBezTo>
                      <a:cubicBezTo>
                        <a:pt x="64" y="138"/>
                        <a:pt x="64" y="138"/>
                        <a:pt x="64" y="138"/>
                      </a:cubicBezTo>
                      <a:cubicBezTo>
                        <a:pt x="64" y="139"/>
                        <a:pt x="64" y="139"/>
                        <a:pt x="64" y="139"/>
                      </a:cubicBezTo>
                      <a:cubicBezTo>
                        <a:pt x="65" y="139"/>
                        <a:pt x="65" y="139"/>
                        <a:pt x="65" y="139"/>
                      </a:cubicBezTo>
                      <a:cubicBezTo>
                        <a:pt x="66" y="139"/>
                        <a:pt x="66" y="139"/>
                        <a:pt x="67" y="140"/>
                      </a:cubicBezTo>
                      <a:cubicBezTo>
                        <a:pt x="67" y="140"/>
                        <a:pt x="68" y="140"/>
                        <a:pt x="68" y="141"/>
                      </a:cubicBezTo>
                      <a:cubicBezTo>
                        <a:pt x="69" y="141"/>
                        <a:pt x="70" y="143"/>
                        <a:pt x="70" y="144"/>
                      </a:cubicBezTo>
                      <a:cubicBezTo>
                        <a:pt x="70" y="145"/>
                        <a:pt x="70" y="145"/>
                        <a:pt x="69" y="146"/>
                      </a:cubicBezTo>
                      <a:cubicBezTo>
                        <a:pt x="69" y="147"/>
                        <a:pt x="69" y="147"/>
                        <a:pt x="69" y="147"/>
                      </a:cubicBezTo>
                      <a:cubicBezTo>
                        <a:pt x="69" y="147"/>
                        <a:pt x="69" y="148"/>
                        <a:pt x="68" y="148"/>
                      </a:cubicBezTo>
                      <a:cubicBezTo>
                        <a:pt x="68" y="149"/>
                        <a:pt x="68" y="149"/>
                        <a:pt x="68" y="149"/>
                      </a:cubicBezTo>
                      <a:cubicBezTo>
                        <a:pt x="68" y="149"/>
                        <a:pt x="68" y="149"/>
                        <a:pt x="68" y="149"/>
                      </a:cubicBezTo>
                      <a:cubicBezTo>
                        <a:pt x="67" y="149"/>
                        <a:pt x="67" y="149"/>
                        <a:pt x="67" y="149"/>
                      </a:cubicBezTo>
                      <a:cubicBezTo>
                        <a:pt x="67" y="151"/>
                        <a:pt x="67" y="151"/>
                        <a:pt x="67" y="151"/>
                      </a:cubicBezTo>
                      <a:cubicBezTo>
                        <a:pt x="67" y="152"/>
                        <a:pt x="67" y="152"/>
                        <a:pt x="67" y="152"/>
                      </a:cubicBezTo>
                      <a:cubicBezTo>
                        <a:pt x="68" y="152"/>
                        <a:pt x="68" y="152"/>
                        <a:pt x="68" y="152"/>
                      </a:cubicBezTo>
                      <a:cubicBezTo>
                        <a:pt x="68" y="152"/>
                        <a:pt x="68" y="152"/>
                        <a:pt x="68" y="152"/>
                      </a:cubicBezTo>
                      <a:cubicBezTo>
                        <a:pt x="68" y="153"/>
                        <a:pt x="68" y="153"/>
                        <a:pt x="68" y="153"/>
                      </a:cubicBezTo>
                      <a:cubicBezTo>
                        <a:pt x="68" y="153"/>
                        <a:pt x="68" y="153"/>
                        <a:pt x="68" y="153"/>
                      </a:cubicBezTo>
                      <a:cubicBezTo>
                        <a:pt x="68" y="154"/>
                        <a:pt x="68" y="154"/>
                        <a:pt x="68" y="154"/>
                      </a:cubicBezTo>
                      <a:cubicBezTo>
                        <a:pt x="68" y="154"/>
                        <a:pt x="69" y="155"/>
                        <a:pt x="70" y="155"/>
                      </a:cubicBezTo>
                      <a:cubicBezTo>
                        <a:pt x="70" y="155"/>
                        <a:pt x="70" y="155"/>
                        <a:pt x="70" y="155"/>
                      </a:cubicBezTo>
                      <a:cubicBezTo>
                        <a:pt x="70" y="156"/>
                        <a:pt x="71" y="156"/>
                        <a:pt x="71" y="157"/>
                      </a:cubicBezTo>
                      <a:cubicBezTo>
                        <a:pt x="71" y="157"/>
                        <a:pt x="71" y="157"/>
                        <a:pt x="72" y="158"/>
                      </a:cubicBezTo>
                      <a:cubicBezTo>
                        <a:pt x="72" y="159"/>
                        <a:pt x="72" y="159"/>
                        <a:pt x="73" y="160"/>
                      </a:cubicBezTo>
                      <a:cubicBezTo>
                        <a:pt x="73" y="161"/>
                        <a:pt x="73" y="161"/>
                        <a:pt x="73" y="161"/>
                      </a:cubicBezTo>
                      <a:cubicBezTo>
                        <a:pt x="73" y="161"/>
                        <a:pt x="73" y="162"/>
                        <a:pt x="73" y="162"/>
                      </a:cubicBezTo>
                      <a:cubicBezTo>
                        <a:pt x="73" y="163"/>
                        <a:pt x="73" y="163"/>
                        <a:pt x="74" y="164"/>
                      </a:cubicBezTo>
                      <a:cubicBezTo>
                        <a:pt x="75" y="164"/>
                        <a:pt x="75" y="164"/>
                        <a:pt x="75" y="164"/>
                      </a:cubicBezTo>
                      <a:cubicBezTo>
                        <a:pt x="75" y="165"/>
                        <a:pt x="75" y="165"/>
                        <a:pt x="76" y="165"/>
                      </a:cubicBezTo>
                      <a:cubicBezTo>
                        <a:pt x="76" y="165"/>
                        <a:pt x="76" y="166"/>
                        <a:pt x="76" y="166"/>
                      </a:cubicBezTo>
                      <a:cubicBezTo>
                        <a:pt x="76" y="166"/>
                        <a:pt x="76" y="166"/>
                        <a:pt x="76" y="166"/>
                      </a:cubicBezTo>
                      <a:cubicBezTo>
                        <a:pt x="76" y="167"/>
                        <a:pt x="76" y="167"/>
                        <a:pt x="76" y="168"/>
                      </a:cubicBezTo>
                      <a:cubicBezTo>
                        <a:pt x="76" y="169"/>
                        <a:pt x="76" y="169"/>
                        <a:pt x="76" y="169"/>
                      </a:cubicBezTo>
                      <a:cubicBezTo>
                        <a:pt x="76" y="169"/>
                        <a:pt x="76" y="169"/>
                        <a:pt x="76" y="169"/>
                      </a:cubicBezTo>
                      <a:cubicBezTo>
                        <a:pt x="77" y="169"/>
                        <a:pt x="77" y="169"/>
                        <a:pt x="77" y="169"/>
                      </a:cubicBezTo>
                      <a:cubicBezTo>
                        <a:pt x="77" y="169"/>
                        <a:pt x="77" y="169"/>
                        <a:pt x="77" y="169"/>
                      </a:cubicBezTo>
                      <a:cubicBezTo>
                        <a:pt x="77" y="170"/>
                        <a:pt x="77" y="170"/>
                        <a:pt x="77" y="170"/>
                      </a:cubicBezTo>
                      <a:cubicBezTo>
                        <a:pt x="77" y="170"/>
                        <a:pt x="77" y="170"/>
                        <a:pt x="77" y="170"/>
                      </a:cubicBezTo>
                      <a:cubicBezTo>
                        <a:pt x="77" y="173"/>
                        <a:pt x="77" y="173"/>
                        <a:pt x="77" y="173"/>
                      </a:cubicBezTo>
                      <a:cubicBezTo>
                        <a:pt x="77" y="174"/>
                        <a:pt x="77" y="174"/>
                        <a:pt x="77" y="174"/>
                      </a:cubicBezTo>
                      <a:cubicBezTo>
                        <a:pt x="77" y="174"/>
                        <a:pt x="77" y="176"/>
                        <a:pt x="77" y="176"/>
                      </a:cubicBezTo>
                      <a:cubicBezTo>
                        <a:pt x="77" y="176"/>
                        <a:pt x="77" y="176"/>
                        <a:pt x="77" y="176"/>
                      </a:cubicBezTo>
                      <a:cubicBezTo>
                        <a:pt x="76" y="176"/>
                        <a:pt x="76" y="176"/>
                        <a:pt x="76" y="176"/>
                      </a:cubicBezTo>
                      <a:cubicBezTo>
                        <a:pt x="76" y="181"/>
                        <a:pt x="76" y="181"/>
                        <a:pt x="76" y="181"/>
                      </a:cubicBezTo>
                      <a:cubicBezTo>
                        <a:pt x="76" y="181"/>
                        <a:pt x="76" y="181"/>
                        <a:pt x="76" y="181"/>
                      </a:cubicBezTo>
                      <a:cubicBezTo>
                        <a:pt x="77" y="181"/>
                        <a:pt x="77" y="181"/>
                        <a:pt x="77" y="181"/>
                      </a:cubicBezTo>
                      <a:cubicBezTo>
                        <a:pt x="78" y="182"/>
                        <a:pt x="78" y="182"/>
                        <a:pt x="78" y="182"/>
                      </a:cubicBezTo>
                      <a:cubicBezTo>
                        <a:pt x="77" y="182"/>
                        <a:pt x="77" y="182"/>
                        <a:pt x="77" y="183"/>
                      </a:cubicBezTo>
                      <a:cubicBezTo>
                        <a:pt x="77" y="183"/>
                        <a:pt x="77" y="183"/>
                        <a:pt x="77" y="183"/>
                      </a:cubicBezTo>
                      <a:cubicBezTo>
                        <a:pt x="77" y="183"/>
                        <a:pt x="76" y="184"/>
                        <a:pt x="76" y="184"/>
                      </a:cubicBezTo>
                      <a:cubicBezTo>
                        <a:pt x="75" y="185"/>
                        <a:pt x="75" y="185"/>
                        <a:pt x="75" y="185"/>
                      </a:cubicBezTo>
                      <a:cubicBezTo>
                        <a:pt x="74" y="186"/>
                        <a:pt x="74" y="186"/>
                        <a:pt x="74" y="187"/>
                      </a:cubicBezTo>
                      <a:cubicBezTo>
                        <a:pt x="74" y="188"/>
                        <a:pt x="74" y="188"/>
                        <a:pt x="74" y="188"/>
                      </a:cubicBezTo>
                      <a:cubicBezTo>
                        <a:pt x="74" y="188"/>
                        <a:pt x="74" y="188"/>
                        <a:pt x="74" y="188"/>
                      </a:cubicBezTo>
                      <a:cubicBezTo>
                        <a:pt x="73" y="187"/>
                        <a:pt x="73" y="187"/>
                        <a:pt x="73" y="187"/>
                      </a:cubicBezTo>
                      <a:cubicBezTo>
                        <a:pt x="73" y="193"/>
                        <a:pt x="73" y="193"/>
                        <a:pt x="73" y="193"/>
                      </a:cubicBezTo>
                      <a:cubicBezTo>
                        <a:pt x="73" y="193"/>
                        <a:pt x="73" y="193"/>
                        <a:pt x="73" y="193"/>
                      </a:cubicBezTo>
                      <a:cubicBezTo>
                        <a:pt x="72" y="193"/>
                        <a:pt x="72" y="193"/>
                        <a:pt x="72" y="193"/>
                      </a:cubicBezTo>
                      <a:cubicBezTo>
                        <a:pt x="71" y="193"/>
                        <a:pt x="71" y="193"/>
                        <a:pt x="71" y="193"/>
                      </a:cubicBezTo>
                      <a:cubicBezTo>
                        <a:pt x="71" y="194"/>
                        <a:pt x="71" y="194"/>
                        <a:pt x="71" y="194"/>
                      </a:cubicBezTo>
                      <a:cubicBezTo>
                        <a:pt x="71" y="195"/>
                        <a:pt x="71" y="195"/>
                        <a:pt x="71" y="195"/>
                      </a:cubicBezTo>
                      <a:cubicBezTo>
                        <a:pt x="70" y="196"/>
                        <a:pt x="70" y="196"/>
                        <a:pt x="70" y="196"/>
                      </a:cubicBezTo>
                      <a:cubicBezTo>
                        <a:pt x="70" y="197"/>
                        <a:pt x="70" y="197"/>
                        <a:pt x="70" y="197"/>
                      </a:cubicBezTo>
                      <a:cubicBezTo>
                        <a:pt x="70" y="198"/>
                        <a:pt x="70" y="198"/>
                        <a:pt x="70" y="198"/>
                      </a:cubicBezTo>
                      <a:cubicBezTo>
                        <a:pt x="69" y="198"/>
                        <a:pt x="69" y="198"/>
                        <a:pt x="69" y="198"/>
                      </a:cubicBezTo>
                      <a:cubicBezTo>
                        <a:pt x="68" y="197"/>
                        <a:pt x="68" y="197"/>
                        <a:pt x="68" y="197"/>
                      </a:cubicBezTo>
                      <a:cubicBezTo>
                        <a:pt x="68" y="211"/>
                        <a:pt x="68" y="211"/>
                        <a:pt x="68" y="211"/>
                      </a:cubicBezTo>
                      <a:cubicBezTo>
                        <a:pt x="69" y="211"/>
                        <a:pt x="69" y="211"/>
                        <a:pt x="69" y="211"/>
                      </a:cubicBezTo>
                      <a:cubicBezTo>
                        <a:pt x="70" y="211"/>
                        <a:pt x="70" y="211"/>
                        <a:pt x="70" y="211"/>
                      </a:cubicBezTo>
                      <a:cubicBezTo>
                        <a:pt x="70" y="211"/>
                        <a:pt x="70" y="211"/>
                        <a:pt x="70" y="211"/>
                      </a:cubicBezTo>
                      <a:cubicBezTo>
                        <a:pt x="70" y="211"/>
                        <a:pt x="70" y="211"/>
                        <a:pt x="70" y="211"/>
                      </a:cubicBezTo>
                      <a:cubicBezTo>
                        <a:pt x="70" y="212"/>
                        <a:pt x="70" y="212"/>
                        <a:pt x="70" y="212"/>
                      </a:cubicBezTo>
                      <a:cubicBezTo>
                        <a:pt x="70" y="213"/>
                        <a:pt x="70" y="213"/>
                        <a:pt x="70" y="213"/>
                      </a:cubicBezTo>
                      <a:cubicBezTo>
                        <a:pt x="70" y="213"/>
                        <a:pt x="70" y="214"/>
                        <a:pt x="71" y="214"/>
                      </a:cubicBezTo>
                      <a:cubicBezTo>
                        <a:pt x="71" y="214"/>
                        <a:pt x="71" y="214"/>
                        <a:pt x="71" y="214"/>
                      </a:cubicBezTo>
                      <a:cubicBezTo>
                        <a:pt x="71" y="214"/>
                        <a:pt x="71" y="214"/>
                        <a:pt x="71" y="214"/>
                      </a:cubicBezTo>
                      <a:cubicBezTo>
                        <a:pt x="71" y="214"/>
                        <a:pt x="71" y="214"/>
                        <a:pt x="71" y="214"/>
                      </a:cubicBezTo>
                      <a:cubicBezTo>
                        <a:pt x="71" y="214"/>
                        <a:pt x="71" y="214"/>
                        <a:pt x="71" y="214"/>
                      </a:cubicBezTo>
                      <a:cubicBezTo>
                        <a:pt x="71" y="214"/>
                        <a:pt x="71" y="214"/>
                        <a:pt x="71" y="214"/>
                      </a:cubicBezTo>
                      <a:cubicBezTo>
                        <a:pt x="71" y="214"/>
                        <a:pt x="71" y="214"/>
                        <a:pt x="71" y="214"/>
                      </a:cubicBezTo>
                      <a:cubicBezTo>
                        <a:pt x="71" y="215"/>
                        <a:pt x="71" y="215"/>
                        <a:pt x="71" y="215"/>
                      </a:cubicBezTo>
                      <a:cubicBezTo>
                        <a:pt x="71" y="217"/>
                        <a:pt x="71" y="217"/>
                        <a:pt x="71" y="218"/>
                      </a:cubicBezTo>
                      <a:cubicBezTo>
                        <a:pt x="71" y="218"/>
                        <a:pt x="71" y="218"/>
                        <a:pt x="71" y="218"/>
                      </a:cubicBezTo>
                      <a:cubicBezTo>
                        <a:pt x="70" y="217"/>
                        <a:pt x="70" y="217"/>
                        <a:pt x="70" y="217"/>
                      </a:cubicBezTo>
                      <a:cubicBezTo>
                        <a:pt x="70" y="231"/>
                        <a:pt x="70" y="231"/>
                        <a:pt x="70" y="231"/>
                      </a:cubicBezTo>
                      <a:cubicBezTo>
                        <a:pt x="70" y="231"/>
                        <a:pt x="70" y="231"/>
                        <a:pt x="70" y="231"/>
                      </a:cubicBezTo>
                      <a:cubicBezTo>
                        <a:pt x="71" y="232"/>
                        <a:pt x="71" y="232"/>
                        <a:pt x="71" y="232"/>
                      </a:cubicBezTo>
                      <a:cubicBezTo>
                        <a:pt x="72" y="232"/>
                        <a:pt x="72" y="233"/>
                        <a:pt x="72" y="234"/>
                      </a:cubicBezTo>
                      <a:cubicBezTo>
                        <a:pt x="73" y="235"/>
                        <a:pt x="73" y="236"/>
                        <a:pt x="72" y="236"/>
                      </a:cubicBezTo>
                      <a:cubicBezTo>
                        <a:pt x="72" y="237"/>
                        <a:pt x="72" y="237"/>
                        <a:pt x="71" y="238"/>
                      </a:cubicBezTo>
                      <a:cubicBezTo>
                        <a:pt x="71" y="238"/>
                        <a:pt x="70" y="238"/>
                        <a:pt x="70" y="238"/>
                      </a:cubicBezTo>
                      <a:cubicBezTo>
                        <a:pt x="69" y="239"/>
                        <a:pt x="69" y="239"/>
                        <a:pt x="69" y="239"/>
                      </a:cubicBezTo>
                      <a:cubicBezTo>
                        <a:pt x="68" y="239"/>
                        <a:pt x="68" y="239"/>
                        <a:pt x="67" y="239"/>
                      </a:cubicBezTo>
                      <a:cubicBezTo>
                        <a:pt x="67" y="240"/>
                        <a:pt x="67" y="241"/>
                        <a:pt x="67" y="242"/>
                      </a:cubicBezTo>
                      <a:cubicBezTo>
                        <a:pt x="67" y="243"/>
                        <a:pt x="67" y="243"/>
                        <a:pt x="67" y="243"/>
                      </a:cubicBezTo>
                      <a:cubicBezTo>
                        <a:pt x="67" y="243"/>
                        <a:pt x="67" y="244"/>
                        <a:pt x="68" y="245"/>
                      </a:cubicBezTo>
                      <a:cubicBezTo>
                        <a:pt x="68" y="245"/>
                        <a:pt x="69" y="245"/>
                        <a:pt x="69" y="245"/>
                      </a:cubicBezTo>
                      <a:cubicBezTo>
                        <a:pt x="70" y="245"/>
                        <a:pt x="70" y="245"/>
                        <a:pt x="71" y="245"/>
                      </a:cubicBezTo>
                      <a:cubicBezTo>
                        <a:pt x="71" y="244"/>
                        <a:pt x="71" y="244"/>
                        <a:pt x="71" y="244"/>
                      </a:cubicBezTo>
                      <a:cubicBezTo>
                        <a:pt x="72" y="244"/>
                        <a:pt x="74" y="244"/>
                        <a:pt x="75" y="244"/>
                      </a:cubicBezTo>
                      <a:cubicBezTo>
                        <a:pt x="76" y="244"/>
                        <a:pt x="76" y="244"/>
                        <a:pt x="76" y="244"/>
                      </a:cubicBezTo>
                      <a:cubicBezTo>
                        <a:pt x="78" y="244"/>
                        <a:pt x="80" y="243"/>
                        <a:pt x="81" y="242"/>
                      </a:cubicBezTo>
                      <a:cubicBezTo>
                        <a:pt x="83" y="242"/>
                        <a:pt x="83" y="242"/>
                        <a:pt x="83" y="242"/>
                      </a:cubicBezTo>
                      <a:cubicBezTo>
                        <a:pt x="83" y="242"/>
                        <a:pt x="83" y="242"/>
                        <a:pt x="83" y="242"/>
                      </a:cubicBezTo>
                      <a:cubicBezTo>
                        <a:pt x="83" y="243"/>
                        <a:pt x="83" y="243"/>
                        <a:pt x="83" y="243"/>
                      </a:cubicBezTo>
                      <a:cubicBezTo>
                        <a:pt x="84" y="243"/>
                        <a:pt x="84" y="242"/>
                        <a:pt x="85" y="242"/>
                      </a:cubicBezTo>
                      <a:cubicBezTo>
                        <a:pt x="85" y="241"/>
                        <a:pt x="85" y="241"/>
                        <a:pt x="85" y="241"/>
                      </a:cubicBezTo>
                      <a:cubicBezTo>
                        <a:pt x="85" y="240"/>
                        <a:pt x="86" y="240"/>
                        <a:pt x="87" y="240"/>
                      </a:cubicBezTo>
                      <a:cubicBezTo>
                        <a:pt x="87" y="239"/>
                        <a:pt x="87" y="239"/>
                        <a:pt x="87" y="239"/>
                      </a:cubicBezTo>
                      <a:cubicBezTo>
                        <a:pt x="87" y="239"/>
                        <a:pt x="87" y="239"/>
                        <a:pt x="87" y="239"/>
                      </a:cubicBezTo>
                      <a:cubicBezTo>
                        <a:pt x="87" y="236"/>
                        <a:pt x="88" y="234"/>
                        <a:pt x="90" y="233"/>
                      </a:cubicBezTo>
                      <a:cubicBezTo>
                        <a:pt x="90" y="233"/>
                        <a:pt x="91" y="232"/>
                        <a:pt x="93" y="232"/>
                      </a:cubicBezTo>
                      <a:cubicBezTo>
                        <a:pt x="93" y="232"/>
                        <a:pt x="93" y="232"/>
                        <a:pt x="93" y="232"/>
                      </a:cubicBezTo>
                      <a:cubicBezTo>
                        <a:pt x="94" y="232"/>
                        <a:pt x="94" y="232"/>
                        <a:pt x="95" y="232"/>
                      </a:cubicBezTo>
                      <a:cubicBezTo>
                        <a:pt x="95" y="232"/>
                        <a:pt x="95" y="232"/>
                        <a:pt x="96" y="232"/>
                      </a:cubicBezTo>
                      <a:cubicBezTo>
                        <a:pt x="96" y="232"/>
                        <a:pt x="97" y="232"/>
                        <a:pt x="97" y="232"/>
                      </a:cubicBezTo>
                      <a:cubicBezTo>
                        <a:pt x="99" y="232"/>
                        <a:pt x="99" y="231"/>
                        <a:pt x="99" y="231"/>
                      </a:cubicBezTo>
                      <a:cubicBezTo>
                        <a:pt x="99" y="230"/>
                        <a:pt x="99" y="229"/>
                        <a:pt x="99" y="229"/>
                      </a:cubicBezTo>
                      <a:cubicBezTo>
                        <a:pt x="99" y="228"/>
                        <a:pt x="99" y="228"/>
                        <a:pt x="99" y="228"/>
                      </a:cubicBezTo>
                      <a:cubicBezTo>
                        <a:pt x="99" y="226"/>
                        <a:pt x="99" y="226"/>
                        <a:pt x="99" y="226"/>
                      </a:cubicBezTo>
                      <a:cubicBezTo>
                        <a:pt x="99" y="225"/>
                        <a:pt x="99" y="225"/>
                        <a:pt x="98" y="225"/>
                      </a:cubicBezTo>
                      <a:cubicBezTo>
                        <a:pt x="98" y="224"/>
                        <a:pt x="98" y="224"/>
                        <a:pt x="98" y="224"/>
                      </a:cubicBezTo>
                      <a:cubicBezTo>
                        <a:pt x="97" y="224"/>
                        <a:pt x="98" y="223"/>
                        <a:pt x="98" y="223"/>
                      </a:cubicBezTo>
                      <a:cubicBezTo>
                        <a:pt x="98" y="222"/>
                        <a:pt x="98" y="222"/>
                        <a:pt x="98" y="222"/>
                      </a:cubicBezTo>
                      <a:cubicBezTo>
                        <a:pt x="99" y="222"/>
                        <a:pt x="99" y="222"/>
                        <a:pt x="99" y="221"/>
                      </a:cubicBezTo>
                      <a:cubicBezTo>
                        <a:pt x="99" y="221"/>
                        <a:pt x="99" y="221"/>
                        <a:pt x="99" y="221"/>
                      </a:cubicBezTo>
                      <a:cubicBezTo>
                        <a:pt x="99" y="221"/>
                        <a:pt x="99" y="221"/>
                        <a:pt x="99" y="221"/>
                      </a:cubicBezTo>
                      <a:cubicBezTo>
                        <a:pt x="99" y="221"/>
                        <a:pt x="99" y="221"/>
                        <a:pt x="99" y="221"/>
                      </a:cubicBezTo>
                      <a:cubicBezTo>
                        <a:pt x="99" y="221"/>
                        <a:pt x="99" y="221"/>
                        <a:pt x="99" y="221"/>
                      </a:cubicBezTo>
                      <a:cubicBezTo>
                        <a:pt x="100" y="221"/>
                        <a:pt x="100" y="221"/>
                        <a:pt x="100" y="221"/>
                      </a:cubicBezTo>
                      <a:cubicBezTo>
                        <a:pt x="100" y="220"/>
                        <a:pt x="100" y="220"/>
                        <a:pt x="100" y="220"/>
                      </a:cubicBezTo>
                      <a:cubicBezTo>
                        <a:pt x="100" y="219"/>
                        <a:pt x="100" y="219"/>
                        <a:pt x="100" y="219"/>
                      </a:cubicBezTo>
                      <a:cubicBezTo>
                        <a:pt x="101" y="219"/>
                        <a:pt x="101" y="219"/>
                        <a:pt x="101" y="219"/>
                      </a:cubicBezTo>
                      <a:cubicBezTo>
                        <a:pt x="101" y="219"/>
                        <a:pt x="101" y="219"/>
                        <a:pt x="101" y="219"/>
                      </a:cubicBezTo>
                      <a:cubicBezTo>
                        <a:pt x="101" y="219"/>
                        <a:pt x="102" y="219"/>
                        <a:pt x="102" y="219"/>
                      </a:cubicBezTo>
                      <a:cubicBezTo>
                        <a:pt x="103" y="219"/>
                        <a:pt x="104" y="218"/>
                        <a:pt x="105" y="216"/>
                      </a:cubicBezTo>
                      <a:cubicBezTo>
                        <a:pt x="105" y="215"/>
                        <a:pt x="105" y="213"/>
                        <a:pt x="105" y="212"/>
                      </a:cubicBezTo>
                      <a:cubicBezTo>
                        <a:pt x="105" y="211"/>
                        <a:pt x="105" y="211"/>
                        <a:pt x="105" y="211"/>
                      </a:cubicBezTo>
                      <a:cubicBezTo>
                        <a:pt x="105" y="211"/>
                        <a:pt x="105" y="210"/>
                        <a:pt x="105" y="209"/>
                      </a:cubicBezTo>
                      <a:cubicBezTo>
                        <a:pt x="105" y="209"/>
                        <a:pt x="105" y="209"/>
                        <a:pt x="105" y="209"/>
                      </a:cubicBezTo>
                      <a:cubicBezTo>
                        <a:pt x="106" y="210"/>
                        <a:pt x="106" y="210"/>
                        <a:pt x="106" y="210"/>
                      </a:cubicBezTo>
                      <a:cubicBezTo>
                        <a:pt x="106" y="208"/>
                        <a:pt x="106" y="208"/>
                        <a:pt x="106" y="208"/>
                      </a:cubicBezTo>
                      <a:cubicBezTo>
                        <a:pt x="106" y="208"/>
                        <a:pt x="106" y="207"/>
                        <a:pt x="106" y="207"/>
                      </a:cubicBezTo>
                      <a:cubicBezTo>
                        <a:pt x="107" y="206"/>
                        <a:pt x="107" y="206"/>
                        <a:pt x="108" y="206"/>
                      </a:cubicBezTo>
                      <a:cubicBezTo>
                        <a:pt x="108" y="205"/>
                        <a:pt x="108" y="205"/>
                        <a:pt x="108" y="205"/>
                      </a:cubicBezTo>
                      <a:cubicBezTo>
                        <a:pt x="109" y="205"/>
                        <a:pt x="109" y="205"/>
                        <a:pt x="110" y="204"/>
                      </a:cubicBezTo>
                      <a:cubicBezTo>
                        <a:pt x="110" y="204"/>
                        <a:pt x="110" y="203"/>
                        <a:pt x="110" y="202"/>
                      </a:cubicBezTo>
                      <a:cubicBezTo>
                        <a:pt x="110" y="201"/>
                        <a:pt x="110" y="201"/>
                        <a:pt x="110" y="201"/>
                      </a:cubicBezTo>
                      <a:cubicBezTo>
                        <a:pt x="110" y="200"/>
                        <a:pt x="110" y="200"/>
                        <a:pt x="110" y="200"/>
                      </a:cubicBezTo>
                      <a:cubicBezTo>
                        <a:pt x="111" y="199"/>
                        <a:pt x="111" y="199"/>
                        <a:pt x="112" y="198"/>
                      </a:cubicBezTo>
                      <a:cubicBezTo>
                        <a:pt x="113" y="197"/>
                        <a:pt x="114" y="196"/>
                        <a:pt x="116" y="195"/>
                      </a:cubicBezTo>
                      <a:cubicBezTo>
                        <a:pt x="116" y="194"/>
                        <a:pt x="116" y="194"/>
                        <a:pt x="117" y="194"/>
                      </a:cubicBezTo>
                      <a:cubicBezTo>
                        <a:pt x="117" y="193"/>
                        <a:pt x="118" y="193"/>
                        <a:pt x="118" y="192"/>
                      </a:cubicBezTo>
                      <a:cubicBezTo>
                        <a:pt x="118" y="191"/>
                        <a:pt x="118" y="191"/>
                        <a:pt x="118" y="190"/>
                      </a:cubicBezTo>
                      <a:cubicBezTo>
                        <a:pt x="118" y="189"/>
                        <a:pt x="118" y="189"/>
                        <a:pt x="118" y="188"/>
                      </a:cubicBezTo>
                      <a:cubicBezTo>
                        <a:pt x="117" y="187"/>
                        <a:pt x="117" y="186"/>
                        <a:pt x="118" y="185"/>
                      </a:cubicBezTo>
                      <a:cubicBezTo>
                        <a:pt x="118" y="184"/>
                        <a:pt x="118" y="182"/>
                        <a:pt x="118" y="181"/>
                      </a:cubicBezTo>
                      <a:cubicBezTo>
                        <a:pt x="119" y="181"/>
                        <a:pt x="119" y="181"/>
                        <a:pt x="119" y="181"/>
                      </a:cubicBezTo>
                      <a:cubicBezTo>
                        <a:pt x="119" y="180"/>
                        <a:pt x="119" y="180"/>
                        <a:pt x="119" y="180"/>
                      </a:cubicBezTo>
                      <a:cubicBezTo>
                        <a:pt x="119" y="179"/>
                        <a:pt x="119" y="179"/>
                        <a:pt x="119" y="179"/>
                      </a:cubicBezTo>
                      <a:cubicBezTo>
                        <a:pt x="119" y="179"/>
                        <a:pt x="119" y="179"/>
                        <a:pt x="119" y="179"/>
                      </a:cubicBezTo>
                      <a:cubicBezTo>
                        <a:pt x="119" y="179"/>
                        <a:pt x="119" y="179"/>
                        <a:pt x="119" y="179"/>
                      </a:cubicBezTo>
                      <a:cubicBezTo>
                        <a:pt x="119" y="179"/>
                        <a:pt x="119" y="179"/>
                        <a:pt x="119" y="179"/>
                      </a:cubicBezTo>
                      <a:cubicBezTo>
                        <a:pt x="120" y="180"/>
                        <a:pt x="120" y="180"/>
                        <a:pt x="120" y="180"/>
                      </a:cubicBezTo>
                      <a:cubicBezTo>
                        <a:pt x="120" y="179"/>
                        <a:pt x="120" y="179"/>
                        <a:pt x="120" y="179"/>
                      </a:cubicBezTo>
                      <a:cubicBezTo>
                        <a:pt x="121" y="176"/>
                        <a:pt x="121" y="173"/>
                        <a:pt x="120" y="171"/>
                      </a:cubicBezTo>
                      <a:cubicBezTo>
                        <a:pt x="120" y="169"/>
                        <a:pt x="120" y="168"/>
                        <a:pt x="120" y="166"/>
                      </a:cubicBezTo>
                      <a:cubicBezTo>
                        <a:pt x="120" y="164"/>
                        <a:pt x="120" y="162"/>
                        <a:pt x="121" y="161"/>
                      </a:cubicBezTo>
                      <a:cubicBezTo>
                        <a:pt x="121" y="160"/>
                        <a:pt x="121" y="159"/>
                        <a:pt x="122" y="159"/>
                      </a:cubicBezTo>
                      <a:cubicBezTo>
                        <a:pt x="122" y="159"/>
                        <a:pt x="122" y="159"/>
                        <a:pt x="122" y="159"/>
                      </a:cubicBezTo>
                      <a:cubicBezTo>
                        <a:pt x="122" y="158"/>
                        <a:pt x="122" y="158"/>
                        <a:pt x="122" y="158"/>
                      </a:cubicBezTo>
                      <a:cubicBezTo>
                        <a:pt x="122" y="158"/>
                        <a:pt x="122" y="158"/>
                        <a:pt x="122" y="158"/>
                      </a:cubicBezTo>
                      <a:cubicBezTo>
                        <a:pt x="122" y="158"/>
                        <a:pt x="122" y="158"/>
                        <a:pt x="122" y="158"/>
                      </a:cubicBezTo>
                      <a:cubicBezTo>
                        <a:pt x="123" y="158"/>
                        <a:pt x="123" y="158"/>
                        <a:pt x="123" y="158"/>
                      </a:cubicBezTo>
                      <a:cubicBezTo>
                        <a:pt x="123" y="157"/>
                        <a:pt x="123" y="157"/>
                        <a:pt x="123" y="157"/>
                      </a:cubicBezTo>
                      <a:cubicBezTo>
                        <a:pt x="123" y="156"/>
                        <a:pt x="123" y="156"/>
                        <a:pt x="123" y="156"/>
                      </a:cubicBezTo>
                      <a:cubicBezTo>
                        <a:pt x="123" y="156"/>
                        <a:pt x="123" y="155"/>
                        <a:pt x="123" y="155"/>
                      </a:cubicBezTo>
                      <a:cubicBezTo>
                        <a:pt x="124" y="155"/>
                        <a:pt x="124" y="155"/>
                        <a:pt x="124" y="155"/>
                      </a:cubicBezTo>
                      <a:cubicBezTo>
                        <a:pt x="125" y="155"/>
                        <a:pt x="125" y="155"/>
                        <a:pt x="125" y="155"/>
                      </a:cubicBezTo>
                      <a:cubicBezTo>
                        <a:pt x="125" y="150"/>
                        <a:pt x="125" y="150"/>
                        <a:pt x="125" y="150"/>
                      </a:cubicBezTo>
                      <a:cubicBezTo>
                        <a:pt x="125" y="149"/>
                        <a:pt x="124" y="149"/>
                        <a:pt x="124" y="149"/>
                      </a:cubicBezTo>
                      <a:cubicBezTo>
                        <a:pt x="124" y="149"/>
                        <a:pt x="124" y="149"/>
                        <a:pt x="124" y="149"/>
                      </a:cubicBezTo>
                      <a:cubicBezTo>
                        <a:pt x="123" y="148"/>
                        <a:pt x="123" y="148"/>
                        <a:pt x="123" y="147"/>
                      </a:cubicBezTo>
                      <a:cubicBezTo>
                        <a:pt x="123" y="146"/>
                        <a:pt x="123" y="146"/>
                        <a:pt x="123" y="146"/>
                      </a:cubicBezTo>
                      <a:cubicBezTo>
                        <a:pt x="123" y="145"/>
                        <a:pt x="123" y="145"/>
                        <a:pt x="123" y="145"/>
                      </a:cubicBezTo>
                      <a:cubicBezTo>
                        <a:pt x="123" y="144"/>
                        <a:pt x="123" y="143"/>
                        <a:pt x="124" y="142"/>
                      </a:cubicBezTo>
                      <a:cubicBezTo>
                        <a:pt x="124" y="142"/>
                        <a:pt x="124" y="142"/>
                        <a:pt x="124" y="142"/>
                      </a:cubicBezTo>
                      <a:cubicBezTo>
                        <a:pt x="124" y="142"/>
                        <a:pt x="125" y="142"/>
                        <a:pt x="125" y="141"/>
                      </a:cubicBezTo>
                      <a:cubicBezTo>
                        <a:pt x="125" y="140"/>
                        <a:pt x="125" y="140"/>
                        <a:pt x="125" y="140"/>
                      </a:cubicBezTo>
                      <a:cubicBezTo>
                        <a:pt x="125" y="139"/>
                        <a:pt x="125" y="139"/>
                        <a:pt x="125" y="138"/>
                      </a:cubicBezTo>
                      <a:cubicBezTo>
                        <a:pt x="125" y="138"/>
                        <a:pt x="125" y="137"/>
                        <a:pt x="125" y="137"/>
                      </a:cubicBezTo>
                      <a:cubicBezTo>
                        <a:pt x="125" y="136"/>
                        <a:pt x="125" y="136"/>
                        <a:pt x="125" y="135"/>
                      </a:cubicBezTo>
                      <a:cubicBezTo>
                        <a:pt x="125" y="135"/>
                        <a:pt x="125" y="135"/>
                        <a:pt x="125" y="135"/>
                      </a:cubicBezTo>
                      <a:cubicBezTo>
                        <a:pt x="126" y="135"/>
                        <a:pt x="126" y="135"/>
                        <a:pt x="126" y="135"/>
                      </a:cubicBezTo>
                      <a:cubicBezTo>
                        <a:pt x="126" y="128"/>
                        <a:pt x="126" y="128"/>
                        <a:pt x="126" y="128"/>
                      </a:cubicBezTo>
                      <a:cubicBezTo>
                        <a:pt x="126" y="127"/>
                        <a:pt x="126" y="127"/>
                        <a:pt x="126" y="127"/>
                      </a:cubicBezTo>
                      <a:cubicBezTo>
                        <a:pt x="126" y="126"/>
                        <a:pt x="126" y="125"/>
                        <a:pt x="126" y="124"/>
                      </a:cubicBezTo>
                      <a:cubicBezTo>
                        <a:pt x="125" y="123"/>
                        <a:pt x="124" y="122"/>
                        <a:pt x="122" y="121"/>
                      </a:cubicBezTo>
                      <a:cubicBezTo>
                        <a:pt x="122" y="121"/>
                        <a:pt x="122" y="120"/>
                        <a:pt x="122" y="120"/>
                      </a:cubicBezTo>
                      <a:cubicBezTo>
                        <a:pt x="122" y="116"/>
                        <a:pt x="122" y="116"/>
                        <a:pt x="122" y="116"/>
                      </a:cubicBezTo>
                      <a:cubicBezTo>
                        <a:pt x="120" y="116"/>
                        <a:pt x="120" y="116"/>
                        <a:pt x="120" y="116"/>
                      </a:cubicBezTo>
                      <a:cubicBezTo>
                        <a:pt x="120" y="116"/>
                        <a:pt x="120" y="116"/>
                        <a:pt x="120" y="116"/>
                      </a:cubicBezTo>
                      <a:cubicBezTo>
                        <a:pt x="120" y="115"/>
                        <a:pt x="120" y="115"/>
                        <a:pt x="120" y="115"/>
                      </a:cubicBezTo>
                      <a:cubicBezTo>
                        <a:pt x="120" y="115"/>
                        <a:pt x="120" y="115"/>
                        <a:pt x="120" y="115"/>
                      </a:cubicBezTo>
                      <a:cubicBezTo>
                        <a:pt x="120" y="114"/>
                        <a:pt x="120" y="114"/>
                        <a:pt x="120" y="113"/>
                      </a:cubicBezTo>
                      <a:cubicBezTo>
                        <a:pt x="119" y="113"/>
                        <a:pt x="119" y="113"/>
                        <a:pt x="119" y="113"/>
                      </a:cubicBezTo>
                      <a:cubicBezTo>
                        <a:pt x="119" y="112"/>
                        <a:pt x="119" y="112"/>
                        <a:pt x="118" y="112"/>
                      </a:cubicBezTo>
                      <a:cubicBezTo>
                        <a:pt x="118" y="111"/>
                        <a:pt x="118" y="111"/>
                        <a:pt x="118" y="111"/>
                      </a:cubicBezTo>
                      <a:cubicBezTo>
                        <a:pt x="118" y="111"/>
                        <a:pt x="118" y="111"/>
                        <a:pt x="118" y="111"/>
                      </a:cubicBezTo>
                      <a:cubicBezTo>
                        <a:pt x="118" y="110"/>
                        <a:pt x="118" y="109"/>
                        <a:pt x="117" y="109"/>
                      </a:cubicBezTo>
                      <a:cubicBezTo>
                        <a:pt x="116" y="109"/>
                        <a:pt x="116" y="109"/>
                        <a:pt x="116" y="109"/>
                      </a:cubicBezTo>
                      <a:cubicBezTo>
                        <a:pt x="116" y="109"/>
                        <a:pt x="116" y="109"/>
                        <a:pt x="116" y="109"/>
                      </a:cubicBezTo>
                      <a:cubicBezTo>
                        <a:pt x="116" y="108"/>
                        <a:pt x="116" y="108"/>
                        <a:pt x="116" y="108"/>
                      </a:cubicBezTo>
                      <a:cubicBezTo>
                        <a:pt x="116" y="107"/>
                        <a:pt x="116" y="107"/>
                        <a:pt x="116" y="107"/>
                      </a:cubicBezTo>
                      <a:cubicBezTo>
                        <a:pt x="115" y="106"/>
                        <a:pt x="115" y="106"/>
                        <a:pt x="115" y="106"/>
                      </a:cubicBezTo>
                      <a:cubicBezTo>
                        <a:pt x="114" y="105"/>
                        <a:pt x="114" y="105"/>
                        <a:pt x="114" y="105"/>
                      </a:cubicBezTo>
                      <a:cubicBezTo>
                        <a:pt x="113" y="104"/>
                        <a:pt x="113" y="104"/>
                        <a:pt x="113" y="104"/>
                      </a:cubicBezTo>
                      <a:cubicBezTo>
                        <a:pt x="112" y="102"/>
                        <a:pt x="111" y="101"/>
                        <a:pt x="112" y="98"/>
                      </a:cubicBezTo>
                      <a:cubicBezTo>
                        <a:pt x="112" y="97"/>
                        <a:pt x="112" y="97"/>
                        <a:pt x="112" y="97"/>
                      </a:cubicBezTo>
                      <a:cubicBezTo>
                        <a:pt x="111" y="97"/>
                        <a:pt x="111" y="97"/>
                        <a:pt x="111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10" y="96"/>
                        <a:pt x="110" y="95"/>
                        <a:pt x="109" y="94"/>
                      </a:cubicBezTo>
                      <a:cubicBezTo>
                        <a:pt x="109" y="94"/>
                        <a:pt x="109" y="94"/>
                        <a:pt x="109" y="94"/>
                      </a:cubicBezTo>
                      <a:cubicBezTo>
                        <a:pt x="108" y="93"/>
                        <a:pt x="108" y="93"/>
                        <a:pt x="108" y="92"/>
                      </a:cubicBezTo>
                      <a:cubicBezTo>
                        <a:pt x="107" y="92"/>
                        <a:pt x="107" y="91"/>
                        <a:pt x="106" y="91"/>
                      </a:cubicBezTo>
                      <a:cubicBezTo>
                        <a:pt x="106" y="91"/>
                        <a:pt x="106" y="91"/>
                        <a:pt x="106" y="91"/>
                      </a:cubicBezTo>
                      <a:cubicBezTo>
                        <a:pt x="106" y="91"/>
                        <a:pt x="106" y="90"/>
                        <a:pt x="106" y="90"/>
                      </a:cubicBezTo>
                      <a:cubicBezTo>
                        <a:pt x="106" y="90"/>
                        <a:pt x="106" y="90"/>
                        <a:pt x="106" y="90"/>
                      </a:cubicBezTo>
                      <a:cubicBezTo>
                        <a:pt x="106" y="89"/>
                        <a:pt x="106" y="89"/>
                        <a:pt x="106" y="89"/>
                      </a:cubicBezTo>
                      <a:cubicBezTo>
                        <a:pt x="105" y="89"/>
                        <a:pt x="105" y="89"/>
                        <a:pt x="105" y="89"/>
                      </a:cubicBezTo>
                      <a:cubicBezTo>
                        <a:pt x="105" y="88"/>
                        <a:pt x="105" y="88"/>
                        <a:pt x="105" y="88"/>
                      </a:cubicBezTo>
                      <a:cubicBezTo>
                        <a:pt x="105" y="88"/>
                        <a:pt x="105" y="88"/>
                        <a:pt x="105" y="88"/>
                      </a:cubicBezTo>
                      <a:cubicBezTo>
                        <a:pt x="105" y="88"/>
                        <a:pt x="105" y="88"/>
                        <a:pt x="105" y="88"/>
                      </a:cubicBezTo>
                      <a:cubicBezTo>
                        <a:pt x="104" y="88"/>
                        <a:pt x="104" y="88"/>
                        <a:pt x="104" y="88"/>
                      </a:cubicBezTo>
                      <a:cubicBezTo>
                        <a:pt x="104" y="87"/>
                        <a:pt x="104" y="87"/>
                        <a:pt x="103" y="86"/>
                      </a:cubicBezTo>
                      <a:cubicBezTo>
                        <a:pt x="102" y="84"/>
                        <a:pt x="101" y="83"/>
                        <a:pt x="100" y="81"/>
                      </a:cubicBezTo>
                      <a:cubicBezTo>
                        <a:pt x="99" y="80"/>
                        <a:pt x="99" y="80"/>
                        <a:pt x="99" y="80"/>
                      </a:cubicBezTo>
                      <a:cubicBezTo>
                        <a:pt x="98" y="78"/>
                        <a:pt x="97" y="76"/>
                        <a:pt x="95" y="75"/>
                      </a:cubicBezTo>
                      <a:cubicBezTo>
                        <a:pt x="97" y="75"/>
                        <a:pt x="97" y="75"/>
                        <a:pt x="97" y="75"/>
                      </a:cubicBezTo>
                      <a:cubicBezTo>
                        <a:pt x="97" y="74"/>
                        <a:pt x="97" y="74"/>
                        <a:pt x="97" y="74"/>
                      </a:cubicBezTo>
                      <a:cubicBezTo>
                        <a:pt x="98" y="74"/>
                        <a:pt x="98" y="75"/>
                        <a:pt x="98" y="75"/>
                      </a:cubicBezTo>
                      <a:cubicBezTo>
                        <a:pt x="99" y="76"/>
                        <a:pt x="99" y="76"/>
                        <a:pt x="99" y="76"/>
                      </a:cubicBezTo>
                      <a:cubicBezTo>
                        <a:pt x="99" y="76"/>
                        <a:pt x="99" y="76"/>
                        <a:pt x="99" y="76"/>
                      </a:cubicBezTo>
                      <a:cubicBezTo>
                        <a:pt x="100" y="76"/>
                        <a:pt x="100" y="76"/>
                        <a:pt x="100" y="76"/>
                      </a:cubicBezTo>
                      <a:cubicBezTo>
                        <a:pt x="100" y="76"/>
                        <a:pt x="100" y="76"/>
                        <a:pt x="100" y="76"/>
                      </a:cubicBezTo>
                      <a:cubicBezTo>
                        <a:pt x="100" y="76"/>
                        <a:pt x="100" y="76"/>
                        <a:pt x="100" y="76"/>
                      </a:cubicBezTo>
                      <a:cubicBezTo>
                        <a:pt x="100" y="77"/>
                        <a:pt x="100" y="77"/>
                        <a:pt x="100" y="77"/>
                      </a:cubicBezTo>
                      <a:cubicBezTo>
                        <a:pt x="101" y="78"/>
                        <a:pt x="101" y="78"/>
                        <a:pt x="101" y="78"/>
                      </a:cubicBezTo>
                      <a:cubicBezTo>
                        <a:pt x="101" y="78"/>
                        <a:pt x="101" y="78"/>
                        <a:pt x="101" y="78"/>
                      </a:cubicBezTo>
                      <a:cubicBezTo>
                        <a:pt x="101" y="78"/>
                        <a:pt x="101" y="78"/>
                        <a:pt x="101" y="78"/>
                      </a:cubicBezTo>
                      <a:cubicBezTo>
                        <a:pt x="101" y="78"/>
                        <a:pt x="101" y="79"/>
                        <a:pt x="101" y="79"/>
                      </a:cubicBezTo>
                      <a:cubicBezTo>
                        <a:pt x="101" y="82"/>
                        <a:pt x="101" y="82"/>
                        <a:pt x="101" y="82"/>
                      </a:cubicBezTo>
                      <a:cubicBezTo>
                        <a:pt x="102" y="82"/>
                        <a:pt x="102" y="82"/>
                        <a:pt x="102" y="82"/>
                      </a:cubicBezTo>
                      <a:cubicBezTo>
                        <a:pt x="103" y="82"/>
                        <a:pt x="103" y="82"/>
                        <a:pt x="103" y="82"/>
                      </a:cubicBezTo>
                      <a:cubicBezTo>
                        <a:pt x="103" y="82"/>
                        <a:pt x="103" y="82"/>
                        <a:pt x="103" y="82"/>
                      </a:cubicBezTo>
                      <a:cubicBezTo>
                        <a:pt x="103" y="82"/>
                        <a:pt x="103" y="82"/>
                        <a:pt x="103" y="82"/>
                      </a:cubicBezTo>
                      <a:cubicBezTo>
                        <a:pt x="103" y="83"/>
                        <a:pt x="103" y="83"/>
                        <a:pt x="103" y="83"/>
                      </a:cubicBezTo>
                      <a:cubicBezTo>
                        <a:pt x="103" y="85"/>
                        <a:pt x="104" y="85"/>
                        <a:pt x="105" y="85"/>
                      </a:cubicBezTo>
                      <a:cubicBezTo>
                        <a:pt x="105" y="85"/>
                        <a:pt x="105" y="85"/>
                        <a:pt x="105" y="85"/>
                      </a:cubicBezTo>
                      <a:cubicBezTo>
                        <a:pt x="106" y="85"/>
                        <a:pt x="106" y="86"/>
                        <a:pt x="107" y="86"/>
                      </a:cubicBezTo>
                      <a:cubicBezTo>
                        <a:pt x="107" y="87"/>
                        <a:pt x="107" y="87"/>
                        <a:pt x="107" y="88"/>
                      </a:cubicBezTo>
                      <a:cubicBezTo>
                        <a:pt x="107" y="88"/>
                        <a:pt x="107" y="89"/>
                        <a:pt x="108" y="89"/>
                      </a:cubicBezTo>
                      <a:cubicBezTo>
                        <a:pt x="108" y="89"/>
                        <a:pt x="108" y="89"/>
                        <a:pt x="108" y="89"/>
                      </a:cubicBezTo>
                      <a:cubicBezTo>
                        <a:pt x="108" y="90"/>
                        <a:pt x="108" y="90"/>
                        <a:pt x="108" y="90"/>
                      </a:cubicBezTo>
                      <a:cubicBezTo>
                        <a:pt x="108" y="90"/>
                        <a:pt x="108" y="92"/>
                        <a:pt x="110" y="92"/>
                      </a:cubicBezTo>
                      <a:cubicBezTo>
                        <a:pt x="110" y="92"/>
                        <a:pt x="110" y="92"/>
                        <a:pt x="110" y="92"/>
                      </a:cubicBezTo>
                      <a:cubicBezTo>
                        <a:pt x="110" y="92"/>
                        <a:pt x="110" y="92"/>
                        <a:pt x="110" y="92"/>
                      </a:cubicBezTo>
                      <a:cubicBezTo>
                        <a:pt x="110" y="93"/>
                        <a:pt x="110" y="93"/>
                        <a:pt x="110" y="93"/>
                      </a:cubicBezTo>
                      <a:cubicBezTo>
                        <a:pt x="110" y="93"/>
                        <a:pt x="110" y="93"/>
                        <a:pt x="110" y="93"/>
                      </a:cubicBezTo>
                      <a:cubicBezTo>
                        <a:pt x="110" y="94"/>
                        <a:pt x="110" y="95"/>
                        <a:pt x="111" y="95"/>
                      </a:cubicBezTo>
                      <a:cubicBezTo>
                        <a:pt x="111" y="95"/>
                        <a:pt x="111" y="95"/>
                        <a:pt x="111" y="95"/>
                      </a:cubicBezTo>
                      <a:cubicBezTo>
                        <a:pt x="111" y="95"/>
                        <a:pt x="111" y="95"/>
                        <a:pt x="111" y="95"/>
                      </a:cubicBezTo>
                      <a:cubicBezTo>
                        <a:pt x="111" y="95"/>
                        <a:pt x="111" y="95"/>
                        <a:pt x="111" y="95"/>
                      </a:cubicBezTo>
                      <a:cubicBezTo>
                        <a:pt x="111" y="96"/>
                        <a:pt x="111" y="96"/>
                        <a:pt x="111" y="96"/>
                      </a:cubicBezTo>
                      <a:cubicBezTo>
                        <a:pt x="112" y="97"/>
                        <a:pt x="112" y="97"/>
                        <a:pt x="112" y="98"/>
                      </a:cubicBezTo>
                      <a:cubicBezTo>
                        <a:pt x="113" y="98"/>
                        <a:pt x="113" y="98"/>
                        <a:pt x="113" y="98"/>
                      </a:cubicBezTo>
                      <a:cubicBezTo>
                        <a:pt x="113" y="99"/>
                        <a:pt x="114" y="99"/>
                        <a:pt x="114" y="99"/>
                      </a:cubicBezTo>
                      <a:cubicBezTo>
                        <a:pt x="114" y="99"/>
                        <a:pt x="114" y="99"/>
                        <a:pt x="114" y="99"/>
                      </a:cubicBezTo>
                      <a:cubicBezTo>
                        <a:pt x="114" y="100"/>
                        <a:pt x="114" y="100"/>
                        <a:pt x="114" y="100"/>
                      </a:cubicBezTo>
                      <a:cubicBezTo>
                        <a:pt x="114" y="101"/>
                        <a:pt x="114" y="102"/>
                        <a:pt x="115" y="102"/>
                      </a:cubicBezTo>
                      <a:cubicBezTo>
                        <a:pt x="116" y="102"/>
                        <a:pt x="116" y="102"/>
                        <a:pt x="116" y="102"/>
                      </a:cubicBezTo>
                      <a:cubicBezTo>
                        <a:pt x="116" y="102"/>
                        <a:pt x="116" y="102"/>
                        <a:pt x="116" y="102"/>
                      </a:cubicBezTo>
                      <a:cubicBezTo>
                        <a:pt x="116" y="103"/>
                        <a:pt x="116" y="103"/>
                        <a:pt x="116" y="103"/>
                      </a:cubicBezTo>
                      <a:cubicBezTo>
                        <a:pt x="116" y="105"/>
                        <a:pt x="116" y="105"/>
                        <a:pt x="116" y="105"/>
                      </a:cubicBezTo>
                      <a:cubicBezTo>
                        <a:pt x="116" y="106"/>
                        <a:pt x="116" y="106"/>
                        <a:pt x="117" y="106"/>
                      </a:cubicBezTo>
                      <a:cubicBezTo>
                        <a:pt x="117" y="106"/>
                        <a:pt x="117" y="106"/>
                        <a:pt x="117" y="106"/>
                      </a:cubicBezTo>
                      <a:cubicBezTo>
                        <a:pt x="117" y="107"/>
                        <a:pt x="117" y="108"/>
                        <a:pt x="118" y="108"/>
                      </a:cubicBezTo>
                      <a:cubicBezTo>
                        <a:pt x="118" y="109"/>
                        <a:pt x="119" y="110"/>
                        <a:pt x="120" y="110"/>
                      </a:cubicBezTo>
                      <a:cubicBezTo>
                        <a:pt x="122" y="111"/>
                        <a:pt x="122" y="111"/>
                        <a:pt x="122" y="111"/>
                      </a:cubicBezTo>
                      <a:cubicBezTo>
                        <a:pt x="122" y="109"/>
                        <a:pt x="122" y="109"/>
                        <a:pt x="122" y="109"/>
                      </a:cubicBezTo>
                      <a:cubicBezTo>
                        <a:pt x="121" y="106"/>
                        <a:pt x="120" y="102"/>
                        <a:pt x="119" y="97"/>
                      </a:cubicBezTo>
                      <a:cubicBezTo>
                        <a:pt x="118" y="95"/>
                        <a:pt x="118" y="93"/>
                        <a:pt x="118" y="91"/>
                      </a:cubicBezTo>
                      <a:cubicBezTo>
                        <a:pt x="118" y="90"/>
                        <a:pt x="118" y="90"/>
                        <a:pt x="118" y="89"/>
                      </a:cubicBezTo>
                      <a:cubicBezTo>
                        <a:pt x="119" y="88"/>
                        <a:pt x="119" y="88"/>
                        <a:pt x="119" y="88"/>
                      </a:cubicBezTo>
                      <a:cubicBezTo>
                        <a:pt x="119" y="87"/>
                        <a:pt x="119" y="87"/>
                        <a:pt x="119" y="86"/>
                      </a:cubicBezTo>
                      <a:cubicBezTo>
                        <a:pt x="119" y="86"/>
                        <a:pt x="119" y="86"/>
                        <a:pt x="119" y="86"/>
                      </a:cubicBezTo>
                      <a:cubicBezTo>
                        <a:pt x="119" y="86"/>
                        <a:pt x="119" y="85"/>
                        <a:pt x="119" y="85"/>
                      </a:cubicBezTo>
                      <a:cubicBezTo>
                        <a:pt x="119" y="85"/>
                        <a:pt x="118" y="84"/>
                        <a:pt x="118" y="84"/>
                      </a:cubicBezTo>
                      <a:cubicBezTo>
                        <a:pt x="118" y="84"/>
                        <a:pt x="118" y="84"/>
                        <a:pt x="118" y="84"/>
                      </a:cubicBezTo>
                      <a:cubicBezTo>
                        <a:pt x="118" y="84"/>
                        <a:pt x="118" y="84"/>
                        <a:pt x="118" y="84"/>
                      </a:cubicBezTo>
                      <a:cubicBezTo>
                        <a:pt x="117" y="84"/>
                        <a:pt x="118" y="84"/>
                        <a:pt x="118" y="83"/>
                      </a:cubicBezTo>
                      <a:cubicBezTo>
                        <a:pt x="118" y="82"/>
                        <a:pt x="118" y="82"/>
                        <a:pt x="118" y="82"/>
                      </a:cubicBezTo>
                      <a:cubicBezTo>
                        <a:pt x="117" y="81"/>
                        <a:pt x="117" y="81"/>
                        <a:pt x="117" y="81"/>
                      </a:cubicBezTo>
                      <a:cubicBezTo>
                        <a:pt x="117" y="81"/>
                        <a:pt x="117" y="81"/>
                        <a:pt x="117" y="81"/>
                      </a:cubicBezTo>
                      <a:cubicBezTo>
                        <a:pt x="116" y="81"/>
                        <a:pt x="116" y="81"/>
                        <a:pt x="116" y="81"/>
                      </a:cubicBezTo>
                      <a:cubicBezTo>
                        <a:pt x="116" y="81"/>
                        <a:pt x="116" y="81"/>
                        <a:pt x="116" y="81"/>
                      </a:cubicBezTo>
                      <a:cubicBezTo>
                        <a:pt x="116" y="81"/>
                        <a:pt x="116" y="81"/>
                        <a:pt x="116" y="81"/>
                      </a:cubicBezTo>
                      <a:cubicBezTo>
                        <a:pt x="116" y="79"/>
                        <a:pt x="116" y="79"/>
                        <a:pt x="116" y="79"/>
                      </a:cubicBezTo>
                      <a:cubicBezTo>
                        <a:pt x="115" y="79"/>
                        <a:pt x="115" y="79"/>
                        <a:pt x="115" y="79"/>
                      </a:cubicBezTo>
                      <a:cubicBezTo>
                        <a:pt x="115" y="78"/>
                        <a:pt x="115" y="78"/>
                        <a:pt x="115" y="78"/>
                      </a:cubicBezTo>
                      <a:cubicBezTo>
                        <a:pt x="115" y="77"/>
                        <a:pt x="115" y="77"/>
                        <a:pt x="115" y="77"/>
                      </a:cubicBezTo>
                      <a:cubicBezTo>
                        <a:pt x="115" y="77"/>
                        <a:pt x="115" y="77"/>
                        <a:pt x="115" y="77"/>
                      </a:cubicBezTo>
                      <a:cubicBezTo>
                        <a:pt x="115" y="76"/>
                        <a:pt x="115" y="76"/>
                        <a:pt x="115" y="76"/>
                      </a:cubicBezTo>
                      <a:cubicBezTo>
                        <a:pt x="114" y="76"/>
                        <a:pt x="114" y="76"/>
                        <a:pt x="114" y="76"/>
                      </a:cubicBezTo>
                      <a:cubicBezTo>
                        <a:pt x="113" y="76"/>
                        <a:pt x="113" y="76"/>
                        <a:pt x="113" y="76"/>
                      </a:cubicBezTo>
                      <a:cubicBezTo>
                        <a:pt x="113" y="76"/>
                        <a:pt x="113" y="76"/>
                        <a:pt x="113" y="76"/>
                      </a:cubicBezTo>
                      <a:cubicBezTo>
                        <a:pt x="113" y="75"/>
                        <a:pt x="113" y="75"/>
                        <a:pt x="113" y="75"/>
                      </a:cubicBezTo>
                      <a:cubicBezTo>
                        <a:pt x="113" y="75"/>
                        <a:pt x="113" y="75"/>
                        <a:pt x="113" y="75"/>
                      </a:cubicBezTo>
                      <a:cubicBezTo>
                        <a:pt x="113" y="74"/>
                        <a:pt x="113" y="74"/>
                        <a:pt x="113" y="74"/>
                      </a:cubicBezTo>
                      <a:cubicBezTo>
                        <a:pt x="113" y="73"/>
                        <a:pt x="113" y="73"/>
                        <a:pt x="112" y="73"/>
                      </a:cubicBezTo>
                      <a:cubicBezTo>
                        <a:pt x="112" y="73"/>
                        <a:pt x="112" y="73"/>
                        <a:pt x="112" y="73"/>
                      </a:cubicBezTo>
                      <a:cubicBezTo>
                        <a:pt x="112" y="73"/>
                        <a:pt x="112" y="73"/>
                        <a:pt x="112" y="73"/>
                      </a:cubicBezTo>
                      <a:cubicBezTo>
                        <a:pt x="112" y="72"/>
                        <a:pt x="112" y="72"/>
                        <a:pt x="112" y="72"/>
                      </a:cubicBezTo>
                      <a:cubicBezTo>
                        <a:pt x="112" y="72"/>
                        <a:pt x="112" y="72"/>
                        <a:pt x="112" y="71"/>
                      </a:cubicBezTo>
                      <a:cubicBezTo>
                        <a:pt x="111" y="71"/>
                        <a:pt x="111" y="70"/>
                        <a:pt x="111" y="70"/>
                      </a:cubicBezTo>
                      <a:cubicBezTo>
                        <a:pt x="110" y="69"/>
                        <a:pt x="110" y="69"/>
                        <a:pt x="110" y="69"/>
                      </a:cubicBezTo>
                      <a:cubicBezTo>
                        <a:pt x="110" y="69"/>
                        <a:pt x="110" y="69"/>
                        <a:pt x="110" y="69"/>
                      </a:cubicBezTo>
                      <a:cubicBezTo>
                        <a:pt x="109" y="69"/>
                        <a:pt x="109" y="69"/>
                        <a:pt x="109" y="69"/>
                      </a:cubicBezTo>
                      <a:cubicBezTo>
                        <a:pt x="109" y="68"/>
                        <a:pt x="109" y="68"/>
                        <a:pt x="109" y="68"/>
                      </a:cubicBezTo>
                      <a:cubicBezTo>
                        <a:pt x="109" y="68"/>
                        <a:pt x="109" y="68"/>
                        <a:pt x="109" y="68"/>
                      </a:cubicBezTo>
                      <a:cubicBezTo>
                        <a:pt x="109" y="68"/>
                        <a:pt x="109" y="68"/>
                        <a:pt x="109" y="68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108" y="66"/>
                        <a:pt x="108" y="66"/>
                        <a:pt x="108" y="66"/>
                      </a:cubicBezTo>
                      <a:cubicBezTo>
                        <a:pt x="108" y="66"/>
                        <a:pt x="108" y="66"/>
                        <a:pt x="108" y="66"/>
                      </a:cubicBezTo>
                      <a:cubicBezTo>
                        <a:pt x="108" y="66"/>
                        <a:pt x="108" y="66"/>
                        <a:pt x="108" y="66"/>
                      </a:cubicBezTo>
                      <a:cubicBezTo>
                        <a:pt x="107" y="65"/>
                        <a:pt x="107" y="65"/>
                        <a:pt x="107" y="65"/>
                      </a:cubicBezTo>
                      <a:cubicBezTo>
                        <a:pt x="107" y="65"/>
                        <a:pt x="107" y="64"/>
                        <a:pt x="107" y="64"/>
                      </a:cubicBezTo>
                      <a:cubicBezTo>
                        <a:pt x="107" y="63"/>
                        <a:pt x="107" y="63"/>
                        <a:pt x="107" y="63"/>
                      </a:cubicBezTo>
                      <a:cubicBezTo>
                        <a:pt x="106" y="63"/>
                        <a:pt x="106" y="63"/>
                        <a:pt x="106" y="63"/>
                      </a:cubicBezTo>
                      <a:cubicBezTo>
                        <a:pt x="106" y="62"/>
                        <a:pt x="106" y="62"/>
                        <a:pt x="106" y="62"/>
                      </a:cubicBezTo>
                      <a:cubicBezTo>
                        <a:pt x="106" y="62"/>
                        <a:pt x="106" y="61"/>
                        <a:pt x="105" y="61"/>
                      </a:cubicBezTo>
                      <a:cubicBezTo>
                        <a:pt x="105" y="61"/>
                        <a:pt x="105" y="61"/>
                        <a:pt x="105" y="61"/>
                      </a:cubicBezTo>
                      <a:cubicBezTo>
                        <a:pt x="105" y="61"/>
                        <a:pt x="105" y="61"/>
                        <a:pt x="105" y="61"/>
                      </a:cubicBezTo>
                      <a:cubicBezTo>
                        <a:pt x="105" y="60"/>
                        <a:pt x="105" y="60"/>
                        <a:pt x="105" y="60"/>
                      </a:cubicBezTo>
                      <a:cubicBezTo>
                        <a:pt x="104" y="59"/>
                        <a:pt x="104" y="59"/>
                        <a:pt x="104" y="59"/>
                      </a:cubicBezTo>
                      <a:cubicBezTo>
                        <a:pt x="103" y="58"/>
                        <a:pt x="103" y="58"/>
                        <a:pt x="103" y="58"/>
                      </a:cubicBezTo>
                      <a:cubicBezTo>
                        <a:pt x="103" y="57"/>
                        <a:pt x="102" y="57"/>
                        <a:pt x="102" y="57"/>
                      </a:cubicBezTo>
                      <a:cubicBezTo>
                        <a:pt x="102" y="57"/>
                        <a:pt x="102" y="57"/>
                        <a:pt x="102" y="57"/>
                      </a:cubicBezTo>
                      <a:cubicBezTo>
                        <a:pt x="101" y="56"/>
                        <a:pt x="101" y="56"/>
                        <a:pt x="101" y="56"/>
                      </a:cubicBezTo>
                      <a:cubicBezTo>
                        <a:pt x="100" y="56"/>
                        <a:pt x="100" y="55"/>
                        <a:pt x="100" y="55"/>
                      </a:cubicBezTo>
                      <a:cubicBezTo>
                        <a:pt x="100" y="54"/>
                        <a:pt x="100" y="54"/>
                        <a:pt x="100" y="53"/>
                      </a:cubicBezTo>
                      <a:cubicBezTo>
                        <a:pt x="99" y="53"/>
                        <a:pt x="99" y="53"/>
                        <a:pt x="99" y="53"/>
                      </a:cubicBezTo>
                      <a:cubicBezTo>
                        <a:pt x="99" y="52"/>
                        <a:pt x="99" y="52"/>
                        <a:pt x="99" y="52"/>
                      </a:cubicBezTo>
                      <a:cubicBezTo>
                        <a:pt x="99" y="52"/>
                        <a:pt x="99" y="52"/>
                        <a:pt x="99" y="52"/>
                      </a:cubicBezTo>
                      <a:cubicBezTo>
                        <a:pt x="99" y="52"/>
                        <a:pt x="99" y="51"/>
                        <a:pt x="98" y="51"/>
                      </a:cubicBezTo>
                      <a:cubicBezTo>
                        <a:pt x="97" y="51"/>
                        <a:pt x="97" y="51"/>
                        <a:pt x="97" y="51"/>
                      </a:cubicBezTo>
                      <a:cubicBezTo>
                        <a:pt x="96" y="50"/>
                        <a:pt x="96" y="50"/>
                        <a:pt x="95" y="49"/>
                      </a:cubicBezTo>
                      <a:cubicBezTo>
                        <a:pt x="95" y="49"/>
                        <a:pt x="95" y="48"/>
                        <a:pt x="95" y="48"/>
                      </a:cubicBezTo>
                      <a:cubicBezTo>
                        <a:pt x="95" y="47"/>
                        <a:pt x="94" y="47"/>
                        <a:pt x="94" y="46"/>
                      </a:cubicBezTo>
                      <a:cubicBezTo>
                        <a:pt x="94" y="45"/>
                        <a:pt x="93" y="45"/>
                        <a:pt x="92" y="44"/>
                      </a:cubicBezTo>
                      <a:cubicBezTo>
                        <a:pt x="91" y="44"/>
                        <a:pt x="91" y="43"/>
                        <a:pt x="91" y="43"/>
                      </a:cubicBezTo>
                      <a:cubicBezTo>
                        <a:pt x="90" y="43"/>
                        <a:pt x="90" y="43"/>
                        <a:pt x="90" y="43"/>
                      </a:cubicBezTo>
                      <a:cubicBezTo>
                        <a:pt x="90" y="42"/>
                        <a:pt x="90" y="42"/>
                        <a:pt x="90" y="41"/>
                      </a:cubicBezTo>
                      <a:cubicBezTo>
                        <a:pt x="89" y="41"/>
                        <a:pt x="89" y="41"/>
                        <a:pt x="88" y="40"/>
                      </a:cubicBezTo>
                      <a:cubicBezTo>
                        <a:pt x="87" y="39"/>
                        <a:pt x="86" y="38"/>
                        <a:pt x="85" y="38"/>
                      </a:cubicBezTo>
                      <a:cubicBezTo>
                        <a:pt x="83" y="36"/>
                        <a:pt x="82" y="34"/>
                        <a:pt x="80" y="32"/>
                      </a:cubicBezTo>
                      <a:cubicBezTo>
                        <a:pt x="80" y="31"/>
                        <a:pt x="80" y="31"/>
                        <a:pt x="80" y="31"/>
                      </a:cubicBezTo>
                      <a:cubicBezTo>
                        <a:pt x="80" y="31"/>
                        <a:pt x="80" y="31"/>
                        <a:pt x="80" y="31"/>
                      </a:cubicBezTo>
                      <a:cubicBezTo>
                        <a:pt x="78" y="31"/>
                        <a:pt x="77" y="30"/>
                        <a:pt x="76" y="29"/>
                      </a:cubicBezTo>
                      <a:cubicBezTo>
                        <a:pt x="76" y="28"/>
                        <a:pt x="76" y="28"/>
                        <a:pt x="76" y="28"/>
                      </a:cubicBezTo>
                      <a:cubicBezTo>
                        <a:pt x="75" y="27"/>
                        <a:pt x="75" y="26"/>
                        <a:pt x="73" y="26"/>
                      </a:cubicBezTo>
                      <a:cubicBezTo>
                        <a:pt x="73" y="26"/>
                        <a:pt x="73" y="26"/>
                        <a:pt x="72" y="25"/>
                      </a:cubicBezTo>
                      <a:cubicBezTo>
                        <a:pt x="72" y="25"/>
                        <a:pt x="71" y="25"/>
                        <a:pt x="71" y="25"/>
                      </a:cubicBezTo>
                      <a:cubicBezTo>
                        <a:pt x="70" y="24"/>
                        <a:pt x="69" y="23"/>
                        <a:pt x="69" y="22"/>
                      </a:cubicBezTo>
                      <a:cubicBezTo>
                        <a:pt x="69" y="22"/>
                        <a:pt x="69" y="22"/>
                        <a:pt x="69" y="22"/>
                      </a:cubicBezTo>
                      <a:cubicBezTo>
                        <a:pt x="69" y="21"/>
                        <a:pt x="69" y="21"/>
                        <a:pt x="69" y="21"/>
                      </a:cubicBezTo>
                      <a:cubicBezTo>
                        <a:pt x="67" y="21"/>
                        <a:pt x="67" y="21"/>
                        <a:pt x="67" y="21"/>
                      </a:cubicBezTo>
                      <a:cubicBezTo>
                        <a:pt x="66" y="21"/>
                        <a:pt x="66" y="21"/>
                        <a:pt x="65" y="21"/>
                      </a:cubicBezTo>
                      <a:cubicBezTo>
                        <a:pt x="65" y="20"/>
                        <a:pt x="64" y="19"/>
                        <a:pt x="64" y="19"/>
                      </a:cubicBezTo>
                      <a:cubicBezTo>
                        <a:pt x="63" y="18"/>
                        <a:pt x="63" y="18"/>
                        <a:pt x="63" y="17"/>
                      </a:cubicBezTo>
                      <a:cubicBezTo>
                        <a:pt x="63" y="17"/>
                        <a:pt x="63" y="17"/>
                        <a:pt x="63" y="17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61" y="17"/>
                        <a:pt x="61" y="17"/>
                        <a:pt x="60" y="17"/>
                      </a:cubicBezTo>
                      <a:cubicBezTo>
                        <a:pt x="60" y="16"/>
                        <a:pt x="59" y="16"/>
                        <a:pt x="59" y="15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59" y="14"/>
                        <a:pt x="58" y="14"/>
                        <a:pt x="57" y="14"/>
                      </a:cubicBezTo>
                      <a:cubicBezTo>
                        <a:pt x="57" y="14"/>
                        <a:pt x="57" y="14"/>
                        <a:pt x="57" y="14"/>
                      </a:cubicBezTo>
                      <a:cubicBezTo>
                        <a:pt x="56" y="14"/>
                        <a:pt x="56" y="13"/>
                        <a:pt x="56" y="13"/>
                      </a:cubicBezTo>
                      <a:cubicBezTo>
                        <a:pt x="54" y="11"/>
                        <a:pt x="52" y="10"/>
                        <a:pt x="49" y="8"/>
                      </a:cubicBezTo>
                      <a:cubicBezTo>
                        <a:pt x="47" y="7"/>
                        <a:pt x="44" y="6"/>
                        <a:pt x="42" y="4"/>
                      </a:cubicBezTo>
                      <a:cubicBezTo>
                        <a:pt x="40" y="3"/>
                        <a:pt x="38" y="2"/>
                        <a:pt x="36" y="1"/>
                      </a:cubicBezTo>
                      <a:cubicBezTo>
                        <a:pt x="34" y="0"/>
                        <a:pt x="34" y="0"/>
                        <a:pt x="34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19" rIns="91440" bIns="45719" numCol="1" anchor="t" anchorCtr="0" compatLnSpc="1"/>
                <a:lstStyle/>
                <a:p>
                  <a:endParaRPr lang="zh-CN" altLang="en-US" sz="1200">
                    <a:solidFill>
                      <a:prstClr val="black"/>
                    </a:solidFill>
                    <a:latin typeface="+mj-ea"/>
                    <a:ea typeface="+mj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28" name="Freeform 42"/>
                <p:cNvSpPr>
                  <a:spLocks noEditPoints="1"/>
                </p:cNvSpPr>
                <p:nvPr/>
              </p:nvSpPr>
              <p:spPr bwMode="auto">
                <a:xfrm>
                  <a:off x="3477" y="1838"/>
                  <a:ext cx="322" cy="675"/>
                </a:xfrm>
                <a:custGeom>
                  <a:avLst/>
                  <a:gdLst>
                    <a:gd name="T0" fmla="*/ 3 w 135"/>
                    <a:gd name="T1" fmla="*/ 78 h 283"/>
                    <a:gd name="T2" fmla="*/ 0 w 135"/>
                    <a:gd name="T3" fmla="*/ 85 h 283"/>
                    <a:gd name="T4" fmla="*/ 9 w 135"/>
                    <a:gd name="T5" fmla="*/ 113 h 283"/>
                    <a:gd name="T6" fmla="*/ 14 w 135"/>
                    <a:gd name="T7" fmla="*/ 116 h 283"/>
                    <a:gd name="T8" fmla="*/ 18 w 135"/>
                    <a:gd name="T9" fmla="*/ 128 h 283"/>
                    <a:gd name="T10" fmla="*/ 25 w 135"/>
                    <a:gd name="T11" fmla="*/ 137 h 283"/>
                    <a:gd name="T12" fmla="*/ 22 w 135"/>
                    <a:gd name="T13" fmla="*/ 150 h 283"/>
                    <a:gd name="T14" fmla="*/ 20 w 135"/>
                    <a:gd name="T15" fmla="*/ 166 h 283"/>
                    <a:gd name="T16" fmla="*/ 29 w 135"/>
                    <a:gd name="T17" fmla="*/ 180 h 283"/>
                    <a:gd name="T18" fmla="*/ 32 w 135"/>
                    <a:gd name="T19" fmla="*/ 192 h 283"/>
                    <a:gd name="T20" fmla="*/ 42 w 135"/>
                    <a:gd name="T21" fmla="*/ 204 h 283"/>
                    <a:gd name="T22" fmla="*/ 48 w 135"/>
                    <a:gd name="T23" fmla="*/ 208 h 283"/>
                    <a:gd name="T24" fmla="*/ 51 w 135"/>
                    <a:gd name="T25" fmla="*/ 218 h 283"/>
                    <a:gd name="T26" fmla="*/ 54 w 135"/>
                    <a:gd name="T27" fmla="*/ 238 h 283"/>
                    <a:gd name="T28" fmla="*/ 57 w 135"/>
                    <a:gd name="T29" fmla="*/ 253 h 283"/>
                    <a:gd name="T30" fmla="*/ 66 w 135"/>
                    <a:gd name="T31" fmla="*/ 265 h 283"/>
                    <a:gd name="T32" fmla="*/ 74 w 135"/>
                    <a:gd name="T33" fmla="*/ 278 h 283"/>
                    <a:gd name="T34" fmla="*/ 80 w 135"/>
                    <a:gd name="T35" fmla="*/ 283 h 283"/>
                    <a:gd name="T36" fmla="*/ 84 w 135"/>
                    <a:gd name="T37" fmla="*/ 275 h 283"/>
                    <a:gd name="T38" fmla="*/ 79 w 135"/>
                    <a:gd name="T39" fmla="*/ 262 h 283"/>
                    <a:gd name="T40" fmla="*/ 85 w 135"/>
                    <a:gd name="T41" fmla="*/ 255 h 283"/>
                    <a:gd name="T42" fmla="*/ 90 w 135"/>
                    <a:gd name="T43" fmla="*/ 244 h 283"/>
                    <a:gd name="T44" fmla="*/ 98 w 135"/>
                    <a:gd name="T45" fmla="*/ 224 h 283"/>
                    <a:gd name="T46" fmla="*/ 111 w 135"/>
                    <a:gd name="T47" fmla="*/ 217 h 283"/>
                    <a:gd name="T48" fmla="*/ 119 w 135"/>
                    <a:gd name="T49" fmla="*/ 210 h 283"/>
                    <a:gd name="T50" fmla="*/ 124 w 135"/>
                    <a:gd name="T51" fmla="*/ 188 h 283"/>
                    <a:gd name="T52" fmla="*/ 134 w 135"/>
                    <a:gd name="T53" fmla="*/ 178 h 283"/>
                    <a:gd name="T54" fmla="*/ 133 w 135"/>
                    <a:gd name="T55" fmla="*/ 166 h 283"/>
                    <a:gd name="T56" fmla="*/ 120 w 135"/>
                    <a:gd name="T57" fmla="*/ 159 h 283"/>
                    <a:gd name="T58" fmla="*/ 104 w 135"/>
                    <a:gd name="T59" fmla="*/ 156 h 283"/>
                    <a:gd name="T60" fmla="*/ 91 w 135"/>
                    <a:gd name="T61" fmla="*/ 153 h 283"/>
                    <a:gd name="T62" fmla="*/ 95 w 135"/>
                    <a:gd name="T63" fmla="*/ 146 h 283"/>
                    <a:gd name="T64" fmla="*/ 85 w 135"/>
                    <a:gd name="T65" fmla="*/ 136 h 283"/>
                    <a:gd name="T66" fmla="*/ 70 w 135"/>
                    <a:gd name="T67" fmla="*/ 129 h 283"/>
                    <a:gd name="T68" fmla="*/ 60 w 135"/>
                    <a:gd name="T69" fmla="*/ 123 h 283"/>
                    <a:gd name="T70" fmla="*/ 44 w 135"/>
                    <a:gd name="T71" fmla="*/ 117 h 283"/>
                    <a:gd name="T72" fmla="*/ 32 w 135"/>
                    <a:gd name="T73" fmla="*/ 120 h 283"/>
                    <a:gd name="T74" fmla="*/ 29 w 135"/>
                    <a:gd name="T75" fmla="*/ 125 h 283"/>
                    <a:gd name="T76" fmla="*/ 20 w 135"/>
                    <a:gd name="T77" fmla="*/ 120 h 283"/>
                    <a:gd name="T78" fmla="*/ 19 w 135"/>
                    <a:gd name="T79" fmla="*/ 106 h 283"/>
                    <a:gd name="T80" fmla="*/ 18 w 135"/>
                    <a:gd name="T81" fmla="*/ 99 h 283"/>
                    <a:gd name="T82" fmla="*/ 14 w 135"/>
                    <a:gd name="T83" fmla="*/ 94 h 283"/>
                    <a:gd name="T84" fmla="*/ 7 w 135"/>
                    <a:gd name="T85" fmla="*/ 96 h 283"/>
                    <a:gd name="T86" fmla="*/ 10 w 135"/>
                    <a:gd name="T87" fmla="*/ 89 h 283"/>
                    <a:gd name="T88" fmla="*/ 15 w 135"/>
                    <a:gd name="T89" fmla="*/ 79 h 283"/>
                    <a:gd name="T90" fmla="*/ 27 w 135"/>
                    <a:gd name="T91" fmla="*/ 71 h 283"/>
                    <a:gd name="T92" fmla="*/ 32 w 135"/>
                    <a:gd name="T93" fmla="*/ 82 h 283"/>
                    <a:gd name="T94" fmla="*/ 39 w 135"/>
                    <a:gd name="T95" fmla="*/ 69 h 283"/>
                    <a:gd name="T96" fmla="*/ 43 w 135"/>
                    <a:gd name="T97" fmla="*/ 63 h 283"/>
                    <a:gd name="T98" fmla="*/ 56 w 135"/>
                    <a:gd name="T99" fmla="*/ 55 h 283"/>
                    <a:gd name="T100" fmla="*/ 68 w 135"/>
                    <a:gd name="T101" fmla="*/ 45 h 283"/>
                    <a:gd name="T102" fmla="*/ 74 w 135"/>
                    <a:gd name="T103" fmla="*/ 37 h 283"/>
                    <a:gd name="T104" fmla="*/ 83 w 135"/>
                    <a:gd name="T105" fmla="*/ 31 h 283"/>
                    <a:gd name="T106" fmla="*/ 80 w 135"/>
                    <a:gd name="T107" fmla="*/ 29 h 283"/>
                    <a:gd name="T108" fmla="*/ 96 w 135"/>
                    <a:gd name="T109" fmla="*/ 24 h 283"/>
                    <a:gd name="T110" fmla="*/ 102 w 135"/>
                    <a:gd name="T111" fmla="*/ 11 h 283"/>
                    <a:gd name="T112" fmla="*/ 96 w 135"/>
                    <a:gd name="T113" fmla="*/ 8 h 283"/>
                    <a:gd name="T114" fmla="*/ 80 w 135"/>
                    <a:gd name="T115" fmla="*/ 18 h 283"/>
                    <a:gd name="T116" fmla="*/ 72 w 135"/>
                    <a:gd name="T117" fmla="*/ 18 h 283"/>
                    <a:gd name="T118" fmla="*/ 76 w 135"/>
                    <a:gd name="T119" fmla="*/ 9 h 283"/>
                    <a:gd name="T120" fmla="*/ 86 w 135"/>
                    <a:gd name="T121" fmla="*/ 6 h 2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35" h="283">
                      <a:moveTo>
                        <a:pt x="71" y="39"/>
                      </a:moveTo>
                      <a:cubicBezTo>
                        <a:pt x="71" y="39"/>
                        <a:pt x="71" y="39"/>
                        <a:pt x="71" y="39"/>
                      </a:cubicBezTo>
                      <a:cubicBezTo>
                        <a:pt x="71" y="39"/>
                        <a:pt x="71" y="39"/>
                        <a:pt x="71" y="39"/>
                      </a:cubicBezTo>
                      <a:moveTo>
                        <a:pt x="96" y="12"/>
                      </a:moveTo>
                      <a:cubicBezTo>
                        <a:pt x="96" y="12"/>
                        <a:pt x="96" y="12"/>
                        <a:pt x="96" y="12"/>
                      </a:cubicBezTo>
                      <a:moveTo>
                        <a:pt x="86" y="0"/>
                      </a:move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3" y="0"/>
                        <a:pt x="82" y="0"/>
                        <a:pt x="81" y="0"/>
                      </a:cubicBezTo>
                      <a:cubicBezTo>
                        <a:pt x="72" y="5"/>
                        <a:pt x="63" y="10"/>
                        <a:pt x="56" y="16"/>
                      </a:cubicBezTo>
                      <a:cubicBezTo>
                        <a:pt x="39" y="28"/>
                        <a:pt x="25" y="41"/>
                        <a:pt x="14" y="57"/>
                      </a:cubicBezTo>
                      <a:cubicBezTo>
                        <a:pt x="9" y="63"/>
                        <a:pt x="5" y="69"/>
                        <a:pt x="1" y="76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2" y="78"/>
                        <a:pt x="2" y="78"/>
                        <a:pt x="2" y="78"/>
                      </a:cubicBezTo>
                      <a:cubicBezTo>
                        <a:pt x="3" y="78"/>
                        <a:pt x="3" y="78"/>
                        <a:pt x="3" y="78"/>
                      </a:cubicBezTo>
                      <a:cubicBezTo>
                        <a:pt x="3" y="78"/>
                        <a:pt x="3" y="78"/>
                        <a:pt x="3" y="78"/>
                      </a:cubicBezTo>
                      <a:cubicBezTo>
                        <a:pt x="4" y="78"/>
                        <a:pt x="4" y="78"/>
                        <a:pt x="4" y="78"/>
                      </a:cubicBezTo>
                      <a:cubicBezTo>
                        <a:pt x="4" y="78"/>
                        <a:pt x="4" y="78"/>
                        <a:pt x="4" y="78"/>
                      </a:cubicBezTo>
                      <a:cubicBezTo>
                        <a:pt x="4" y="78"/>
                        <a:pt x="4" y="78"/>
                        <a:pt x="4" y="78"/>
                      </a:cubicBezTo>
                      <a:cubicBezTo>
                        <a:pt x="3" y="79"/>
                        <a:pt x="3" y="79"/>
                        <a:pt x="3" y="80"/>
                      </a:cubicBezTo>
                      <a:cubicBezTo>
                        <a:pt x="3" y="82"/>
                        <a:pt x="3" y="82"/>
                        <a:pt x="3" y="82"/>
                      </a:cubicBezTo>
                      <a:cubicBezTo>
                        <a:pt x="3" y="83"/>
                        <a:pt x="2" y="83"/>
                        <a:pt x="2" y="83"/>
                      </a:cubicBezTo>
                      <a:cubicBezTo>
                        <a:pt x="2" y="83"/>
                        <a:pt x="2" y="83"/>
                        <a:pt x="2" y="83"/>
                      </a:cubicBezTo>
                      <a:cubicBezTo>
                        <a:pt x="1" y="83"/>
                        <a:pt x="1" y="83"/>
                        <a:pt x="1" y="83"/>
                      </a:cubicBezTo>
                      <a:cubicBezTo>
                        <a:pt x="1" y="84"/>
                        <a:pt x="1" y="84"/>
                        <a:pt x="1" y="84"/>
                      </a:cubicBezTo>
                      <a:cubicBezTo>
                        <a:pt x="1" y="84"/>
                        <a:pt x="1" y="84"/>
                        <a:pt x="1" y="84"/>
                      </a:cubicBezTo>
                      <a:cubicBezTo>
                        <a:pt x="1" y="85"/>
                        <a:pt x="1" y="86"/>
                        <a:pt x="1" y="86"/>
                      </a:cubicBezTo>
                      <a:cubicBezTo>
                        <a:pt x="1" y="86"/>
                        <a:pt x="1" y="86"/>
                        <a:pt x="1" y="86"/>
                      </a:cubicBezTo>
                      <a:cubicBezTo>
                        <a:pt x="0" y="85"/>
                        <a:pt x="0" y="85"/>
                        <a:pt x="0" y="85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105"/>
                        <a:pt x="0" y="106"/>
                        <a:pt x="1" y="106"/>
                      </a:cubicBezTo>
                      <a:cubicBezTo>
                        <a:pt x="1" y="106"/>
                        <a:pt x="1" y="106"/>
                        <a:pt x="1" y="106"/>
                      </a:cubicBezTo>
                      <a:cubicBezTo>
                        <a:pt x="2" y="107"/>
                        <a:pt x="2" y="107"/>
                        <a:pt x="2" y="107"/>
                      </a:cubicBezTo>
                      <a:cubicBezTo>
                        <a:pt x="2" y="107"/>
                        <a:pt x="2" y="107"/>
                        <a:pt x="2" y="107"/>
                      </a:cubicBezTo>
                      <a:cubicBezTo>
                        <a:pt x="3" y="108"/>
                        <a:pt x="4" y="108"/>
                        <a:pt x="4" y="108"/>
                      </a:cubicBezTo>
                      <a:cubicBezTo>
                        <a:pt x="5" y="108"/>
                        <a:pt x="5" y="108"/>
                        <a:pt x="5" y="108"/>
                      </a:cubicBezTo>
                      <a:cubicBezTo>
                        <a:pt x="5" y="108"/>
                        <a:pt x="5" y="108"/>
                        <a:pt x="5" y="108"/>
                      </a:cubicBezTo>
                      <a:cubicBezTo>
                        <a:pt x="6" y="109"/>
                        <a:pt x="6" y="109"/>
                        <a:pt x="6" y="109"/>
                      </a:cubicBezTo>
                      <a:cubicBezTo>
                        <a:pt x="5" y="109"/>
                        <a:pt x="5" y="109"/>
                        <a:pt x="5" y="109"/>
                      </a:cubicBezTo>
                      <a:cubicBezTo>
                        <a:pt x="5" y="110"/>
                        <a:pt x="6" y="110"/>
                        <a:pt x="6" y="111"/>
                      </a:cubicBezTo>
                      <a:cubicBezTo>
                        <a:pt x="7" y="111"/>
                        <a:pt x="7" y="111"/>
                        <a:pt x="7" y="111"/>
                      </a:cubicBezTo>
                      <a:cubicBezTo>
                        <a:pt x="7" y="111"/>
                        <a:pt x="8" y="112"/>
                        <a:pt x="8" y="113"/>
                      </a:cubicBezTo>
                      <a:cubicBezTo>
                        <a:pt x="9" y="113"/>
                        <a:pt x="9" y="113"/>
                        <a:pt x="9" y="113"/>
                      </a:cubicBezTo>
                      <a:cubicBezTo>
                        <a:pt x="9" y="113"/>
                        <a:pt x="9" y="113"/>
                        <a:pt x="9" y="113"/>
                      </a:cubicBezTo>
                      <a:cubicBezTo>
                        <a:pt x="10" y="113"/>
                        <a:pt x="10" y="113"/>
                        <a:pt x="10" y="113"/>
                      </a:cubicBezTo>
                      <a:cubicBezTo>
                        <a:pt x="10" y="113"/>
                        <a:pt x="10" y="113"/>
                        <a:pt x="10" y="113"/>
                      </a:cubicBezTo>
                      <a:cubicBezTo>
                        <a:pt x="11" y="113"/>
                        <a:pt x="11" y="114"/>
                        <a:pt x="11" y="114"/>
                      </a:cubicBezTo>
                      <a:cubicBezTo>
                        <a:pt x="11" y="114"/>
                        <a:pt x="11" y="114"/>
                        <a:pt x="11" y="114"/>
                      </a:cubicBezTo>
                      <a:cubicBezTo>
                        <a:pt x="11" y="114"/>
                        <a:pt x="11" y="114"/>
                        <a:pt x="11" y="114"/>
                      </a:cubicBezTo>
                      <a:cubicBezTo>
                        <a:pt x="11" y="115"/>
                        <a:pt x="11" y="115"/>
                        <a:pt x="11" y="115"/>
                      </a:cubicBezTo>
                      <a:cubicBezTo>
                        <a:pt x="12" y="115"/>
                        <a:pt x="12" y="115"/>
                        <a:pt x="12" y="115"/>
                      </a:cubicBezTo>
                      <a:cubicBezTo>
                        <a:pt x="12" y="115"/>
                        <a:pt x="13" y="115"/>
                        <a:pt x="13" y="115"/>
                      </a:cubicBezTo>
                      <a:cubicBezTo>
                        <a:pt x="13" y="115"/>
                        <a:pt x="13" y="115"/>
                        <a:pt x="13" y="115"/>
                      </a:cubicBezTo>
                      <a:cubicBezTo>
                        <a:pt x="13" y="115"/>
                        <a:pt x="13" y="115"/>
                        <a:pt x="13" y="115"/>
                      </a:cubicBezTo>
                      <a:cubicBezTo>
                        <a:pt x="12" y="116"/>
                        <a:pt x="12" y="116"/>
                        <a:pt x="12" y="116"/>
                      </a:cubicBezTo>
                      <a:cubicBezTo>
                        <a:pt x="13" y="116"/>
                        <a:pt x="13" y="116"/>
                        <a:pt x="13" y="116"/>
                      </a:cubicBezTo>
                      <a:cubicBezTo>
                        <a:pt x="14" y="116"/>
                        <a:pt x="14" y="116"/>
                        <a:pt x="14" y="116"/>
                      </a:cubicBezTo>
                      <a:cubicBezTo>
                        <a:pt x="14" y="117"/>
                        <a:pt x="14" y="117"/>
                        <a:pt x="14" y="117"/>
                      </a:cubicBezTo>
                      <a:cubicBezTo>
                        <a:pt x="14" y="117"/>
                        <a:pt x="14" y="118"/>
                        <a:pt x="15" y="119"/>
                      </a:cubicBezTo>
                      <a:cubicBezTo>
                        <a:pt x="15" y="119"/>
                        <a:pt x="15" y="119"/>
                        <a:pt x="15" y="119"/>
                      </a:cubicBezTo>
                      <a:cubicBezTo>
                        <a:pt x="15" y="120"/>
                        <a:pt x="15" y="120"/>
                        <a:pt x="15" y="120"/>
                      </a:cubicBezTo>
                      <a:cubicBezTo>
                        <a:pt x="16" y="120"/>
                        <a:pt x="16" y="120"/>
                        <a:pt x="16" y="120"/>
                      </a:cubicBezTo>
                      <a:cubicBezTo>
                        <a:pt x="16" y="121"/>
                        <a:pt x="16" y="121"/>
                        <a:pt x="16" y="121"/>
                      </a:cubicBezTo>
                      <a:cubicBezTo>
                        <a:pt x="17" y="121"/>
                        <a:pt x="17" y="121"/>
                        <a:pt x="17" y="121"/>
                      </a:cubicBezTo>
                      <a:cubicBezTo>
                        <a:pt x="17" y="122"/>
                        <a:pt x="17" y="123"/>
                        <a:pt x="17" y="124"/>
                      </a:cubicBezTo>
                      <a:cubicBezTo>
                        <a:pt x="17" y="124"/>
                        <a:pt x="17" y="124"/>
                        <a:pt x="17" y="125"/>
                      </a:cubicBezTo>
                      <a:cubicBezTo>
                        <a:pt x="17" y="125"/>
                        <a:pt x="17" y="125"/>
                        <a:pt x="17" y="125"/>
                      </a:cubicBezTo>
                      <a:cubicBezTo>
                        <a:pt x="17" y="126"/>
                        <a:pt x="17" y="126"/>
                        <a:pt x="17" y="126"/>
                      </a:cubicBezTo>
                      <a:cubicBezTo>
                        <a:pt x="17" y="126"/>
                        <a:pt x="17" y="126"/>
                        <a:pt x="17" y="126"/>
                      </a:cubicBezTo>
                      <a:cubicBezTo>
                        <a:pt x="17" y="127"/>
                        <a:pt x="17" y="128"/>
                        <a:pt x="18" y="128"/>
                      </a:cubicBezTo>
                      <a:cubicBezTo>
                        <a:pt x="18" y="128"/>
                        <a:pt x="18" y="128"/>
                        <a:pt x="18" y="128"/>
                      </a:cubicBezTo>
                      <a:cubicBezTo>
                        <a:pt x="18" y="128"/>
                        <a:pt x="18" y="128"/>
                        <a:pt x="18" y="128"/>
                      </a:cubicBezTo>
                      <a:cubicBezTo>
                        <a:pt x="18" y="128"/>
                        <a:pt x="18" y="128"/>
                        <a:pt x="18" y="128"/>
                      </a:cubicBezTo>
                      <a:cubicBezTo>
                        <a:pt x="18" y="128"/>
                        <a:pt x="18" y="128"/>
                        <a:pt x="18" y="128"/>
                      </a:cubicBezTo>
                      <a:cubicBezTo>
                        <a:pt x="18" y="129"/>
                        <a:pt x="18" y="129"/>
                        <a:pt x="18" y="129"/>
                      </a:cubicBezTo>
                      <a:cubicBezTo>
                        <a:pt x="23" y="129"/>
                        <a:pt x="23" y="129"/>
                        <a:pt x="23" y="129"/>
                      </a:cubicBezTo>
                      <a:cubicBezTo>
                        <a:pt x="23" y="129"/>
                        <a:pt x="23" y="129"/>
                        <a:pt x="23" y="129"/>
                      </a:cubicBezTo>
                      <a:cubicBezTo>
                        <a:pt x="23" y="129"/>
                        <a:pt x="23" y="129"/>
                        <a:pt x="23" y="129"/>
                      </a:cubicBezTo>
                      <a:cubicBezTo>
                        <a:pt x="24" y="129"/>
                        <a:pt x="24" y="129"/>
                        <a:pt x="24" y="129"/>
                      </a:cubicBezTo>
                      <a:cubicBezTo>
                        <a:pt x="24" y="131"/>
                        <a:pt x="24" y="131"/>
                        <a:pt x="24" y="131"/>
                      </a:cubicBezTo>
                      <a:cubicBezTo>
                        <a:pt x="24" y="132"/>
                        <a:pt x="25" y="132"/>
                        <a:pt x="25" y="132"/>
                      </a:cubicBezTo>
                      <a:cubicBezTo>
                        <a:pt x="25" y="132"/>
                        <a:pt x="25" y="132"/>
                        <a:pt x="25" y="132"/>
                      </a:cubicBezTo>
                      <a:cubicBezTo>
                        <a:pt x="26" y="133"/>
                        <a:pt x="26" y="134"/>
                        <a:pt x="26" y="135"/>
                      </a:cubicBezTo>
                      <a:cubicBezTo>
                        <a:pt x="25" y="135"/>
                        <a:pt x="25" y="135"/>
                        <a:pt x="25" y="135"/>
                      </a:cubicBezTo>
                      <a:cubicBezTo>
                        <a:pt x="25" y="137"/>
                        <a:pt x="25" y="137"/>
                        <a:pt x="25" y="137"/>
                      </a:cubicBezTo>
                      <a:cubicBezTo>
                        <a:pt x="27" y="136"/>
                        <a:pt x="27" y="136"/>
                        <a:pt x="27" y="136"/>
                      </a:cubicBezTo>
                      <a:cubicBezTo>
                        <a:pt x="27" y="136"/>
                        <a:pt x="27" y="137"/>
                        <a:pt x="27" y="138"/>
                      </a:cubicBezTo>
                      <a:cubicBezTo>
                        <a:pt x="27" y="139"/>
                        <a:pt x="27" y="140"/>
                        <a:pt x="27" y="140"/>
                      </a:cubicBezTo>
                      <a:cubicBezTo>
                        <a:pt x="25" y="140"/>
                        <a:pt x="25" y="140"/>
                        <a:pt x="25" y="140"/>
                      </a:cubicBezTo>
                      <a:cubicBezTo>
                        <a:pt x="26" y="145"/>
                        <a:pt x="26" y="145"/>
                        <a:pt x="26" y="145"/>
                      </a:cubicBezTo>
                      <a:cubicBezTo>
                        <a:pt x="25" y="146"/>
                        <a:pt x="25" y="146"/>
                        <a:pt x="25" y="146"/>
                      </a:cubicBezTo>
                      <a:cubicBezTo>
                        <a:pt x="25" y="146"/>
                        <a:pt x="25" y="146"/>
                        <a:pt x="25" y="146"/>
                      </a:cubicBezTo>
                      <a:cubicBezTo>
                        <a:pt x="24" y="146"/>
                        <a:pt x="24" y="146"/>
                        <a:pt x="24" y="146"/>
                      </a:cubicBezTo>
                      <a:cubicBezTo>
                        <a:pt x="24" y="147"/>
                        <a:pt x="24" y="147"/>
                        <a:pt x="24" y="147"/>
                      </a:cubicBezTo>
                      <a:cubicBezTo>
                        <a:pt x="24" y="147"/>
                        <a:pt x="24" y="147"/>
                        <a:pt x="24" y="148"/>
                      </a:cubicBezTo>
                      <a:cubicBezTo>
                        <a:pt x="23" y="148"/>
                        <a:pt x="23" y="149"/>
                        <a:pt x="23" y="149"/>
                      </a:cubicBezTo>
                      <a:cubicBezTo>
                        <a:pt x="23" y="150"/>
                        <a:pt x="23" y="150"/>
                        <a:pt x="23" y="150"/>
                      </a:cubicBezTo>
                      <a:cubicBezTo>
                        <a:pt x="22" y="150"/>
                        <a:pt x="22" y="150"/>
                        <a:pt x="22" y="150"/>
                      </a:cubicBezTo>
                      <a:cubicBezTo>
                        <a:pt x="22" y="150"/>
                        <a:pt x="22" y="150"/>
                        <a:pt x="22" y="150"/>
                      </a:cubicBezTo>
                      <a:cubicBezTo>
                        <a:pt x="21" y="150"/>
                        <a:pt x="21" y="150"/>
                        <a:pt x="21" y="150"/>
                      </a:cubicBezTo>
                      <a:cubicBezTo>
                        <a:pt x="21" y="153"/>
                        <a:pt x="21" y="153"/>
                        <a:pt x="21" y="153"/>
                      </a:cubicBezTo>
                      <a:cubicBezTo>
                        <a:pt x="21" y="154"/>
                        <a:pt x="21" y="154"/>
                        <a:pt x="21" y="154"/>
                      </a:cubicBezTo>
                      <a:cubicBezTo>
                        <a:pt x="21" y="155"/>
                        <a:pt x="21" y="156"/>
                        <a:pt x="22" y="156"/>
                      </a:cubicBezTo>
                      <a:cubicBezTo>
                        <a:pt x="22" y="157"/>
                        <a:pt x="22" y="157"/>
                        <a:pt x="22" y="157"/>
                      </a:cubicBezTo>
                      <a:cubicBezTo>
                        <a:pt x="22" y="157"/>
                        <a:pt x="22" y="157"/>
                        <a:pt x="22" y="157"/>
                      </a:cubicBezTo>
                      <a:cubicBezTo>
                        <a:pt x="22" y="157"/>
                        <a:pt x="22" y="157"/>
                        <a:pt x="22" y="157"/>
                      </a:cubicBezTo>
                      <a:cubicBezTo>
                        <a:pt x="21" y="158"/>
                        <a:pt x="21" y="158"/>
                        <a:pt x="21" y="159"/>
                      </a:cubicBezTo>
                      <a:cubicBezTo>
                        <a:pt x="21" y="159"/>
                        <a:pt x="21" y="159"/>
                        <a:pt x="21" y="159"/>
                      </a:cubicBezTo>
                      <a:cubicBezTo>
                        <a:pt x="21" y="160"/>
                        <a:pt x="21" y="160"/>
                        <a:pt x="21" y="160"/>
                      </a:cubicBezTo>
                      <a:cubicBezTo>
                        <a:pt x="21" y="160"/>
                        <a:pt x="21" y="160"/>
                        <a:pt x="21" y="160"/>
                      </a:cubicBezTo>
                      <a:cubicBezTo>
                        <a:pt x="20" y="160"/>
                        <a:pt x="20" y="160"/>
                        <a:pt x="20" y="160"/>
                      </a:cubicBezTo>
                      <a:cubicBezTo>
                        <a:pt x="20" y="165"/>
                        <a:pt x="20" y="165"/>
                        <a:pt x="20" y="165"/>
                      </a:cubicBezTo>
                      <a:cubicBezTo>
                        <a:pt x="20" y="166"/>
                        <a:pt x="20" y="166"/>
                        <a:pt x="20" y="166"/>
                      </a:cubicBezTo>
                      <a:cubicBezTo>
                        <a:pt x="20" y="166"/>
                        <a:pt x="20" y="168"/>
                        <a:pt x="21" y="168"/>
                      </a:cubicBezTo>
                      <a:cubicBezTo>
                        <a:pt x="21" y="168"/>
                        <a:pt x="21" y="168"/>
                        <a:pt x="22" y="169"/>
                      </a:cubicBezTo>
                      <a:cubicBezTo>
                        <a:pt x="23" y="169"/>
                        <a:pt x="24" y="171"/>
                        <a:pt x="24" y="172"/>
                      </a:cubicBezTo>
                      <a:cubicBezTo>
                        <a:pt x="24" y="172"/>
                        <a:pt x="25" y="173"/>
                        <a:pt x="25" y="173"/>
                      </a:cubicBezTo>
                      <a:cubicBezTo>
                        <a:pt x="25" y="174"/>
                        <a:pt x="25" y="174"/>
                        <a:pt x="26" y="175"/>
                      </a:cubicBezTo>
                      <a:cubicBezTo>
                        <a:pt x="26" y="175"/>
                        <a:pt x="26" y="176"/>
                        <a:pt x="27" y="176"/>
                      </a:cubicBezTo>
                      <a:cubicBezTo>
                        <a:pt x="27" y="177"/>
                        <a:pt x="27" y="177"/>
                        <a:pt x="27" y="177"/>
                      </a:cubicBezTo>
                      <a:cubicBezTo>
                        <a:pt x="27" y="178"/>
                        <a:pt x="27" y="178"/>
                        <a:pt x="28" y="178"/>
                      </a:cubicBezTo>
                      <a:cubicBezTo>
                        <a:pt x="28" y="178"/>
                        <a:pt x="28" y="178"/>
                        <a:pt x="28" y="178"/>
                      </a:cubicBezTo>
                      <a:cubicBezTo>
                        <a:pt x="28" y="178"/>
                        <a:pt x="28" y="178"/>
                        <a:pt x="28" y="178"/>
                      </a:cubicBezTo>
                      <a:cubicBezTo>
                        <a:pt x="28" y="179"/>
                        <a:pt x="28" y="179"/>
                        <a:pt x="28" y="179"/>
                      </a:cubicBezTo>
                      <a:cubicBezTo>
                        <a:pt x="28" y="179"/>
                        <a:pt x="28" y="179"/>
                        <a:pt x="28" y="179"/>
                      </a:cubicBezTo>
                      <a:cubicBezTo>
                        <a:pt x="28" y="179"/>
                        <a:pt x="28" y="179"/>
                        <a:pt x="28" y="179"/>
                      </a:cubicBezTo>
                      <a:cubicBezTo>
                        <a:pt x="28" y="180"/>
                        <a:pt x="28" y="180"/>
                        <a:pt x="29" y="180"/>
                      </a:cubicBezTo>
                      <a:cubicBezTo>
                        <a:pt x="29" y="181"/>
                        <a:pt x="29" y="181"/>
                        <a:pt x="29" y="181"/>
                      </a:cubicBezTo>
                      <a:cubicBezTo>
                        <a:pt x="30" y="181"/>
                        <a:pt x="30" y="181"/>
                        <a:pt x="30" y="181"/>
                      </a:cubicBezTo>
                      <a:cubicBezTo>
                        <a:pt x="30" y="182"/>
                        <a:pt x="30" y="182"/>
                        <a:pt x="30" y="182"/>
                      </a:cubicBezTo>
                      <a:cubicBezTo>
                        <a:pt x="30" y="183"/>
                        <a:pt x="30" y="183"/>
                        <a:pt x="30" y="183"/>
                      </a:cubicBezTo>
                      <a:cubicBezTo>
                        <a:pt x="30" y="184"/>
                        <a:pt x="30" y="184"/>
                        <a:pt x="30" y="184"/>
                      </a:cubicBezTo>
                      <a:cubicBezTo>
                        <a:pt x="31" y="184"/>
                        <a:pt x="31" y="184"/>
                        <a:pt x="31" y="184"/>
                      </a:cubicBezTo>
                      <a:cubicBezTo>
                        <a:pt x="31" y="184"/>
                        <a:pt x="31" y="184"/>
                        <a:pt x="31" y="184"/>
                      </a:cubicBezTo>
                      <a:cubicBezTo>
                        <a:pt x="31" y="184"/>
                        <a:pt x="31" y="184"/>
                        <a:pt x="31" y="184"/>
                      </a:cubicBezTo>
                      <a:cubicBezTo>
                        <a:pt x="32" y="184"/>
                        <a:pt x="31" y="186"/>
                        <a:pt x="31" y="187"/>
                      </a:cubicBezTo>
                      <a:cubicBezTo>
                        <a:pt x="31" y="188"/>
                        <a:pt x="31" y="189"/>
                        <a:pt x="31" y="189"/>
                      </a:cubicBezTo>
                      <a:cubicBezTo>
                        <a:pt x="31" y="190"/>
                        <a:pt x="31" y="190"/>
                        <a:pt x="31" y="190"/>
                      </a:cubicBezTo>
                      <a:cubicBezTo>
                        <a:pt x="31" y="190"/>
                        <a:pt x="31" y="190"/>
                        <a:pt x="31" y="190"/>
                      </a:cubicBezTo>
                      <a:cubicBezTo>
                        <a:pt x="31" y="192"/>
                        <a:pt x="31" y="192"/>
                        <a:pt x="31" y="192"/>
                      </a:cubicBezTo>
                      <a:cubicBezTo>
                        <a:pt x="32" y="192"/>
                        <a:pt x="32" y="192"/>
                        <a:pt x="32" y="192"/>
                      </a:cubicBezTo>
                      <a:cubicBezTo>
                        <a:pt x="33" y="192"/>
                        <a:pt x="33" y="192"/>
                        <a:pt x="33" y="192"/>
                      </a:cubicBezTo>
                      <a:cubicBezTo>
                        <a:pt x="33" y="193"/>
                        <a:pt x="33" y="193"/>
                        <a:pt x="34" y="194"/>
                      </a:cubicBezTo>
                      <a:cubicBezTo>
                        <a:pt x="34" y="194"/>
                        <a:pt x="34" y="195"/>
                        <a:pt x="34" y="195"/>
                      </a:cubicBezTo>
                      <a:cubicBezTo>
                        <a:pt x="34" y="195"/>
                        <a:pt x="34" y="195"/>
                        <a:pt x="34" y="195"/>
                      </a:cubicBezTo>
                      <a:cubicBezTo>
                        <a:pt x="34" y="196"/>
                        <a:pt x="34" y="196"/>
                        <a:pt x="35" y="197"/>
                      </a:cubicBezTo>
                      <a:cubicBezTo>
                        <a:pt x="35" y="197"/>
                        <a:pt x="35" y="197"/>
                        <a:pt x="35" y="197"/>
                      </a:cubicBezTo>
                      <a:cubicBezTo>
                        <a:pt x="36" y="197"/>
                        <a:pt x="36" y="198"/>
                        <a:pt x="36" y="198"/>
                      </a:cubicBezTo>
                      <a:cubicBezTo>
                        <a:pt x="35" y="199"/>
                        <a:pt x="35" y="199"/>
                        <a:pt x="35" y="199"/>
                      </a:cubicBezTo>
                      <a:cubicBezTo>
                        <a:pt x="41" y="199"/>
                        <a:pt x="41" y="199"/>
                        <a:pt x="41" y="199"/>
                      </a:cubicBezTo>
                      <a:cubicBezTo>
                        <a:pt x="41" y="200"/>
                        <a:pt x="41" y="200"/>
                        <a:pt x="41" y="200"/>
                      </a:cubicBezTo>
                      <a:cubicBezTo>
                        <a:pt x="41" y="200"/>
                        <a:pt x="41" y="200"/>
                        <a:pt x="41" y="200"/>
                      </a:cubicBezTo>
                      <a:cubicBezTo>
                        <a:pt x="41" y="200"/>
                        <a:pt x="41" y="200"/>
                        <a:pt x="41" y="200"/>
                      </a:cubicBezTo>
                      <a:cubicBezTo>
                        <a:pt x="41" y="202"/>
                        <a:pt x="41" y="202"/>
                        <a:pt x="41" y="202"/>
                      </a:cubicBezTo>
                      <a:cubicBezTo>
                        <a:pt x="41" y="203"/>
                        <a:pt x="42" y="204"/>
                        <a:pt x="42" y="204"/>
                      </a:cubicBezTo>
                      <a:cubicBezTo>
                        <a:pt x="43" y="204"/>
                        <a:pt x="43" y="204"/>
                        <a:pt x="43" y="204"/>
                      </a:cubicBezTo>
                      <a:cubicBezTo>
                        <a:pt x="43" y="204"/>
                        <a:pt x="43" y="204"/>
                        <a:pt x="43" y="204"/>
                      </a:cubicBezTo>
                      <a:cubicBezTo>
                        <a:pt x="43" y="204"/>
                        <a:pt x="43" y="204"/>
                        <a:pt x="43" y="204"/>
                      </a:cubicBezTo>
                      <a:cubicBezTo>
                        <a:pt x="44" y="204"/>
                        <a:pt x="44" y="204"/>
                        <a:pt x="44" y="204"/>
                      </a:cubicBezTo>
                      <a:cubicBezTo>
                        <a:pt x="44" y="204"/>
                        <a:pt x="44" y="204"/>
                        <a:pt x="44" y="204"/>
                      </a:cubicBezTo>
                      <a:cubicBezTo>
                        <a:pt x="45" y="204"/>
                        <a:pt x="45" y="204"/>
                        <a:pt x="46" y="204"/>
                      </a:cubicBezTo>
                      <a:cubicBezTo>
                        <a:pt x="46" y="205"/>
                        <a:pt x="46" y="205"/>
                        <a:pt x="47" y="205"/>
                      </a:cubicBezTo>
                      <a:cubicBezTo>
                        <a:pt x="47" y="205"/>
                        <a:pt x="47" y="205"/>
                        <a:pt x="47" y="205"/>
                      </a:cubicBezTo>
                      <a:cubicBezTo>
                        <a:pt x="47" y="205"/>
                        <a:pt x="47" y="205"/>
                        <a:pt x="47" y="205"/>
                      </a:cubicBezTo>
                      <a:cubicBezTo>
                        <a:pt x="48" y="205"/>
                        <a:pt x="48" y="205"/>
                        <a:pt x="48" y="205"/>
                      </a:cubicBezTo>
                      <a:cubicBezTo>
                        <a:pt x="48" y="205"/>
                        <a:pt x="48" y="205"/>
                        <a:pt x="48" y="205"/>
                      </a:cubicBezTo>
                      <a:cubicBezTo>
                        <a:pt x="48" y="205"/>
                        <a:pt x="48" y="205"/>
                        <a:pt x="48" y="205"/>
                      </a:cubicBezTo>
                      <a:cubicBezTo>
                        <a:pt x="49" y="206"/>
                        <a:pt x="49" y="206"/>
                        <a:pt x="49" y="206"/>
                      </a:cubicBezTo>
                      <a:cubicBezTo>
                        <a:pt x="49" y="207"/>
                        <a:pt x="49" y="207"/>
                        <a:pt x="48" y="208"/>
                      </a:cubicBezTo>
                      <a:cubicBezTo>
                        <a:pt x="48" y="209"/>
                        <a:pt x="48" y="210"/>
                        <a:pt x="48" y="210"/>
                      </a:cubicBezTo>
                      <a:cubicBezTo>
                        <a:pt x="48" y="211"/>
                        <a:pt x="48" y="211"/>
                        <a:pt x="48" y="212"/>
                      </a:cubicBezTo>
                      <a:cubicBezTo>
                        <a:pt x="48" y="212"/>
                        <a:pt x="48" y="212"/>
                        <a:pt x="48" y="212"/>
                      </a:cubicBezTo>
                      <a:cubicBezTo>
                        <a:pt x="48" y="212"/>
                        <a:pt x="48" y="214"/>
                        <a:pt x="49" y="214"/>
                      </a:cubicBezTo>
                      <a:cubicBezTo>
                        <a:pt x="50" y="214"/>
                        <a:pt x="50" y="214"/>
                        <a:pt x="50" y="214"/>
                      </a:cubicBezTo>
                      <a:cubicBezTo>
                        <a:pt x="50" y="214"/>
                        <a:pt x="50" y="214"/>
                        <a:pt x="50" y="214"/>
                      </a:cubicBezTo>
                      <a:cubicBezTo>
                        <a:pt x="50" y="215"/>
                        <a:pt x="50" y="215"/>
                        <a:pt x="50" y="215"/>
                      </a:cubicBezTo>
                      <a:cubicBezTo>
                        <a:pt x="50" y="215"/>
                        <a:pt x="50" y="215"/>
                        <a:pt x="50" y="215"/>
                      </a:cubicBezTo>
                      <a:cubicBezTo>
                        <a:pt x="50" y="215"/>
                        <a:pt x="50" y="215"/>
                        <a:pt x="50" y="215"/>
                      </a:cubicBezTo>
                      <a:cubicBezTo>
                        <a:pt x="50" y="215"/>
                        <a:pt x="50" y="216"/>
                        <a:pt x="50" y="216"/>
                      </a:cubicBezTo>
                      <a:cubicBezTo>
                        <a:pt x="50" y="216"/>
                        <a:pt x="50" y="217"/>
                        <a:pt x="51" y="217"/>
                      </a:cubicBezTo>
                      <a:cubicBezTo>
                        <a:pt x="51" y="217"/>
                        <a:pt x="51" y="217"/>
                        <a:pt x="51" y="217"/>
                      </a:cubicBezTo>
                      <a:cubicBezTo>
                        <a:pt x="51" y="217"/>
                        <a:pt x="51" y="217"/>
                        <a:pt x="51" y="217"/>
                      </a:cubicBezTo>
                      <a:cubicBezTo>
                        <a:pt x="51" y="217"/>
                        <a:pt x="51" y="217"/>
                        <a:pt x="51" y="218"/>
                      </a:cubicBezTo>
                      <a:cubicBezTo>
                        <a:pt x="51" y="219"/>
                        <a:pt x="51" y="219"/>
                        <a:pt x="51" y="219"/>
                      </a:cubicBezTo>
                      <a:cubicBezTo>
                        <a:pt x="51" y="219"/>
                        <a:pt x="51" y="219"/>
                        <a:pt x="51" y="219"/>
                      </a:cubicBezTo>
                      <a:cubicBezTo>
                        <a:pt x="52" y="220"/>
                        <a:pt x="52" y="220"/>
                        <a:pt x="52" y="220"/>
                      </a:cubicBezTo>
                      <a:cubicBezTo>
                        <a:pt x="53" y="220"/>
                        <a:pt x="53" y="220"/>
                        <a:pt x="53" y="220"/>
                      </a:cubicBezTo>
                      <a:cubicBezTo>
                        <a:pt x="53" y="220"/>
                        <a:pt x="53" y="221"/>
                        <a:pt x="53" y="221"/>
                      </a:cubicBezTo>
                      <a:cubicBezTo>
                        <a:pt x="53" y="222"/>
                        <a:pt x="53" y="222"/>
                        <a:pt x="53" y="223"/>
                      </a:cubicBezTo>
                      <a:cubicBezTo>
                        <a:pt x="53" y="223"/>
                        <a:pt x="53" y="224"/>
                        <a:pt x="53" y="225"/>
                      </a:cubicBezTo>
                      <a:cubicBezTo>
                        <a:pt x="53" y="236"/>
                        <a:pt x="53" y="236"/>
                        <a:pt x="53" y="236"/>
                      </a:cubicBezTo>
                      <a:cubicBezTo>
                        <a:pt x="53" y="237"/>
                        <a:pt x="53" y="237"/>
                        <a:pt x="53" y="237"/>
                      </a:cubicBezTo>
                      <a:cubicBezTo>
                        <a:pt x="54" y="237"/>
                        <a:pt x="54" y="237"/>
                        <a:pt x="54" y="237"/>
                      </a:cubicBezTo>
                      <a:cubicBezTo>
                        <a:pt x="54" y="237"/>
                        <a:pt x="54" y="237"/>
                        <a:pt x="54" y="237"/>
                      </a:cubicBezTo>
                      <a:cubicBezTo>
                        <a:pt x="54" y="237"/>
                        <a:pt x="54" y="237"/>
                        <a:pt x="54" y="237"/>
                      </a:cubicBezTo>
                      <a:cubicBezTo>
                        <a:pt x="54" y="237"/>
                        <a:pt x="54" y="237"/>
                        <a:pt x="54" y="237"/>
                      </a:cubicBezTo>
                      <a:cubicBezTo>
                        <a:pt x="54" y="238"/>
                        <a:pt x="54" y="238"/>
                        <a:pt x="54" y="238"/>
                      </a:cubicBezTo>
                      <a:cubicBezTo>
                        <a:pt x="54" y="239"/>
                        <a:pt x="54" y="239"/>
                        <a:pt x="55" y="240"/>
                      </a:cubicBezTo>
                      <a:cubicBezTo>
                        <a:pt x="55" y="240"/>
                        <a:pt x="55" y="240"/>
                        <a:pt x="55" y="240"/>
                      </a:cubicBezTo>
                      <a:cubicBezTo>
                        <a:pt x="56" y="240"/>
                        <a:pt x="56" y="241"/>
                        <a:pt x="56" y="241"/>
                      </a:cubicBezTo>
                      <a:cubicBezTo>
                        <a:pt x="56" y="242"/>
                        <a:pt x="56" y="243"/>
                        <a:pt x="56" y="244"/>
                      </a:cubicBezTo>
                      <a:cubicBezTo>
                        <a:pt x="56" y="245"/>
                        <a:pt x="56" y="245"/>
                        <a:pt x="56" y="246"/>
                      </a:cubicBezTo>
                      <a:cubicBezTo>
                        <a:pt x="56" y="247"/>
                        <a:pt x="56" y="247"/>
                        <a:pt x="56" y="247"/>
                      </a:cubicBezTo>
                      <a:cubicBezTo>
                        <a:pt x="57" y="247"/>
                        <a:pt x="57" y="247"/>
                        <a:pt x="57" y="247"/>
                      </a:cubicBezTo>
                      <a:cubicBezTo>
                        <a:pt x="57" y="247"/>
                        <a:pt x="57" y="247"/>
                        <a:pt x="57" y="247"/>
                      </a:cubicBezTo>
                      <a:cubicBezTo>
                        <a:pt x="57" y="247"/>
                        <a:pt x="57" y="247"/>
                        <a:pt x="57" y="247"/>
                      </a:cubicBezTo>
                      <a:cubicBezTo>
                        <a:pt x="57" y="247"/>
                        <a:pt x="57" y="247"/>
                        <a:pt x="57" y="249"/>
                      </a:cubicBezTo>
                      <a:cubicBezTo>
                        <a:pt x="57" y="249"/>
                        <a:pt x="57" y="249"/>
                        <a:pt x="57" y="250"/>
                      </a:cubicBezTo>
                      <a:cubicBezTo>
                        <a:pt x="57" y="250"/>
                        <a:pt x="57" y="251"/>
                        <a:pt x="57" y="251"/>
                      </a:cubicBezTo>
                      <a:cubicBezTo>
                        <a:pt x="57" y="251"/>
                        <a:pt x="57" y="252"/>
                        <a:pt x="57" y="252"/>
                      </a:cubicBezTo>
                      <a:cubicBezTo>
                        <a:pt x="57" y="253"/>
                        <a:pt x="57" y="253"/>
                        <a:pt x="57" y="253"/>
                      </a:cubicBezTo>
                      <a:cubicBezTo>
                        <a:pt x="57" y="255"/>
                        <a:pt x="58" y="257"/>
                        <a:pt x="59" y="258"/>
                      </a:cubicBezTo>
                      <a:cubicBezTo>
                        <a:pt x="59" y="258"/>
                        <a:pt x="59" y="258"/>
                        <a:pt x="59" y="258"/>
                      </a:cubicBezTo>
                      <a:cubicBezTo>
                        <a:pt x="61" y="259"/>
                        <a:pt x="61" y="259"/>
                        <a:pt x="61" y="260"/>
                      </a:cubicBezTo>
                      <a:cubicBezTo>
                        <a:pt x="61" y="261"/>
                        <a:pt x="61" y="261"/>
                        <a:pt x="61" y="261"/>
                      </a:cubicBezTo>
                      <a:cubicBezTo>
                        <a:pt x="62" y="261"/>
                        <a:pt x="62" y="261"/>
                        <a:pt x="62" y="261"/>
                      </a:cubicBezTo>
                      <a:cubicBezTo>
                        <a:pt x="63" y="261"/>
                        <a:pt x="63" y="261"/>
                        <a:pt x="63" y="261"/>
                      </a:cubicBezTo>
                      <a:cubicBezTo>
                        <a:pt x="63" y="261"/>
                        <a:pt x="63" y="261"/>
                        <a:pt x="63" y="261"/>
                      </a:cubicBezTo>
                      <a:cubicBezTo>
                        <a:pt x="63" y="261"/>
                        <a:pt x="63" y="261"/>
                        <a:pt x="63" y="261"/>
                      </a:cubicBezTo>
                      <a:cubicBezTo>
                        <a:pt x="63" y="262"/>
                        <a:pt x="63" y="262"/>
                        <a:pt x="63" y="262"/>
                      </a:cubicBezTo>
                      <a:cubicBezTo>
                        <a:pt x="63" y="262"/>
                        <a:pt x="63" y="262"/>
                        <a:pt x="63" y="262"/>
                      </a:cubicBezTo>
                      <a:cubicBezTo>
                        <a:pt x="63" y="263"/>
                        <a:pt x="63" y="263"/>
                        <a:pt x="64" y="263"/>
                      </a:cubicBezTo>
                      <a:cubicBezTo>
                        <a:pt x="64" y="264"/>
                        <a:pt x="64" y="264"/>
                        <a:pt x="64" y="264"/>
                      </a:cubicBezTo>
                      <a:cubicBezTo>
                        <a:pt x="64" y="265"/>
                        <a:pt x="65" y="265"/>
                        <a:pt x="65" y="265"/>
                      </a:cubicBezTo>
                      <a:cubicBezTo>
                        <a:pt x="66" y="265"/>
                        <a:pt x="66" y="265"/>
                        <a:pt x="66" y="265"/>
                      </a:cubicBezTo>
                      <a:cubicBezTo>
                        <a:pt x="66" y="265"/>
                        <a:pt x="66" y="265"/>
                        <a:pt x="66" y="265"/>
                      </a:cubicBezTo>
                      <a:cubicBezTo>
                        <a:pt x="66" y="267"/>
                        <a:pt x="66" y="268"/>
                        <a:pt x="67" y="269"/>
                      </a:cubicBezTo>
                      <a:cubicBezTo>
                        <a:pt x="67" y="269"/>
                        <a:pt x="68" y="269"/>
                        <a:pt x="68" y="270"/>
                      </a:cubicBezTo>
                      <a:cubicBezTo>
                        <a:pt x="69" y="270"/>
                        <a:pt x="70" y="271"/>
                        <a:pt x="70" y="272"/>
                      </a:cubicBezTo>
                      <a:cubicBezTo>
                        <a:pt x="70" y="273"/>
                        <a:pt x="70" y="273"/>
                        <a:pt x="70" y="273"/>
                      </a:cubicBezTo>
                      <a:cubicBezTo>
                        <a:pt x="70" y="273"/>
                        <a:pt x="70" y="273"/>
                        <a:pt x="70" y="273"/>
                      </a:cubicBezTo>
                      <a:cubicBezTo>
                        <a:pt x="70" y="273"/>
                        <a:pt x="70" y="273"/>
                        <a:pt x="70" y="274"/>
                      </a:cubicBezTo>
                      <a:cubicBezTo>
                        <a:pt x="70" y="274"/>
                        <a:pt x="70" y="274"/>
                        <a:pt x="70" y="274"/>
                      </a:cubicBezTo>
                      <a:cubicBezTo>
                        <a:pt x="70" y="274"/>
                        <a:pt x="70" y="274"/>
                        <a:pt x="70" y="274"/>
                      </a:cubicBezTo>
                      <a:cubicBezTo>
                        <a:pt x="70" y="274"/>
                        <a:pt x="70" y="275"/>
                        <a:pt x="71" y="275"/>
                      </a:cubicBezTo>
                      <a:cubicBezTo>
                        <a:pt x="72" y="276"/>
                        <a:pt x="72" y="276"/>
                        <a:pt x="72" y="276"/>
                      </a:cubicBezTo>
                      <a:cubicBezTo>
                        <a:pt x="72" y="276"/>
                        <a:pt x="72" y="277"/>
                        <a:pt x="73" y="277"/>
                      </a:cubicBezTo>
                      <a:cubicBezTo>
                        <a:pt x="73" y="277"/>
                        <a:pt x="73" y="277"/>
                        <a:pt x="73" y="277"/>
                      </a:cubicBezTo>
                      <a:cubicBezTo>
                        <a:pt x="73" y="278"/>
                        <a:pt x="73" y="278"/>
                        <a:pt x="74" y="278"/>
                      </a:cubicBezTo>
                      <a:cubicBezTo>
                        <a:pt x="74" y="279"/>
                        <a:pt x="74" y="279"/>
                        <a:pt x="74" y="279"/>
                      </a:cubicBezTo>
                      <a:cubicBezTo>
                        <a:pt x="75" y="280"/>
                        <a:pt x="76" y="280"/>
                        <a:pt x="77" y="280"/>
                      </a:cubicBezTo>
                      <a:cubicBezTo>
                        <a:pt x="77" y="280"/>
                        <a:pt x="77" y="280"/>
                        <a:pt x="77" y="280"/>
                      </a:cubicBezTo>
                      <a:cubicBezTo>
                        <a:pt x="77" y="280"/>
                        <a:pt x="77" y="280"/>
                        <a:pt x="77" y="280"/>
                      </a:cubicBezTo>
                      <a:cubicBezTo>
                        <a:pt x="77" y="280"/>
                        <a:pt x="77" y="280"/>
                        <a:pt x="77" y="280"/>
                      </a:cubicBezTo>
                      <a:cubicBezTo>
                        <a:pt x="77" y="280"/>
                        <a:pt x="77" y="280"/>
                        <a:pt x="77" y="280"/>
                      </a:cubicBezTo>
                      <a:cubicBezTo>
                        <a:pt x="77" y="281"/>
                        <a:pt x="77" y="281"/>
                        <a:pt x="77" y="281"/>
                      </a:cubicBezTo>
                      <a:cubicBezTo>
                        <a:pt x="78" y="281"/>
                        <a:pt x="78" y="281"/>
                        <a:pt x="78" y="281"/>
                      </a:cubicBezTo>
                      <a:cubicBezTo>
                        <a:pt x="79" y="281"/>
                        <a:pt x="79" y="281"/>
                        <a:pt x="79" y="281"/>
                      </a:cubicBezTo>
                      <a:cubicBezTo>
                        <a:pt x="79" y="281"/>
                        <a:pt x="79" y="281"/>
                        <a:pt x="79" y="281"/>
                      </a:cubicBezTo>
                      <a:cubicBezTo>
                        <a:pt x="80" y="281"/>
                        <a:pt x="80" y="281"/>
                        <a:pt x="80" y="281"/>
                      </a:cubicBezTo>
                      <a:cubicBezTo>
                        <a:pt x="80" y="281"/>
                        <a:pt x="80" y="281"/>
                        <a:pt x="80" y="281"/>
                      </a:cubicBezTo>
                      <a:cubicBezTo>
                        <a:pt x="80" y="281"/>
                        <a:pt x="80" y="281"/>
                        <a:pt x="80" y="281"/>
                      </a:cubicBezTo>
                      <a:cubicBezTo>
                        <a:pt x="80" y="283"/>
                        <a:pt x="80" y="283"/>
                        <a:pt x="80" y="283"/>
                      </a:cubicBezTo>
                      <a:cubicBezTo>
                        <a:pt x="81" y="283"/>
                        <a:pt x="81" y="283"/>
                        <a:pt x="81" y="283"/>
                      </a:cubicBezTo>
                      <a:cubicBezTo>
                        <a:pt x="81" y="283"/>
                        <a:pt x="81" y="283"/>
                        <a:pt x="81" y="283"/>
                      </a:cubicBezTo>
                      <a:cubicBezTo>
                        <a:pt x="81" y="283"/>
                        <a:pt x="82" y="283"/>
                        <a:pt x="82" y="283"/>
                      </a:cubicBezTo>
                      <a:cubicBezTo>
                        <a:pt x="83" y="283"/>
                        <a:pt x="84" y="283"/>
                        <a:pt x="84" y="282"/>
                      </a:cubicBezTo>
                      <a:cubicBezTo>
                        <a:pt x="85" y="282"/>
                        <a:pt x="85" y="281"/>
                        <a:pt x="85" y="281"/>
                      </a:cubicBezTo>
                      <a:cubicBezTo>
                        <a:pt x="84" y="280"/>
                        <a:pt x="84" y="280"/>
                        <a:pt x="84" y="279"/>
                      </a:cubicBezTo>
                      <a:cubicBezTo>
                        <a:pt x="83" y="278"/>
                        <a:pt x="83" y="278"/>
                        <a:pt x="83" y="278"/>
                      </a:cubicBezTo>
                      <a:cubicBezTo>
                        <a:pt x="83" y="278"/>
                        <a:pt x="83" y="278"/>
                        <a:pt x="83" y="278"/>
                      </a:cubicBezTo>
                      <a:cubicBezTo>
                        <a:pt x="83" y="278"/>
                        <a:pt x="83" y="278"/>
                        <a:pt x="83" y="278"/>
                      </a:cubicBezTo>
                      <a:cubicBezTo>
                        <a:pt x="84" y="278"/>
                        <a:pt x="84" y="278"/>
                        <a:pt x="84" y="278"/>
                      </a:cubicBezTo>
                      <a:cubicBezTo>
                        <a:pt x="85" y="278"/>
                        <a:pt x="85" y="278"/>
                        <a:pt x="85" y="278"/>
                      </a:cubicBezTo>
                      <a:cubicBezTo>
                        <a:pt x="85" y="278"/>
                        <a:pt x="85" y="278"/>
                        <a:pt x="85" y="278"/>
                      </a:cubicBezTo>
                      <a:cubicBezTo>
                        <a:pt x="85" y="277"/>
                        <a:pt x="85" y="277"/>
                        <a:pt x="85" y="276"/>
                      </a:cubicBezTo>
                      <a:cubicBezTo>
                        <a:pt x="85" y="276"/>
                        <a:pt x="85" y="275"/>
                        <a:pt x="84" y="275"/>
                      </a:cubicBezTo>
                      <a:cubicBezTo>
                        <a:pt x="84" y="274"/>
                        <a:pt x="83" y="274"/>
                        <a:pt x="82" y="274"/>
                      </a:cubicBezTo>
                      <a:cubicBezTo>
                        <a:pt x="82" y="273"/>
                        <a:pt x="82" y="273"/>
                        <a:pt x="82" y="273"/>
                      </a:cubicBezTo>
                      <a:cubicBezTo>
                        <a:pt x="82" y="273"/>
                        <a:pt x="82" y="273"/>
                        <a:pt x="82" y="273"/>
                      </a:cubicBezTo>
                      <a:cubicBezTo>
                        <a:pt x="82" y="273"/>
                        <a:pt x="82" y="273"/>
                        <a:pt x="82" y="273"/>
                      </a:cubicBezTo>
                      <a:cubicBezTo>
                        <a:pt x="82" y="271"/>
                        <a:pt x="82" y="271"/>
                        <a:pt x="82" y="271"/>
                      </a:cubicBezTo>
                      <a:cubicBezTo>
                        <a:pt x="82" y="271"/>
                        <a:pt x="82" y="271"/>
                        <a:pt x="82" y="271"/>
                      </a:cubicBezTo>
                      <a:cubicBezTo>
                        <a:pt x="82" y="271"/>
                        <a:pt x="82" y="270"/>
                        <a:pt x="82" y="270"/>
                      </a:cubicBezTo>
                      <a:cubicBezTo>
                        <a:pt x="82" y="270"/>
                        <a:pt x="81" y="269"/>
                        <a:pt x="81" y="269"/>
                      </a:cubicBezTo>
                      <a:cubicBezTo>
                        <a:pt x="80" y="269"/>
                        <a:pt x="80" y="269"/>
                        <a:pt x="80" y="269"/>
                      </a:cubicBezTo>
                      <a:cubicBezTo>
                        <a:pt x="80" y="268"/>
                        <a:pt x="80" y="267"/>
                        <a:pt x="80" y="266"/>
                      </a:cubicBezTo>
                      <a:cubicBezTo>
                        <a:pt x="80" y="266"/>
                        <a:pt x="80" y="265"/>
                        <a:pt x="80" y="265"/>
                      </a:cubicBezTo>
                      <a:cubicBezTo>
                        <a:pt x="80" y="264"/>
                        <a:pt x="80" y="263"/>
                        <a:pt x="80" y="263"/>
                      </a:cubicBezTo>
                      <a:cubicBezTo>
                        <a:pt x="79" y="262"/>
                        <a:pt x="79" y="262"/>
                        <a:pt x="79" y="262"/>
                      </a:cubicBezTo>
                      <a:cubicBezTo>
                        <a:pt x="79" y="262"/>
                        <a:pt x="79" y="262"/>
                        <a:pt x="79" y="262"/>
                      </a:cubicBezTo>
                      <a:cubicBezTo>
                        <a:pt x="79" y="261"/>
                        <a:pt x="79" y="261"/>
                        <a:pt x="79" y="261"/>
                      </a:cubicBezTo>
                      <a:cubicBezTo>
                        <a:pt x="78" y="261"/>
                        <a:pt x="78" y="261"/>
                        <a:pt x="78" y="261"/>
                      </a:cubicBezTo>
                      <a:cubicBezTo>
                        <a:pt x="78" y="261"/>
                        <a:pt x="78" y="261"/>
                        <a:pt x="78" y="261"/>
                      </a:cubicBezTo>
                      <a:cubicBezTo>
                        <a:pt x="78" y="260"/>
                        <a:pt x="78" y="260"/>
                        <a:pt x="78" y="260"/>
                      </a:cubicBezTo>
                      <a:cubicBezTo>
                        <a:pt x="78" y="260"/>
                        <a:pt x="78" y="260"/>
                        <a:pt x="78" y="260"/>
                      </a:cubicBezTo>
                      <a:cubicBezTo>
                        <a:pt x="78" y="260"/>
                        <a:pt x="78" y="260"/>
                        <a:pt x="78" y="260"/>
                      </a:cubicBezTo>
                      <a:cubicBezTo>
                        <a:pt x="79" y="260"/>
                        <a:pt x="79" y="260"/>
                        <a:pt x="79" y="260"/>
                      </a:cubicBezTo>
                      <a:cubicBezTo>
                        <a:pt x="80" y="259"/>
                        <a:pt x="80" y="258"/>
                        <a:pt x="81" y="257"/>
                      </a:cubicBezTo>
                      <a:cubicBezTo>
                        <a:pt x="81" y="256"/>
                        <a:pt x="81" y="256"/>
                        <a:pt x="81" y="256"/>
                      </a:cubicBezTo>
                      <a:cubicBezTo>
                        <a:pt x="81" y="256"/>
                        <a:pt x="81" y="255"/>
                        <a:pt x="81" y="255"/>
                      </a:cubicBezTo>
                      <a:cubicBezTo>
                        <a:pt x="82" y="255"/>
                        <a:pt x="82" y="255"/>
                        <a:pt x="82" y="255"/>
                      </a:cubicBezTo>
                      <a:cubicBezTo>
                        <a:pt x="82" y="255"/>
                        <a:pt x="83" y="255"/>
                        <a:pt x="83" y="255"/>
                      </a:cubicBezTo>
                      <a:cubicBezTo>
                        <a:pt x="85" y="256"/>
                        <a:pt x="85" y="256"/>
                        <a:pt x="85" y="256"/>
                      </a:cubicBezTo>
                      <a:cubicBezTo>
                        <a:pt x="85" y="255"/>
                        <a:pt x="85" y="255"/>
                        <a:pt x="85" y="255"/>
                      </a:cubicBezTo>
                      <a:cubicBezTo>
                        <a:pt x="85" y="254"/>
                        <a:pt x="85" y="254"/>
                        <a:pt x="85" y="254"/>
                      </a:cubicBezTo>
                      <a:cubicBezTo>
                        <a:pt x="85" y="254"/>
                        <a:pt x="85" y="254"/>
                        <a:pt x="85" y="254"/>
                      </a:cubicBezTo>
                      <a:cubicBezTo>
                        <a:pt x="85" y="254"/>
                        <a:pt x="85" y="254"/>
                        <a:pt x="85" y="254"/>
                      </a:cubicBezTo>
                      <a:cubicBezTo>
                        <a:pt x="86" y="254"/>
                        <a:pt x="86" y="254"/>
                        <a:pt x="86" y="254"/>
                      </a:cubicBezTo>
                      <a:cubicBezTo>
                        <a:pt x="87" y="254"/>
                        <a:pt x="88" y="253"/>
                        <a:pt x="89" y="252"/>
                      </a:cubicBezTo>
                      <a:cubicBezTo>
                        <a:pt x="90" y="251"/>
                        <a:pt x="89" y="250"/>
                        <a:pt x="88" y="249"/>
                      </a:cubicBezTo>
                      <a:cubicBezTo>
                        <a:pt x="88" y="248"/>
                        <a:pt x="88" y="248"/>
                        <a:pt x="88" y="247"/>
                      </a:cubicBezTo>
                      <a:cubicBezTo>
                        <a:pt x="88" y="246"/>
                        <a:pt x="88" y="246"/>
                        <a:pt x="88" y="246"/>
                      </a:cubicBezTo>
                      <a:cubicBezTo>
                        <a:pt x="87" y="246"/>
                        <a:pt x="87" y="246"/>
                        <a:pt x="87" y="246"/>
                      </a:cubicBezTo>
                      <a:cubicBezTo>
                        <a:pt x="86" y="246"/>
                        <a:pt x="86" y="246"/>
                        <a:pt x="86" y="246"/>
                      </a:cubicBezTo>
                      <a:cubicBezTo>
                        <a:pt x="85" y="246"/>
                        <a:pt x="85" y="246"/>
                        <a:pt x="85" y="246"/>
                      </a:cubicBezTo>
                      <a:cubicBezTo>
                        <a:pt x="85" y="245"/>
                        <a:pt x="85" y="245"/>
                        <a:pt x="85" y="245"/>
                      </a:cubicBezTo>
                      <a:cubicBezTo>
                        <a:pt x="90" y="245"/>
                        <a:pt x="90" y="245"/>
                        <a:pt x="90" y="245"/>
                      </a:cubicBezTo>
                      <a:cubicBezTo>
                        <a:pt x="90" y="244"/>
                        <a:pt x="90" y="244"/>
                        <a:pt x="90" y="244"/>
                      </a:cubicBezTo>
                      <a:cubicBezTo>
                        <a:pt x="91" y="244"/>
                        <a:pt x="91" y="244"/>
                        <a:pt x="91" y="244"/>
                      </a:cubicBezTo>
                      <a:cubicBezTo>
                        <a:pt x="91" y="244"/>
                        <a:pt x="91" y="244"/>
                        <a:pt x="91" y="244"/>
                      </a:cubicBezTo>
                      <a:cubicBezTo>
                        <a:pt x="92" y="244"/>
                        <a:pt x="92" y="244"/>
                        <a:pt x="92" y="244"/>
                      </a:cubicBezTo>
                      <a:cubicBezTo>
                        <a:pt x="92" y="243"/>
                        <a:pt x="92" y="243"/>
                        <a:pt x="92" y="243"/>
                      </a:cubicBezTo>
                      <a:cubicBezTo>
                        <a:pt x="92" y="242"/>
                        <a:pt x="92" y="242"/>
                        <a:pt x="92" y="242"/>
                      </a:cubicBezTo>
                      <a:cubicBezTo>
                        <a:pt x="92" y="241"/>
                        <a:pt x="92" y="240"/>
                        <a:pt x="92" y="240"/>
                      </a:cubicBezTo>
                      <a:cubicBezTo>
                        <a:pt x="92" y="240"/>
                        <a:pt x="92" y="240"/>
                        <a:pt x="92" y="240"/>
                      </a:cubicBezTo>
                      <a:cubicBezTo>
                        <a:pt x="92" y="240"/>
                        <a:pt x="92" y="240"/>
                        <a:pt x="92" y="240"/>
                      </a:cubicBezTo>
                      <a:cubicBezTo>
                        <a:pt x="92" y="240"/>
                        <a:pt x="93" y="240"/>
                        <a:pt x="93" y="239"/>
                      </a:cubicBezTo>
                      <a:cubicBezTo>
                        <a:pt x="94" y="239"/>
                        <a:pt x="94" y="239"/>
                        <a:pt x="94" y="239"/>
                      </a:cubicBezTo>
                      <a:cubicBezTo>
                        <a:pt x="95" y="238"/>
                        <a:pt x="96" y="237"/>
                        <a:pt x="97" y="236"/>
                      </a:cubicBezTo>
                      <a:cubicBezTo>
                        <a:pt x="98" y="235"/>
                        <a:pt x="98" y="234"/>
                        <a:pt x="98" y="233"/>
                      </a:cubicBezTo>
                      <a:cubicBezTo>
                        <a:pt x="98" y="224"/>
                        <a:pt x="98" y="224"/>
                        <a:pt x="98" y="224"/>
                      </a:cubicBezTo>
                      <a:cubicBezTo>
                        <a:pt x="98" y="224"/>
                        <a:pt x="98" y="224"/>
                        <a:pt x="98" y="224"/>
                      </a:cubicBezTo>
                      <a:cubicBezTo>
                        <a:pt x="98" y="224"/>
                        <a:pt x="98" y="224"/>
                        <a:pt x="98" y="224"/>
                      </a:cubicBezTo>
                      <a:cubicBezTo>
                        <a:pt x="99" y="224"/>
                        <a:pt x="99" y="224"/>
                        <a:pt x="99" y="224"/>
                      </a:cubicBezTo>
                      <a:cubicBezTo>
                        <a:pt x="99" y="223"/>
                        <a:pt x="99" y="223"/>
                        <a:pt x="99" y="223"/>
                      </a:cubicBezTo>
                      <a:cubicBezTo>
                        <a:pt x="99" y="223"/>
                        <a:pt x="99" y="222"/>
                        <a:pt x="100" y="222"/>
                      </a:cubicBezTo>
                      <a:cubicBezTo>
                        <a:pt x="100" y="221"/>
                        <a:pt x="100" y="221"/>
                        <a:pt x="101" y="220"/>
                      </a:cubicBezTo>
                      <a:cubicBezTo>
                        <a:pt x="101" y="220"/>
                        <a:pt x="101" y="220"/>
                        <a:pt x="101" y="220"/>
                      </a:cubicBezTo>
                      <a:cubicBezTo>
                        <a:pt x="101" y="219"/>
                        <a:pt x="101" y="219"/>
                        <a:pt x="103" y="218"/>
                      </a:cubicBezTo>
                      <a:cubicBezTo>
                        <a:pt x="103" y="218"/>
                        <a:pt x="104" y="218"/>
                        <a:pt x="105" y="218"/>
                      </a:cubicBezTo>
                      <a:cubicBezTo>
                        <a:pt x="105" y="218"/>
                        <a:pt x="106" y="218"/>
                        <a:pt x="106" y="218"/>
                      </a:cubicBezTo>
                      <a:cubicBezTo>
                        <a:pt x="107" y="218"/>
                        <a:pt x="107" y="218"/>
                        <a:pt x="108" y="218"/>
                      </a:cubicBezTo>
                      <a:cubicBezTo>
                        <a:pt x="109" y="218"/>
                        <a:pt x="109" y="218"/>
                        <a:pt x="109" y="218"/>
                      </a:cubicBezTo>
                      <a:cubicBezTo>
                        <a:pt x="110" y="218"/>
                        <a:pt x="111" y="218"/>
                        <a:pt x="111" y="217"/>
                      </a:cubicBezTo>
                      <a:cubicBezTo>
                        <a:pt x="111" y="217"/>
                        <a:pt x="111" y="217"/>
                        <a:pt x="111" y="217"/>
                      </a:cubicBezTo>
                      <a:cubicBezTo>
                        <a:pt x="111" y="217"/>
                        <a:pt x="111" y="217"/>
                        <a:pt x="111" y="217"/>
                      </a:cubicBezTo>
                      <a:cubicBezTo>
                        <a:pt x="111" y="217"/>
                        <a:pt x="111" y="217"/>
                        <a:pt x="111" y="217"/>
                      </a:cubicBezTo>
                      <a:cubicBezTo>
                        <a:pt x="111" y="217"/>
                        <a:pt x="111" y="217"/>
                        <a:pt x="111" y="217"/>
                      </a:cubicBezTo>
                      <a:cubicBezTo>
                        <a:pt x="112" y="217"/>
                        <a:pt x="112" y="217"/>
                        <a:pt x="112" y="217"/>
                      </a:cubicBezTo>
                      <a:cubicBezTo>
                        <a:pt x="112" y="216"/>
                        <a:pt x="112" y="216"/>
                        <a:pt x="112" y="216"/>
                      </a:cubicBezTo>
                      <a:cubicBezTo>
                        <a:pt x="112" y="215"/>
                        <a:pt x="112" y="215"/>
                        <a:pt x="112" y="215"/>
                      </a:cubicBezTo>
                      <a:cubicBezTo>
                        <a:pt x="112" y="215"/>
                        <a:pt x="112" y="214"/>
                        <a:pt x="112" y="214"/>
                      </a:cubicBezTo>
                      <a:cubicBezTo>
                        <a:pt x="113" y="214"/>
                        <a:pt x="113" y="214"/>
                        <a:pt x="113" y="214"/>
                      </a:cubicBezTo>
                      <a:cubicBezTo>
                        <a:pt x="113" y="214"/>
                        <a:pt x="113" y="214"/>
                        <a:pt x="114" y="213"/>
                      </a:cubicBezTo>
                      <a:cubicBezTo>
                        <a:pt x="114" y="213"/>
                        <a:pt x="115" y="213"/>
                        <a:pt x="115" y="213"/>
                      </a:cubicBezTo>
                      <a:cubicBezTo>
                        <a:pt x="115" y="212"/>
                        <a:pt x="115" y="212"/>
                        <a:pt x="115" y="212"/>
                      </a:cubicBezTo>
                      <a:cubicBezTo>
                        <a:pt x="116" y="212"/>
                        <a:pt x="116" y="212"/>
                        <a:pt x="116" y="212"/>
                      </a:cubicBezTo>
                      <a:cubicBezTo>
                        <a:pt x="116" y="212"/>
                        <a:pt x="116" y="212"/>
                        <a:pt x="116" y="212"/>
                      </a:cubicBezTo>
                      <a:cubicBezTo>
                        <a:pt x="117" y="212"/>
                        <a:pt x="118" y="212"/>
                        <a:pt x="118" y="211"/>
                      </a:cubicBezTo>
                      <a:cubicBezTo>
                        <a:pt x="118" y="211"/>
                        <a:pt x="119" y="210"/>
                        <a:pt x="119" y="210"/>
                      </a:cubicBezTo>
                      <a:cubicBezTo>
                        <a:pt x="119" y="209"/>
                        <a:pt x="119" y="208"/>
                        <a:pt x="120" y="207"/>
                      </a:cubicBezTo>
                      <a:cubicBezTo>
                        <a:pt x="120" y="207"/>
                        <a:pt x="121" y="207"/>
                        <a:pt x="121" y="207"/>
                      </a:cubicBezTo>
                      <a:cubicBezTo>
                        <a:pt x="123" y="206"/>
                        <a:pt x="124" y="205"/>
                        <a:pt x="124" y="204"/>
                      </a:cubicBezTo>
                      <a:cubicBezTo>
                        <a:pt x="123" y="203"/>
                        <a:pt x="123" y="201"/>
                        <a:pt x="123" y="199"/>
                      </a:cubicBezTo>
                      <a:cubicBezTo>
                        <a:pt x="123" y="199"/>
                        <a:pt x="123" y="198"/>
                        <a:pt x="123" y="197"/>
                      </a:cubicBezTo>
                      <a:cubicBezTo>
                        <a:pt x="123" y="191"/>
                        <a:pt x="123" y="191"/>
                        <a:pt x="123" y="191"/>
                      </a:cubicBezTo>
                      <a:cubicBezTo>
                        <a:pt x="123" y="190"/>
                        <a:pt x="123" y="190"/>
                        <a:pt x="123" y="190"/>
                      </a:cubicBezTo>
                      <a:cubicBezTo>
                        <a:pt x="123" y="190"/>
                        <a:pt x="123" y="190"/>
                        <a:pt x="123" y="190"/>
                      </a:cubicBezTo>
                      <a:cubicBezTo>
                        <a:pt x="122" y="190"/>
                        <a:pt x="122" y="190"/>
                        <a:pt x="122" y="190"/>
                      </a:cubicBezTo>
                      <a:cubicBezTo>
                        <a:pt x="122" y="189"/>
                        <a:pt x="122" y="189"/>
                        <a:pt x="122" y="189"/>
                      </a:cubicBezTo>
                      <a:cubicBezTo>
                        <a:pt x="122" y="188"/>
                        <a:pt x="122" y="188"/>
                        <a:pt x="122" y="188"/>
                      </a:cubicBezTo>
                      <a:cubicBezTo>
                        <a:pt x="122" y="188"/>
                        <a:pt x="122" y="188"/>
                        <a:pt x="122" y="188"/>
                      </a:cubicBezTo>
                      <a:cubicBezTo>
                        <a:pt x="124" y="188"/>
                        <a:pt x="124" y="188"/>
                        <a:pt x="124" y="188"/>
                      </a:cubicBezTo>
                      <a:cubicBezTo>
                        <a:pt x="124" y="188"/>
                        <a:pt x="124" y="188"/>
                        <a:pt x="124" y="188"/>
                      </a:cubicBezTo>
                      <a:cubicBezTo>
                        <a:pt x="125" y="188"/>
                        <a:pt x="125" y="188"/>
                        <a:pt x="125" y="188"/>
                      </a:cubicBezTo>
                      <a:cubicBezTo>
                        <a:pt x="126" y="188"/>
                        <a:pt x="126" y="187"/>
                        <a:pt x="126" y="187"/>
                      </a:cubicBezTo>
                      <a:cubicBezTo>
                        <a:pt x="127" y="186"/>
                        <a:pt x="127" y="186"/>
                        <a:pt x="127" y="186"/>
                      </a:cubicBezTo>
                      <a:cubicBezTo>
                        <a:pt x="127" y="186"/>
                        <a:pt x="127" y="186"/>
                        <a:pt x="127" y="186"/>
                      </a:cubicBezTo>
                      <a:cubicBezTo>
                        <a:pt x="127" y="185"/>
                        <a:pt x="127" y="185"/>
                        <a:pt x="127" y="185"/>
                      </a:cubicBezTo>
                      <a:cubicBezTo>
                        <a:pt x="128" y="185"/>
                        <a:pt x="128" y="185"/>
                        <a:pt x="128" y="185"/>
                      </a:cubicBezTo>
                      <a:cubicBezTo>
                        <a:pt x="128" y="184"/>
                        <a:pt x="128" y="184"/>
                        <a:pt x="128" y="184"/>
                      </a:cubicBezTo>
                      <a:cubicBezTo>
                        <a:pt x="128" y="184"/>
                        <a:pt x="128" y="184"/>
                        <a:pt x="128" y="184"/>
                      </a:cubicBezTo>
                      <a:cubicBezTo>
                        <a:pt x="128" y="184"/>
                        <a:pt x="128" y="184"/>
                        <a:pt x="128" y="184"/>
                      </a:cubicBezTo>
                      <a:cubicBezTo>
                        <a:pt x="128" y="184"/>
                        <a:pt x="128" y="184"/>
                        <a:pt x="128" y="184"/>
                      </a:cubicBezTo>
                      <a:cubicBezTo>
                        <a:pt x="128" y="184"/>
                        <a:pt x="129" y="184"/>
                        <a:pt x="129" y="183"/>
                      </a:cubicBezTo>
                      <a:cubicBezTo>
                        <a:pt x="129" y="183"/>
                        <a:pt x="130" y="182"/>
                        <a:pt x="130" y="182"/>
                      </a:cubicBezTo>
                      <a:cubicBezTo>
                        <a:pt x="131" y="180"/>
                        <a:pt x="132" y="179"/>
                        <a:pt x="133" y="179"/>
                      </a:cubicBezTo>
                      <a:cubicBezTo>
                        <a:pt x="134" y="178"/>
                        <a:pt x="134" y="178"/>
                        <a:pt x="134" y="178"/>
                      </a:cubicBezTo>
                      <a:cubicBezTo>
                        <a:pt x="135" y="177"/>
                        <a:pt x="135" y="176"/>
                        <a:pt x="135" y="176"/>
                      </a:cubicBezTo>
                      <a:cubicBezTo>
                        <a:pt x="135" y="176"/>
                        <a:pt x="135" y="176"/>
                        <a:pt x="135" y="176"/>
                      </a:cubicBezTo>
                      <a:cubicBezTo>
                        <a:pt x="135" y="175"/>
                        <a:pt x="135" y="175"/>
                        <a:pt x="135" y="175"/>
                      </a:cubicBezTo>
                      <a:cubicBezTo>
                        <a:pt x="134" y="175"/>
                        <a:pt x="134" y="175"/>
                        <a:pt x="134" y="175"/>
                      </a:cubicBezTo>
                      <a:cubicBezTo>
                        <a:pt x="133" y="175"/>
                        <a:pt x="133" y="175"/>
                        <a:pt x="133" y="175"/>
                      </a:cubicBezTo>
                      <a:cubicBezTo>
                        <a:pt x="133" y="174"/>
                        <a:pt x="133" y="174"/>
                        <a:pt x="134" y="172"/>
                      </a:cubicBezTo>
                      <a:cubicBezTo>
                        <a:pt x="134" y="172"/>
                        <a:pt x="134" y="172"/>
                        <a:pt x="134" y="172"/>
                      </a:cubicBezTo>
                      <a:cubicBezTo>
                        <a:pt x="134" y="172"/>
                        <a:pt x="134" y="172"/>
                        <a:pt x="134" y="172"/>
                      </a:cubicBezTo>
                      <a:cubicBezTo>
                        <a:pt x="135" y="172"/>
                        <a:pt x="135" y="172"/>
                        <a:pt x="135" y="172"/>
                      </a:cubicBezTo>
                      <a:cubicBezTo>
                        <a:pt x="135" y="166"/>
                        <a:pt x="135" y="166"/>
                        <a:pt x="135" y="166"/>
                      </a:cubicBezTo>
                      <a:cubicBezTo>
                        <a:pt x="134" y="166"/>
                        <a:pt x="134" y="166"/>
                        <a:pt x="134" y="166"/>
                      </a:cubicBezTo>
                      <a:cubicBezTo>
                        <a:pt x="134" y="166"/>
                        <a:pt x="134" y="166"/>
                        <a:pt x="133" y="166"/>
                      </a:cubicBezTo>
                      <a:cubicBezTo>
                        <a:pt x="133" y="166"/>
                        <a:pt x="133" y="166"/>
                        <a:pt x="133" y="166"/>
                      </a:cubicBezTo>
                      <a:cubicBezTo>
                        <a:pt x="133" y="166"/>
                        <a:pt x="133" y="166"/>
                        <a:pt x="133" y="166"/>
                      </a:cubicBezTo>
                      <a:cubicBezTo>
                        <a:pt x="134" y="165"/>
                        <a:pt x="134" y="165"/>
                        <a:pt x="134" y="165"/>
                      </a:cubicBezTo>
                      <a:cubicBezTo>
                        <a:pt x="133" y="165"/>
                        <a:pt x="133" y="165"/>
                        <a:pt x="133" y="165"/>
                      </a:cubicBezTo>
                      <a:cubicBezTo>
                        <a:pt x="132" y="165"/>
                        <a:pt x="132" y="165"/>
                        <a:pt x="131" y="165"/>
                      </a:cubicBezTo>
                      <a:cubicBezTo>
                        <a:pt x="131" y="165"/>
                        <a:pt x="131" y="165"/>
                        <a:pt x="130" y="165"/>
                      </a:cubicBezTo>
                      <a:cubicBezTo>
                        <a:pt x="128" y="165"/>
                        <a:pt x="128" y="164"/>
                        <a:pt x="127" y="164"/>
                      </a:cubicBezTo>
                      <a:cubicBezTo>
                        <a:pt x="126" y="163"/>
                        <a:pt x="126" y="163"/>
                        <a:pt x="126" y="163"/>
                      </a:cubicBezTo>
                      <a:cubicBezTo>
                        <a:pt x="126" y="163"/>
                        <a:pt x="126" y="163"/>
                        <a:pt x="126" y="163"/>
                      </a:cubicBezTo>
                      <a:cubicBezTo>
                        <a:pt x="126" y="162"/>
                        <a:pt x="125" y="162"/>
                        <a:pt x="125" y="162"/>
                      </a:cubicBezTo>
                      <a:cubicBezTo>
                        <a:pt x="124" y="162"/>
                        <a:pt x="124" y="162"/>
                        <a:pt x="124" y="162"/>
                      </a:cubicBezTo>
                      <a:cubicBezTo>
                        <a:pt x="123" y="161"/>
                        <a:pt x="123" y="161"/>
                        <a:pt x="122" y="160"/>
                      </a:cubicBezTo>
                      <a:cubicBezTo>
                        <a:pt x="122" y="160"/>
                        <a:pt x="122" y="160"/>
                        <a:pt x="122" y="160"/>
                      </a:cubicBezTo>
                      <a:cubicBezTo>
                        <a:pt x="122" y="159"/>
                        <a:pt x="121" y="159"/>
                        <a:pt x="121" y="159"/>
                      </a:cubicBezTo>
                      <a:cubicBezTo>
                        <a:pt x="121" y="159"/>
                        <a:pt x="121" y="159"/>
                        <a:pt x="121" y="159"/>
                      </a:cubicBezTo>
                      <a:cubicBezTo>
                        <a:pt x="120" y="159"/>
                        <a:pt x="120" y="159"/>
                        <a:pt x="120" y="159"/>
                      </a:cubicBezTo>
                      <a:cubicBezTo>
                        <a:pt x="119" y="159"/>
                        <a:pt x="119" y="159"/>
                        <a:pt x="119" y="159"/>
                      </a:cubicBezTo>
                      <a:cubicBezTo>
                        <a:pt x="119" y="159"/>
                        <a:pt x="119" y="159"/>
                        <a:pt x="119" y="159"/>
                      </a:cubicBezTo>
                      <a:cubicBezTo>
                        <a:pt x="118" y="159"/>
                        <a:pt x="118" y="159"/>
                        <a:pt x="118" y="159"/>
                      </a:cubicBezTo>
                      <a:cubicBezTo>
                        <a:pt x="117" y="159"/>
                        <a:pt x="117" y="159"/>
                        <a:pt x="117" y="159"/>
                      </a:cubicBezTo>
                      <a:cubicBezTo>
                        <a:pt x="117" y="159"/>
                        <a:pt x="116" y="159"/>
                        <a:pt x="116" y="159"/>
                      </a:cubicBezTo>
                      <a:cubicBezTo>
                        <a:pt x="115" y="159"/>
                        <a:pt x="115" y="158"/>
                        <a:pt x="115" y="158"/>
                      </a:cubicBezTo>
                      <a:cubicBezTo>
                        <a:pt x="115" y="157"/>
                        <a:pt x="114" y="157"/>
                        <a:pt x="112" y="157"/>
                      </a:cubicBezTo>
                      <a:cubicBezTo>
                        <a:pt x="112" y="157"/>
                        <a:pt x="111" y="157"/>
                        <a:pt x="110" y="157"/>
                      </a:cubicBezTo>
                      <a:cubicBezTo>
                        <a:pt x="110" y="157"/>
                        <a:pt x="110" y="157"/>
                        <a:pt x="110" y="157"/>
                      </a:cubicBezTo>
                      <a:cubicBezTo>
                        <a:pt x="108" y="157"/>
                        <a:pt x="108" y="157"/>
                        <a:pt x="108" y="157"/>
                      </a:cubicBezTo>
                      <a:cubicBezTo>
                        <a:pt x="108" y="158"/>
                        <a:pt x="108" y="158"/>
                        <a:pt x="108" y="158"/>
                      </a:cubicBezTo>
                      <a:cubicBezTo>
                        <a:pt x="108" y="157"/>
                        <a:pt x="108" y="156"/>
                        <a:pt x="107" y="156"/>
                      </a:cubicBezTo>
                      <a:cubicBezTo>
                        <a:pt x="106" y="156"/>
                        <a:pt x="106" y="156"/>
                        <a:pt x="105" y="156"/>
                      </a:cubicBezTo>
                      <a:cubicBezTo>
                        <a:pt x="105" y="156"/>
                        <a:pt x="104" y="156"/>
                        <a:pt x="104" y="156"/>
                      </a:cubicBezTo>
                      <a:cubicBezTo>
                        <a:pt x="103" y="156"/>
                        <a:pt x="103" y="156"/>
                        <a:pt x="103" y="156"/>
                      </a:cubicBezTo>
                      <a:cubicBezTo>
                        <a:pt x="103" y="155"/>
                        <a:pt x="103" y="155"/>
                        <a:pt x="103" y="155"/>
                      </a:cubicBezTo>
                      <a:cubicBezTo>
                        <a:pt x="103" y="155"/>
                        <a:pt x="103" y="155"/>
                        <a:pt x="102" y="155"/>
                      </a:cubicBezTo>
                      <a:cubicBezTo>
                        <a:pt x="102" y="155"/>
                        <a:pt x="102" y="155"/>
                        <a:pt x="102" y="155"/>
                      </a:cubicBezTo>
                      <a:cubicBezTo>
                        <a:pt x="102" y="155"/>
                        <a:pt x="102" y="155"/>
                        <a:pt x="102" y="155"/>
                      </a:cubicBezTo>
                      <a:cubicBezTo>
                        <a:pt x="102" y="154"/>
                        <a:pt x="102" y="154"/>
                        <a:pt x="102" y="154"/>
                      </a:cubicBezTo>
                      <a:cubicBezTo>
                        <a:pt x="102" y="154"/>
                        <a:pt x="101" y="153"/>
                        <a:pt x="101" y="153"/>
                      </a:cubicBezTo>
                      <a:cubicBezTo>
                        <a:pt x="100" y="153"/>
                        <a:pt x="100" y="153"/>
                        <a:pt x="100" y="153"/>
                      </a:cubicBezTo>
                      <a:cubicBezTo>
                        <a:pt x="100" y="153"/>
                        <a:pt x="100" y="153"/>
                        <a:pt x="100" y="153"/>
                      </a:cubicBezTo>
                      <a:cubicBezTo>
                        <a:pt x="96" y="153"/>
                        <a:pt x="96" y="153"/>
                        <a:pt x="96" y="153"/>
                      </a:cubicBezTo>
                      <a:cubicBezTo>
                        <a:pt x="94" y="153"/>
                        <a:pt x="94" y="153"/>
                        <a:pt x="94" y="153"/>
                      </a:cubicBezTo>
                      <a:cubicBezTo>
                        <a:pt x="93" y="153"/>
                        <a:pt x="93" y="153"/>
                        <a:pt x="92" y="153"/>
                      </a:cubicBezTo>
                      <a:cubicBezTo>
                        <a:pt x="92" y="153"/>
                        <a:pt x="92" y="153"/>
                        <a:pt x="92" y="153"/>
                      </a:cubicBezTo>
                      <a:cubicBezTo>
                        <a:pt x="91" y="153"/>
                        <a:pt x="91" y="153"/>
                        <a:pt x="91" y="153"/>
                      </a:cubicBezTo>
                      <a:cubicBezTo>
                        <a:pt x="90" y="153"/>
                        <a:pt x="90" y="153"/>
                        <a:pt x="90" y="153"/>
                      </a:cubicBezTo>
                      <a:cubicBezTo>
                        <a:pt x="89" y="153"/>
                        <a:pt x="89" y="153"/>
                        <a:pt x="89" y="153"/>
                      </a:cubicBezTo>
                      <a:cubicBezTo>
                        <a:pt x="89" y="152"/>
                        <a:pt x="89" y="152"/>
                        <a:pt x="89" y="152"/>
                      </a:cubicBezTo>
                      <a:cubicBezTo>
                        <a:pt x="89" y="152"/>
                        <a:pt x="89" y="152"/>
                        <a:pt x="89" y="152"/>
                      </a:cubicBezTo>
                      <a:cubicBezTo>
                        <a:pt x="89" y="152"/>
                        <a:pt x="89" y="152"/>
                        <a:pt x="89" y="152"/>
                      </a:cubicBezTo>
                      <a:cubicBezTo>
                        <a:pt x="90" y="152"/>
                        <a:pt x="90" y="152"/>
                        <a:pt x="90" y="152"/>
                      </a:cubicBezTo>
                      <a:cubicBezTo>
                        <a:pt x="90" y="152"/>
                        <a:pt x="91" y="152"/>
                        <a:pt x="92" y="151"/>
                      </a:cubicBezTo>
                      <a:cubicBezTo>
                        <a:pt x="92" y="151"/>
                        <a:pt x="92" y="151"/>
                        <a:pt x="92" y="151"/>
                      </a:cubicBezTo>
                      <a:cubicBezTo>
                        <a:pt x="95" y="151"/>
                        <a:pt x="95" y="151"/>
                        <a:pt x="95" y="151"/>
                      </a:cubicBezTo>
                      <a:cubicBezTo>
                        <a:pt x="95" y="151"/>
                        <a:pt x="95" y="151"/>
                        <a:pt x="95" y="151"/>
                      </a:cubicBezTo>
                      <a:cubicBezTo>
                        <a:pt x="96" y="150"/>
                        <a:pt x="96" y="150"/>
                        <a:pt x="96" y="150"/>
                      </a:cubicBezTo>
                      <a:cubicBezTo>
                        <a:pt x="96" y="150"/>
                        <a:pt x="96" y="150"/>
                        <a:pt x="96" y="149"/>
                      </a:cubicBezTo>
                      <a:cubicBezTo>
                        <a:pt x="96" y="149"/>
                        <a:pt x="96" y="149"/>
                        <a:pt x="96" y="149"/>
                      </a:cubicBezTo>
                      <a:cubicBezTo>
                        <a:pt x="96" y="148"/>
                        <a:pt x="96" y="147"/>
                        <a:pt x="95" y="146"/>
                      </a:cubicBezTo>
                      <a:cubicBezTo>
                        <a:pt x="94" y="145"/>
                        <a:pt x="93" y="144"/>
                        <a:pt x="92" y="144"/>
                      </a:cubicBezTo>
                      <a:cubicBezTo>
                        <a:pt x="91" y="143"/>
                        <a:pt x="91" y="143"/>
                        <a:pt x="91" y="143"/>
                      </a:cubicBezTo>
                      <a:cubicBezTo>
                        <a:pt x="91" y="143"/>
                        <a:pt x="91" y="143"/>
                        <a:pt x="91" y="143"/>
                      </a:cubicBezTo>
                      <a:cubicBezTo>
                        <a:pt x="91" y="143"/>
                        <a:pt x="91" y="143"/>
                        <a:pt x="91" y="143"/>
                      </a:cubicBezTo>
                      <a:cubicBezTo>
                        <a:pt x="91" y="143"/>
                        <a:pt x="91" y="143"/>
                        <a:pt x="91" y="143"/>
                      </a:cubicBezTo>
                      <a:cubicBezTo>
                        <a:pt x="90" y="143"/>
                        <a:pt x="90" y="143"/>
                        <a:pt x="90" y="143"/>
                      </a:cubicBezTo>
                      <a:cubicBezTo>
                        <a:pt x="90" y="142"/>
                        <a:pt x="90" y="142"/>
                        <a:pt x="90" y="142"/>
                      </a:cubicBezTo>
                      <a:cubicBezTo>
                        <a:pt x="89" y="141"/>
                        <a:pt x="88" y="141"/>
                        <a:pt x="88" y="140"/>
                      </a:cubicBezTo>
                      <a:cubicBezTo>
                        <a:pt x="88" y="140"/>
                        <a:pt x="88" y="140"/>
                        <a:pt x="88" y="140"/>
                      </a:cubicBezTo>
                      <a:cubicBezTo>
                        <a:pt x="88" y="140"/>
                        <a:pt x="88" y="140"/>
                        <a:pt x="88" y="140"/>
                      </a:cubicBezTo>
                      <a:cubicBezTo>
                        <a:pt x="88" y="140"/>
                        <a:pt x="88" y="140"/>
                        <a:pt x="88" y="140"/>
                      </a:cubicBezTo>
                      <a:cubicBezTo>
                        <a:pt x="88" y="139"/>
                        <a:pt x="88" y="139"/>
                        <a:pt x="88" y="139"/>
                      </a:cubicBezTo>
                      <a:cubicBezTo>
                        <a:pt x="87" y="139"/>
                        <a:pt x="87" y="139"/>
                        <a:pt x="87" y="138"/>
                      </a:cubicBezTo>
                      <a:cubicBezTo>
                        <a:pt x="86" y="137"/>
                        <a:pt x="86" y="137"/>
                        <a:pt x="85" y="136"/>
                      </a:cubicBezTo>
                      <a:cubicBezTo>
                        <a:pt x="84" y="136"/>
                        <a:pt x="84" y="136"/>
                        <a:pt x="84" y="136"/>
                      </a:cubicBezTo>
                      <a:cubicBezTo>
                        <a:pt x="84" y="135"/>
                        <a:pt x="83" y="135"/>
                        <a:pt x="83" y="135"/>
                      </a:cubicBezTo>
                      <a:cubicBezTo>
                        <a:pt x="83" y="134"/>
                        <a:pt x="83" y="134"/>
                        <a:pt x="83" y="134"/>
                      </a:cubicBezTo>
                      <a:cubicBezTo>
                        <a:pt x="82" y="134"/>
                        <a:pt x="81" y="133"/>
                        <a:pt x="81" y="133"/>
                      </a:cubicBezTo>
                      <a:cubicBezTo>
                        <a:pt x="80" y="133"/>
                        <a:pt x="80" y="133"/>
                        <a:pt x="80" y="133"/>
                      </a:cubicBezTo>
                      <a:cubicBezTo>
                        <a:pt x="78" y="133"/>
                        <a:pt x="78" y="133"/>
                        <a:pt x="78" y="133"/>
                      </a:cubicBezTo>
                      <a:cubicBezTo>
                        <a:pt x="78" y="131"/>
                        <a:pt x="78" y="131"/>
                        <a:pt x="78" y="131"/>
                      </a:cubicBezTo>
                      <a:cubicBezTo>
                        <a:pt x="77" y="132"/>
                        <a:pt x="77" y="132"/>
                        <a:pt x="77" y="132"/>
                      </a:cubicBezTo>
                      <a:cubicBezTo>
                        <a:pt x="76" y="132"/>
                        <a:pt x="75" y="132"/>
                        <a:pt x="75" y="132"/>
                      </a:cubicBezTo>
                      <a:cubicBezTo>
                        <a:pt x="74" y="132"/>
                        <a:pt x="74" y="132"/>
                        <a:pt x="73" y="131"/>
                      </a:cubicBezTo>
                      <a:cubicBezTo>
                        <a:pt x="72" y="131"/>
                        <a:pt x="72" y="131"/>
                        <a:pt x="72" y="131"/>
                      </a:cubicBezTo>
                      <a:cubicBezTo>
                        <a:pt x="72" y="130"/>
                        <a:pt x="72" y="130"/>
                        <a:pt x="72" y="130"/>
                      </a:cubicBezTo>
                      <a:cubicBezTo>
                        <a:pt x="72" y="130"/>
                        <a:pt x="72" y="129"/>
                        <a:pt x="71" y="129"/>
                      </a:cubicBezTo>
                      <a:cubicBezTo>
                        <a:pt x="70" y="129"/>
                        <a:pt x="70" y="129"/>
                        <a:pt x="70" y="129"/>
                      </a:cubicBezTo>
                      <a:cubicBezTo>
                        <a:pt x="70" y="128"/>
                        <a:pt x="70" y="128"/>
                        <a:pt x="70" y="128"/>
                      </a:cubicBezTo>
                      <a:cubicBezTo>
                        <a:pt x="70" y="128"/>
                        <a:pt x="70" y="128"/>
                        <a:pt x="70" y="127"/>
                      </a:cubicBezTo>
                      <a:cubicBezTo>
                        <a:pt x="69" y="126"/>
                        <a:pt x="68" y="126"/>
                        <a:pt x="68" y="126"/>
                      </a:cubicBezTo>
                      <a:cubicBezTo>
                        <a:pt x="67" y="126"/>
                        <a:pt x="66" y="126"/>
                        <a:pt x="66" y="126"/>
                      </a:cubicBezTo>
                      <a:cubicBezTo>
                        <a:pt x="65" y="126"/>
                        <a:pt x="65" y="126"/>
                        <a:pt x="65" y="126"/>
                      </a:cubicBezTo>
                      <a:cubicBezTo>
                        <a:pt x="64" y="126"/>
                        <a:pt x="64" y="126"/>
                        <a:pt x="63" y="126"/>
                      </a:cubicBezTo>
                      <a:cubicBezTo>
                        <a:pt x="64" y="125"/>
                        <a:pt x="64" y="125"/>
                        <a:pt x="64" y="125"/>
                      </a:cubicBezTo>
                      <a:cubicBezTo>
                        <a:pt x="66" y="123"/>
                        <a:pt x="66" y="123"/>
                        <a:pt x="66" y="123"/>
                      </a:cubicBezTo>
                      <a:cubicBezTo>
                        <a:pt x="64" y="123"/>
                        <a:pt x="64" y="123"/>
                        <a:pt x="64" y="123"/>
                      </a:cubicBezTo>
                      <a:cubicBezTo>
                        <a:pt x="63" y="123"/>
                        <a:pt x="63" y="123"/>
                        <a:pt x="63" y="123"/>
                      </a:cubicBezTo>
                      <a:cubicBezTo>
                        <a:pt x="63" y="123"/>
                        <a:pt x="63" y="123"/>
                        <a:pt x="63" y="123"/>
                      </a:cubicBezTo>
                      <a:cubicBezTo>
                        <a:pt x="63" y="122"/>
                        <a:pt x="63" y="122"/>
                        <a:pt x="63" y="122"/>
                      </a:cubicBezTo>
                      <a:cubicBezTo>
                        <a:pt x="61" y="122"/>
                        <a:pt x="61" y="122"/>
                        <a:pt x="61" y="122"/>
                      </a:cubicBezTo>
                      <a:cubicBezTo>
                        <a:pt x="60" y="122"/>
                        <a:pt x="60" y="122"/>
                        <a:pt x="60" y="123"/>
                      </a:cubicBezTo>
                      <a:cubicBezTo>
                        <a:pt x="60" y="123"/>
                        <a:pt x="60" y="123"/>
                        <a:pt x="60" y="123"/>
                      </a:cubicBezTo>
                      <a:cubicBezTo>
                        <a:pt x="60" y="123"/>
                        <a:pt x="60" y="123"/>
                        <a:pt x="60" y="123"/>
                      </a:cubicBezTo>
                      <a:cubicBezTo>
                        <a:pt x="60" y="123"/>
                        <a:pt x="60" y="123"/>
                        <a:pt x="60" y="123"/>
                      </a:cubicBezTo>
                      <a:cubicBezTo>
                        <a:pt x="59" y="123"/>
                        <a:pt x="59" y="123"/>
                        <a:pt x="59" y="123"/>
                      </a:cubicBezTo>
                      <a:cubicBezTo>
                        <a:pt x="58" y="123"/>
                        <a:pt x="57" y="122"/>
                        <a:pt x="57" y="121"/>
                      </a:cubicBezTo>
                      <a:cubicBezTo>
                        <a:pt x="58" y="120"/>
                        <a:pt x="58" y="120"/>
                        <a:pt x="58" y="120"/>
                      </a:cubicBezTo>
                      <a:cubicBezTo>
                        <a:pt x="56" y="120"/>
                        <a:pt x="56" y="120"/>
                        <a:pt x="56" y="120"/>
                      </a:cubicBezTo>
                      <a:cubicBezTo>
                        <a:pt x="55" y="120"/>
                        <a:pt x="55" y="121"/>
                        <a:pt x="54" y="121"/>
                      </a:cubicBezTo>
                      <a:cubicBezTo>
                        <a:pt x="53" y="121"/>
                        <a:pt x="52" y="120"/>
                        <a:pt x="52" y="120"/>
                      </a:cubicBezTo>
                      <a:cubicBezTo>
                        <a:pt x="51" y="120"/>
                        <a:pt x="50" y="119"/>
                        <a:pt x="50" y="119"/>
                      </a:cubicBezTo>
                      <a:cubicBezTo>
                        <a:pt x="49" y="119"/>
                        <a:pt x="49" y="118"/>
                        <a:pt x="48" y="118"/>
                      </a:cubicBezTo>
                      <a:cubicBezTo>
                        <a:pt x="47" y="118"/>
                        <a:pt x="46" y="117"/>
                        <a:pt x="46" y="117"/>
                      </a:cubicBezTo>
                      <a:cubicBezTo>
                        <a:pt x="45" y="117"/>
                        <a:pt x="45" y="117"/>
                        <a:pt x="45" y="117"/>
                      </a:cubicBezTo>
                      <a:cubicBezTo>
                        <a:pt x="44" y="117"/>
                        <a:pt x="44" y="117"/>
                        <a:pt x="44" y="117"/>
                      </a:cubicBezTo>
                      <a:cubicBezTo>
                        <a:pt x="44" y="117"/>
                        <a:pt x="44" y="117"/>
                        <a:pt x="44" y="117"/>
                      </a:cubicBezTo>
                      <a:cubicBezTo>
                        <a:pt x="43" y="117"/>
                        <a:pt x="43" y="118"/>
                        <a:pt x="43" y="118"/>
                      </a:cubicBezTo>
                      <a:cubicBezTo>
                        <a:pt x="43" y="118"/>
                        <a:pt x="43" y="118"/>
                        <a:pt x="43" y="118"/>
                      </a:cubicBezTo>
                      <a:cubicBezTo>
                        <a:pt x="42" y="117"/>
                        <a:pt x="40" y="117"/>
                        <a:pt x="39" y="117"/>
                      </a:cubicBezTo>
                      <a:cubicBezTo>
                        <a:pt x="38" y="117"/>
                        <a:pt x="38" y="117"/>
                        <a:pt x="38" y="117"/>
                      </a:cubicBezTo>
                      <a:cubicBezTo>
                        <a:pt x="38" y="118"/>
                        <a:pt x="38" y="118"/>
                        <a:pt x="38" y="118"/>
                      </a:cubicBezTo>
                      <a:cubicBezTo>
                        <a:pt x="38" y="119"/>
                        <a:pt x="38" y="119"/>
                        <a:pt x="38" y="119"/>
                      </a:cubicBezTo>
                      <a:cubicBezTo>
                        <a:pt x="38" y="119"/>
                        <a:pt x="38" y="119"/>
                        <a:pt x="38" y="119"/>
                      </a:cubicBezTo>
                      <a:cubicBezTo>
                        <a:pt x="38" y="119"/>
                        <a:pt x="38" y="119"/>
                        <a:pt x="38" y="119"/>
                      </a:cubicBezTo>
                      <a:cubicBezTo>
                        <a:pt x="37" y="119"/>
                        <a:pt x="37" y="119"/>
                        <a:pt x="37" y="119"/>
                      </a:cubicBezTo>
                      <a:cubicBezTo>
                        <a:pt x="37" y="119"/>
                        <a:pt x="36" y="119"/>
                        <a:pt x="35" y="120"/>
                      </a:cubicBezTo>
                      <a:cubicBezTo>
                        <a:pt x="35" y="120"/>
                        <a:pt x="35" y="120"/>
                        <a:pt x="34" y="120"/>
                      </a:cubicBezTo>
                      <a:cubicBezTo>
                        <a:pt x="33" y="120"/>
                        <a:pt x="33" y="120"/>
                        <a:pt x="33" y="120"/>
                      </a:cubicBezTo>
                      <a:cubicBezTo>
                        <a:pt x="32" y="120"/>
                        <a:pt x="32" y="120"/>
                        <a:pt x="32" y="120"/>
                      </a:cubicBezTo>
                      <a:cubicBezTo>
                        <a:pt x="31" y="120"/>
                        <a:pt x="31" y="120"/>
                        <a:pt x="31" y="120"/>
                      </a:cubicBezTo>
                      <a:cubicBezTo>
                        <a:pt x="31" y="121"/>
                        <a:pt x="31" y="121"/>
                        <a:pt x="31" y="121"/>
                      </a:cubicBezTo>
                      <a:cubicBezTo>
                        <a:pt x="31" y="122"/>
                        <a:pt x="32" y="122"/>
                        <a:pt x="32" y="123"/>
                      </a:cubicBezTo>
                      <a:cubicBezTo>
                        <a:pt x="33" y="124"/>
                        <a:pt x="33" y="124"/>
                        <a:pt x="33" y="124"/>
                      </a:cubicBezTo>
                      <a:cubicBezTo>
                        <a:pt x="33" y="124"/>
                        <a:pt x="33" y="124"/>
                        <a:pt x="33" y="124"/>
                      </a:cubicBezTo>
                      <a:cubicBezTo>
                        <a:pt x="33" y="125"/>
                        <a:pt x="33" y="125"/>
                        <a:pt x="33" y="125"/>
                      </a:cubicBezTo>
                      <a:cubicBezTo>
                        <a:pt x="33" y="125"/>
                        <a:pt x="33" y="125"/>
                        <a:pt x="33" y="125"/>
                      </a:cubicBezTo>
                      <a:cubicBezTo>
                        <a:pt x="33" y="125"/>
                        <a:pt x="33" y="126"/>
                        <a:pt x="32" y="126"/>
                      </a:cubicBezTo>
                      <a:cubicBezTo>
                        <a:pt x="32" y="126"/>
                        <a:pt x="32" y="126"/>
                        <a:pt x="32" y="126"/>
                      </a:cubicBezTo>
                      <a:cubicBezTo>
                        <a:pt x="31" y="126"/>
                        <a:pt x="31" y="126"/>
                        <a:pt x="31" y="126"/>
                      </a:cubicBezTo>
                      <a:cubicBezTo>
                        <a:pt x="30" y="126"/>
                        <a:pt x="30" y="126"/>
                        <a:pt x="30" y="126"/>
                      </a:cubicBezTo>
                      <a:cubicBezTo>
                        <a:pt x="30" y="126"/>
                        <a:pt x="30" y="126"/>
                        <a:pt x="30" y="126"/>
                      </a:cubicBezTo>
                      <a:cubicBezTo>
                        <a:pt x="30" y="125"/>
                        <a:pt x="30" y="125"/>
                        <a:pt x="30" y="125"/>
                      </a:cubicBezTo>
                      <a:cubicBezTo>
                        <a:pt x="30" y="125"/>
                        <a:pt x="30" y="125"/>
                        <a:pt x="29" y="125"/>
                      </a:cubicBezTo>
                      <a:cubicBezTo>
                        <a:pt x="29" y="124"/>
                        <a:pt x="29" y="124"/>
                        <a:pt x="29" y="124"/>
                      </a:cubicBezTo>
                      <a:cubicBezTo>
                        <a:pt x="29" y="124"/>
                        <a:pt x="29" y="124"/>
                        <a:pt x="29" y="124"/>
                      </a:cubicBezTo>
                      <a:cubicBezTo>
                        <a:pt x="29" y="123"/>
                        <a:pt x="29" y="123"/>
                        <a:pt x="29" y="123"/>
                      </a:cubicBezTo>
                      <a:cubicBezTo>
                        <a:pt x="28" y="122"/>
                        <a:pt x="27" y="122"/>
                        <a:pt x="27" y="122"/>
                      </a:cubicBezTo>
                      <a:cubicBezTo>
                        <a:pt x="26" y="122"/>
                        <a:pt x="26" y="122"/>
                        <a:pt x="25" y="122"/>
                      </a:cubicBezTo>
                      <a:cubicBezTo>
                        <a:pt x="25" y="122"/>
                        <a:pt x="25" y="122"/>
                        <a:pt x="25" y="122"/>
                      </a:cubicBezTo>
                      <a:cubicBezTo>
                        <a:pt x="24" y="123"/>
                        <a:pt x="23" y="123"/>
                        <a:pt x="23" y="123"/>
                      </a:cubicBezTo>
                      <a:cubicBezTo>
                        <a:pt x="22" y="123"/>
                        <a:pt x="22" y="123"/>
                        <a:pt x="22" y="123"/>
                      </a:cubicBezTo>
                      <a:cubicBezTo>
                        <a:pt x="22" y="123"/>
                        <a:pt x="22" y="123"/>
                        <a:pt x="22" y="123"/>
                      </a:cubicBezTo>
                      <a:cubicBezTo>
                        <a:pt x="22" y="123"/>
                        <a:pt x="22" y="123"/>
                        <a:pt x="22" y="123"/>
                      </a:cubicBezTo>
                      <a:cubicBezTo>
                        <a:pt x="22" y="123"/>
                        <a:pt x="22" y="123"/>
                        <a:pt x="22" y="123"/>
                      </a:cubicBezTo>
                      <a:cubicBezTo>
                        <a:pt x="22" y="122"/>
                        <a:pt x="21" y="122"/>
                        <a:pt x="20" y="122"/>
                      </a:cubicBezTo>
                      <a:cubicBezTo>
                        <a:pt x="20" y="121"/>
                        <a:pt x="20" y="121"/>
                        <a:pt x="20" y="121"/>
                      </a:cubicBezTo>
                      <a:cubicBezTo>
                        <a:pt x="20" y="121"/>
                        <a:pt x="20" y="120"/>
                        <a:pt x="20" y="120"/>
                      </a:cubicBezTo>
                      <a:cubicBezTo>
                        <a:pt x="19" y="120"/>
                        <a:pt x="19" y="120"/>
                        <a:pt x="19" y="120"/>
                      </a:cubicBezTo>
                      <a:cubicBezTo>
                        <a:pt x="19" y="119"/>
                        <a:pt x="19" y="119"/>
                        <a:pt x="19" y="118"/>
                      </a:cubicBezTo>
                      <a:cubicBezTo>
                        <a:pt x="19" y="118"/>
                        <a:pt x="19" y="118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9" y="117"/>
                        <a:pt x="20" y="117"/>
                        <a:pt x="20" y="117"/>
                      </a:cubicBezTo>
                      <a:cubicBezTo>
                        <a:pt x="21" y="117"/>
                        <a:pt x="22" y="116"/>
                        <a:pt x="23" y="115"/>
                      </a:cubicBezTo>
                      <a:cubicBezTo>
                        <a:pt x="24" y="114"/>
                        <a:pt x="23" y="113"/>
                        <a:pt x="23" y="112"/>
                      </a:cubicBezTo>
                      <a:cubicBezTo>
                        <a:pt x="23" y="112"/>
                        <a:pt x="23" y="112"/>
                        <a:pt x="23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22" y="112"/>
                        <a:pt x="22" y="111"/>
                        <a:pt x="22" y="111"/>
                      </a:cubicBezTo>
                      <a:cubicBezTo>
                        <a:pt x="22" y="110"/>
                        <a:pt x="22" y="109"/>
                        <a:pt x="22" y="109"/>
                      </a:cubicBezTo>
                      <a:cubicBezTo>
                        <a:pt x="22" y="108"/>
                        <a:pt x="22" y="107"/>
                        <a:pt x="22" y="107"/>
                      </a:cubicBezTo>
                      <a:cubicBezTo>
                        <a:pt x="22" y="107"/>
                        <a:pt x="21" y="106"/>
                        <a:pt x="20" y="106"/>
                      </a:cubicBezTo>
                      <a:cubicBezTo>
                        <a:pt x="19" y="106"/>
                        <a:pt x="19" y="106"/>
                        <a:pt x="19" y="106"/>
                      </a:cubicBezTo>
                      <a:cubicBezTo>
                        <a:pt x="19" y="106"/>
                        <a:pt x="19" y="106"/>
                        <a:pt x="19" y="106"/>
                      </a:cubicBezTo>
                      <a:cubicBezTo>
                        <a:pt x="19" y="106"/>
                        <a:pt x="19" y="106"/>
                        <a:pt x="19" y="106"/>
                      </a:cubicBezTo>
                      <a:cubicBezTo>
                        <a:pt x="18" y="106"/>
                        <a:pt x="18" y="106"/>
                        <a:pt x="18" y="106"/>
                      </a:cubicBezTo>
                      <a:cubicBezTo>
                        <a:pt x="17" y="106"/>
                        <a:pt x="17" y="106"/>
                        <a:pt x="17" y="106"/>
                      </a:cubicBezTo>
                      <a:cubicBezTo>
                        <a:pt x="16" y="106"/>
                        <a:pt x="16" y="105"/>
                        <a:pt x="16" y="105"/>
                      </a:cubicBezTo>
                      <a:cubicBezTo>
                        <a:pt x="16" y="105"/>
                        <a:pt x="16" y="105"/>
                        <a:pt x="16" y="105"/>
                      </a:cubicBezTo>
                      <a:cubicBezTo>
                        <a:pt x="16" y="105"/>
                        <a:pt x="16" y="104"/>
                        <a:pt x="16" y="103"/>
                      </a:cubicBezTo>
                      <a:cubicBezTo>
                        <a:pt x="16" y="103"/>
                        <a:pt x="16" y="103"/>
                        <a:pt x="16" y="103"/>
                      </a:cubicBezTo>
                      <a:cubicBezTo>
                        <a:pt x="17" y="104"/>
                        <a:pt x="17" y="104"/>
                        <a:pt x="17" y="104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17" y="101"/>
                        <a:pt x="17" y="100"/>
                        <a:pt x="17" y="99"/>
                      </a:cubicBez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8" y="99"/>
                        <a:pt x="18" y="99"/>
                        <a:pt x="18" y="99"/>
                      </a:cubicBezTo>
                      <a:cubicBezTo>
                        <a:pt x="18" y="99"/>
                        <a:pt x="18" y="99"/>
                        <a:pt x="18" y="99"/>
                      </a:cubicBezTo>
                      <a:cubicBezTo>
                        <a:pt x="19" y="99"/>
                        <a:pt x="19" y="99"/>
                        <a:pt x="19" y="99"/>
                      </a:cubicBezTo>
                      <a:cubicBezTo>
                        <a:pt x="20" y="99"/>
                        <a:pt x="21" y="99"/>
                        <a:pt x="22" y="96"/>
                      </a:cubicBezTo>
                      <a:cubicBezTo>
                        <a:pt x="22" y="95"/>
                        <a:pt x="22" y="94"/>
                        <a:pt x="22" y="93"/>
                      </a:cubicBezTo>
                      <a:cubicBezTo>
                        <a:pt x="22" y="92"/>
                        <a:pt x="22" y="92"/>
                        <a:pt x="22" y="92"/>
                      </a:cubicBezTo>
                      <a:cubicBezTo>
                        <a:pt x="22" y="92"/>
                        <a:pt x="22" y="92"/>
                        <a:pt x="22" y="92"/>
                      </a:cubicBezTo>
                      <a:cubicBezTo>
                        <a:pt x="20" y="91"/>
                        <a:pt x="20" y="91"/>
                        <a:pt x="20" y="91"/>
                      </a:cubicBezTo>
                      <a:cubicBezTo>
                        <a:pt x="20" y="91"/>
                        <a:pt x="20" y="91"/>
                        <a:pt x="19" y="91"/>
                      </a:cubicBezTo>
                      <a:cubicBezTo>
                        <a:pt x="19" y="91"/>
                        <a:pt x="18" y="91"/>
                        <a:pt x="18" y="92"/>
                      </a:cubicBezTo>
                      <a:cubicBezTo>
                        <a:pt x="16" y="92"/>
                        <a:pt x="16" y="93"/>
                        <a:pt x="15" y="94"/>
                      </a:cubicBezTo>
                      <a:cubicBezTo>
                        <a:pt x="15" y="94"/>
                        <a:pt x="15" y="94"/>
                        <a:pt x="15" y="94"/>
                      </a:cubicBezTo>
                      <a:cubicBezTo>
                        <a:pt x="15" y="94"/>
                        <a:pt x="15" y="94"/>
                        <a:pt x="15" y="94"/>
                      </a:cubicBezTo>
                      <a:cubicBezTo>
                        <a:pt x="15" y="94"/>
                        <a:pt x="15" y="94"/>
                        <a:pt x="15" y="94"/>
                      </a:cubicBezTo>
                      <a:cubicBezTo>
                        <a:pt x="14" y="94"/>
                        <a:pt x="14" y="94"/>
                        <a:pt x="14" y="94"/>
                      </a:cubicBezTo>
                      <a:cubicBezTo>
                        <a:pt x="14" y="95"/>
                        <a:pt x="14" y="95"/>
                        <a:pt x="14" y="95"/>
                      </a:cubicBezTo>
                      <a:cubicBezTo>
                        <a:pt x="14" y="96"/>
                        <a:pt x="14" y="96"/>
                        <a:pt x="14" y="96"/>
                      </a:cubicBezTo>
                      <a:cubicBezTo>
                        <a:pt x="14" y="96"/>
                        <a:pt x="14" y="96"/>
                        <a:pt x="14" y="96"/>
                      </a:cubicBezTo>
                      <a:cubicBezTo>
                        <a:pt x="13" y="96"/>
                        <a:pt x="13" y="96"/>
                        <a:pt x="13" y="96"/>
                      </a:cubicBezTo>
                      <a:cubicBezTo>
                        <a:pt x="13" y="96"/>
                        <a:pt x="13" y="96"/>
                        <a:pt x="13" y="96"/>
                      </a:cubicBezTo>
                      <a:cubicBezTo>
                        <a:pt x="13" y="96"/>
                        <a:pt x="12" y="97"/>
                        <a:pt x="12" y="97"/>
                      </a:cubicBezTo>
                      <a:cubicBezTo>
                        <a:pt x="11" y="97"/>
                        <a:pt x="11" y="97"/>
                        <a:pt x="11" y="97"/>
                      </a:cubicBezTo>
                      <a:cubicBezTo>
                        <a:pt x="11" y="98"/>
                        <a:pt x="11" y="98"/>
                        <a:pt x="11" y="98"/>
                      </a:cubicBezTo>
                      <a:cubicBezTo>
                        <a:pt x="10" y="98"/>
                        <a:pt x="9" y="99"/>
                        <a:pt x="9" y="100"/>
                      </a:cubicBez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9" y="98"/>
                        <a:pt x="9" y="98"/>
                        <a:pt x="9" y="98"/>
                      </a:cubicBezTo>
                      <a:cubicBezTo>
                        <a:pt x="9" y="97"/>
                        <a:pt x="9" y="97"/>
                        <a:pt x="9" y="97"/>
                      </a:cubicBezTo>
                      <a:cubicBezTo>
                        <a:pt x="9" y="96"/>
                        <a:pt x="8" y="96"/>
                        <a:pt x="8" y="96"/>
                      </a:cubicBezTo>
                      <a:cubicBezTo>
                        <a:pt x="7" y="96"/>
                        <a:pt x="7" y="96"/>
                        <a:pt x="7" y="96"/>
                      </a:cubicBezTo>
                      <a:cubicBezTo>
                        <a:pt x="7" y="96"/>
                        <a:pt x="7" y="96"/>
                        <a:pt x="7" y="96"/>
                      </a:cubicBezTo>
                      <a:cubicBezTo>
                        <a:pt x="7" y="95"/>
                        <a:pt x="7" y="95"/>
                        <a:pt x="7" y="95"/>
                      </a:cubicBezTo>
                      <a:cubicBezTo>
                        <a:pt x="7" y="94"/>
                        <a:pt x="7" y="94"/>
                        <a:pt x="7" y="94"/>
                      </a:cubicBezTo>
                      <a:cubicBezTo>
                        <a:pt x="7" y="93"/>
                        <a:pt x="7" y="93"/>
                        <a:pt x="7" y="93"/>
                      </a:cubicBezTo>
                      <a:cubicBezTo>
                        <a:pt x="8" y="93"/>
                        <a:pt x="8" y="93"/>
                        <a:pt x="8" y="93"/>
                      </a:cubicBezTo>
                      <a:cubicBezTo>
                        <a:pt x="9" y="94"/>
                        <a:pt x="9" y="94"/>
                        <a:pt x="9" y="94"/>
                      </a:cubicBezTo>
                      <a:cubicBezTo>
                        <a:pt x="9" y="92"/>
                        <a:pt x="9" y="92"/>
                        <a:pt x="9" y="92"/>
                      </a:cubicBezTo>
                      <a:cubicBezTo>
                        <a:pt x="9" y="92"/>
                        <a:pt x="9" y="92"/>
                        <a:pt x="9" y="92"/>
                      </a:cubicBezTo>
                      <a:cubicBezTo>
                        <a:pt x="9" y="92"/>
                        <a:pt x="9" y="92"/>
                        <a:pt x="9" y="92"/>
                      </a:cubicBezTo>
                      <a:cubicBezTo>
                        <a:pt x="10" y="92"/>
                        <a:pt x="10" y="92"/>
                        <a:pt x="10" y="92"/>
                      </a:cubicBezTo>
                      <a:cubicBezTo>
                        <a:pt x="10" y="91"/>
                        <a:pt x="10" y="91"/>
                        <a:pt x="10" y="91"/>
                      </a:cubicBezTo>
                      <a:cubicBezTo>
                        <a:pt x="10" y="91"/>
                        <a:pt x="10" y="91"/>
                        <a:pt x="10" y="91"/>
                      </a:cubicBezTo>
                      <a:cubicBezTo>
                        <a:pt x="10" y="90"/>
                        <a:pt x="10" y="89"/>
                        <a:pt x="10" y="89"/>
                      </a:cubicBezTo>
                      <a:cubicBezTo>
                        <a:pt x="10" y="89"/>
                        <a:pt x="10" y="89"/>
                        <a:pt x="10" y="89"/>
                      </a:cubicBezTo>
                      <a:cubicBezTo>
                        <a:pt x="12" y="89"/>
                        <a:pt x="12" y="89"/>
                        <a:pt x="12" y="89"/>
                      </a:cubicBezTo>
                      <a:cubicBezTo>
                        <a:pt x="12" y="88"/>
                        <a:pt x="12" y="88"/>
                        <a:pt x="12" y="88"/>
                      </a:cubicBezTo>
                      <a:cubicBezTo>
                        <a:pt x="12" y="87"/>
                        <a:pt x="12" y="87"/>
                        <a:pt x="12" y="87"/>
                      </a:cubicBezTo>
                      <a:cubicBezTo>
                        <a:pt x="11" y="86"/>
                        <a:pt x="12" y="85"/>
                        <a:pt x="12" y="85"/>
                      </a:cubicBezTo>
                      <a:cubicBezTo>
                        <a:pt x="12" y="85"/>
                        <a:pt x="12" y="85"/>
                        <a:pt x="12" y="85"/>
                      </a:cubicBezTo>
                      <a:cubicBezTo>
                        <a:pt x="13" y="85"/>
                        <a:pt x="13" y="85"/>
                        <a:pt x="13" y="85"/>
                      </a:cubicBezTo>
                      <a:cubicBezTo>
                        <a:pt x="13" y="84"/>
                        <a:pt x="13" y="84"/>
                        <a:pt x="13" y="84"/>
                      </a:cubicBezTo>
                      <a:cubicBezTo>
                        <a:pt x="13" y="83"/>
                        <a:pt x="13" y="83"/>
                        <a:pt x="13" y="83"/>
                      </a:cubicBezTo>
                      <a:cubicBezTo>
                        <a:pt x="13" y="83"/>
                        <a:pt x="13" y="82"/>
                        <a:pt x="13" y="82"/>
                      </a:cubicBezTo>
                      <a:cubicBezTo>
                        <a:pt x="13" y="82"/>
                        <a:pt x="13" y="82"/>
                        <a:pt x="13" y="82"/>
                      </a:cubicBezTo>
                      <a:cubicBezTo>
                        <a:pt x="14" y="82"/>
                        <a:pt x="14" y="82"/>
                        <a:pt x="14" y="82"/>
                      </a:cubicBezTo>
                      <a:cubicBezTo>
                        <a:pt x="14" y="81"/>
                        <a:pt x="14" y="81"/>
                        <a:pt x="14" y="81"/>
                      </a:cubicBezTo>
                      <a:cubicBezTo>
                        <a:pt x="14" y="80"/>
                        <a:pt x="14" y="80"/>
                        <a:pt x="14" y="80"/>
                      </a:cubicBezTo>
                      <a:cubicBezTo>
                        <a:pt x="15" y="79"/>
                        <a:pt x="15" y="79"/>
                        <a:pt x="15" y="79"/>
                      </a:cubicBezTo>
                      <a:cubicBezTo>
                        <a:pt x="15" y="79"/>
                        <a:pt x="15" y="79"/>
                        <a:pt x="15" y="79"/>
                      </a:cubicBezTo>
                      <a:cubicBezTo>
                        <a:pt x="15" y="79"/>
                        <a:pt x="15" y="79"/>
                        <a:pt x="15" y="79"/>
                      </a:cubicBezTo>
                      <a:cubicBezTo>
                        <a:pt x="15" y="79"/>
                        <a:pt x="16" y="79"/>
                        <a:pt x="16" y="78"/>
                      </a:cubicBezTo>
                      <a:cubicBezTo>
                        <a:pt x="16" y="77"/>
                        <a:pt x="16" y="77"/>
                        <a:pt x="16" y="77"/>
                      </a:cubicBezTo>
                      <a:cubicBezTo>
                        <a:pt x="17" y="77"/>
                        <a:pt x="17" y="76"/>
                        <a:pt x="18" y="76"/>
                      </a:cubicBezTo>
                      <a:cubicBezTo>
                        <a:pt x="19" y="75"/>
                        <a:pt x="20" y="74"/>
                        <a:pt x="20" y="73"/>
                      </a:cubicBezTo>
                      <a:cubicBezTo>
                        <a:pt x="20" y="72"/>
                        <a:pt x="20" y="72"/>
                        <a:pt x="20" y="72"/>
                      </a:cubicBezTo>
                      <a:cubicBezTo>
                        <a:pt x="20" y="72"/>
                        <a:pt x="20" y="72"/>
                        <a:pt x="20" y="72"/>
                      </a:cubicBezTo>
                      <a:cubicBezTo>
                        <a:pt x="21" y="72"/>
                        <a:pt x="21" y="72"/>
                        <a:pt x="21" y="72"/>
                      </a:cubicBezTo>
                      <a:cubicBezTo>
                        <a:pt x="22" y="72"/>
                        <a:pt x="22" y="72"/>
                        <a:pt x="22" y="72"/>
                      </a:cubicBezTo>
                      <a:cubicBezTo>
                        <a:pt x="22" y="73"/>
                        <a:pt x="23" y="73"/>
                        <a:pt x="23" y="73"/>
                      </a:cubicBezTo>
                      <a:cubicBezTo>
                        <a:pt x="24" y="73"/>
                        <a:pt x="24" y="73"/>
                        <a:pt x="24" y="73"/>
                      </a:cubicBezTo>
                      <a:cubicBezTo>
                        <a:pt x="25" y="73"/>
                        <a:pt x="26" y="72"/>
                        <a:pt x="27" y="72"/>
                      </a:cubicBezTo>
                      <a:cubicBezTo>
                        <a:pt x="27" y="71"/>
                        <a:pt x="27" y="71"/>
                        <a:pt x="27" y="71"/>
                      </a:cubicBezTo>
                      <a:cubicBezTo>
                        <a:pt x="28" y="71"/>
                        <a:pt x="29" y="70"/>
                        <a:pt x="30" y="70"/>
                      </a:cubicBezTo>
                      <a:cubicBezTo>
                        <a:pt x="30" y="70"/>
                        <a:pt x="30" y="70"/>
                        <a:pt x="30" y="70"/>
                      </a:cubicBezTo>
                      <a:cubicBezTo>
                        <a:pt x="31" y="70"/>
                        <a:pt x="31" y="70"/>
                        <a:pt x="31" y="70"/>
                      </a:cubicBezTo>
                      <a:cubicBezTo>
                        <a:pt x="31" y="70"/>
                        <a:pt x="31" y="70"/>
                        <a:pt x="31" y="70"/>
                      </a:cubicBezTo>
                      <a:cubicBezTo>
                        <a:pt x="32" y="71"/>
                        <a:pt x="33" y="72"/>
                        <a:pt x="33" y="73"/>
                      </a:cubicBezTo>
                      <a:cubicBezTo>
                        <a:pt x="33" y="75"/>
                        <a:pt x="33" y="76"/>
                        <a:pt x="33" y="77"/>
                      </a:cubicBezTo>
                      <a:cubicBezTo>
                        <a:pt x="32" y="77"/>
                        <a:pt x="32" y="77"/>
                        <a:pt x="32" y="77"/>
                      </a:cubicBezTo>
                      <a:cubicBezTo>
                        <a:pt x="31" y="77"/>
                        <a:pt x="31" y="77"/>
                        <a:pt x="31" y="77"/>
                      </a:cubicBezTo>
                      <a:cubicBezTo>
                        <a:pt x="31" y="79"/>
                        <a:pt x="31" y="79"/>
                        <a:pt x="31" y="79"/>
                      </a:cubicBezTo>
                      <a:cubicBezTo>
                        <a:pt x="31" y="80"/>
                        <a:pt x="32" y="80"/>
                        <a:pt x="32" y="80"/>
                      </a:cubicBezTo>
                      <a:cubicBezTo>
                        <a:pt x="32" y="80"/>
                        <a:pt x="32" y="80"/>
                        <a:pt x="32" y="80"/>
                      </a:cubicBezTo>
                      <a:cubicBezTo>
                        <a:pt x="33" y="81"/>
                        <a:pt x="33" y="81"/>
                        <a:pt x="33" y="81"/>
                      </a:cubicBezTo>
                      <a:cubicBezTo>
                        <a:pt x="33" y="81"/>
                        <a:pt x="33" y="81"/>
                        <a:pt x="33" y="81"/>
                      </a:cubicBezTo>
                      <a:cubicBezTo>
                        <a:pt x="32" y="82"/>
                        <a:pt x="32" y="82"/>
                        <a:pt x="32" y="82"/>
                      </a:cubicBezTo>
                      <a:cubicBezTo>
                        <a:pt x="34" y="82"/>
                        <a:pt x="34" y="82"/>
                        <a:pt x="34" y="82"/>
                      </a:cubicBezTo>
                      <a:cubicBezTo>
                        <a:pt x="36" y="82"/>
                        <a:pt x="36" y="79"/>
                        <a:pt x="36" y="78"/>
                      </a:cubicBezTo>
                      <a:cubicBezTo>
                        <a:pt x="36" y="77"/>
                        <a:pt x="36" y="76"/>
                        <a:pt x="36" y="76"/>
                      </a:cubicBezTo>
                      <a:cubicBezTo>
                        <a:pt x="36" y="76"/>
                        <a:pt x="36" y="76"/>
                        <a:pt x="36" y="76"/>
                      </a:cubicBezTo>
                      <a:cubicBezTo>
                        <a:pt x="37" y="76"/>
                        <a:pt x="37" y="76"/>
                        <a:pt x="37" y="76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4"/>
                        <a:pt x="37" y="73"/>
                        <a:pt x="38" y="73"/>
                      </a:cubicBezTo>
                      <a:cubicBezTo>
                        <a:pt x="38" y="73"/>
                        <a:pt x="38" y="73"/>
                        <a:pt x="38" y="73"/>
                      </a:cubicBezTo>
                      <a:cubicBezTo>
                        <a:pt x="39" y="73"/>
                        <a:pt x="39" y="73"/>
                        <a:pt x="39" y="73"/>
                      </a:cubicBezTo>
                      <a:cubicBezTo>
                        <a:pt x="39" y="72"/>
                        <a:pt x="39" y="72"/>
                        <a:pt x="39" y="72"/>
                      </a:cubicBezTo>
                      <a:cubicBezTo>
                        <a:pt x="39" y="72"/>
                        <a:pt x="39" y="72"/>
                        <a:pt x="39" y="72"/>
                      </a:cubicBezTo>
                      <a:cubicBezTo>
                        <a:pt x="39" y="70"/>
                        <a:pt x="39" y="69"/>
                        <a:pt x="39" y="69"/>
                      </a:cubicBezTo>
                      <a:cubicBezTo>
                        <a:pt x="39" y="69"/>
                        <a:pt x="39" y="69"/>
                        <a:pt x="39" y="69"/>
                      </a:cubicBezTo>
                      <a:cubicBezTo>
                        <a:pt x="39" y="69"/>
                        <a:pt x="39" y="69"/>
                        <a:pt x="39" y="69"/>
                      </a:cubicBezTo>
                      <a:cubicBezTo>
                        <a:pt x="39" y="69"/>
                        <a:pt x="39" y="69"/>
                        <a:pt x="39" y="69"/>
                      </a:cubicBezTo>
                      <a:cubicBezTo>
                        <a:pt x="40" y="69"/>
                        <a:pt x="40" y="69"/>
                        <a:pt x="40" y="69"/>
                      </a:cubicBezTo>
                      <a:cubicBezTo>
                        <a:pt x="40" y="69"/>
                        <a:pt x="40" y="69"/>
                        <a:pt x="40" y="69"/>
                      </a:cubicBezTo>
                      <a:cubicBezTo>
                        <a:pt x="41" y="69"/>
                        <a:pt x="42" y="69"/>
                        <a:pt x="42" y="68"/>
                      </a:cubicBezTo>
                      <a:cubicBezTo>
                        <a:pt x="42" y="68"/>
                        <a:pt x="42" y="68"/>
                        <a:pt x="42" y="68"/>
                      </a:cubicBezTo>
                      <a:cubicBezTo>
                        <a:pt x="42" y="68"/>
                        <a:pt x="43" y="67"/>
                        <a:pt x="43" y="67"/>
                      </a:cubicBezTo>
                      <a:cubicBezTo>
                        <a:pt x="44" y="68"/>
                        <a:pt x="44" y="68"/>
                        <a:pt x="44" y="68"/>
                      </a:cubicBezTo>
                      <a:cubicBezTo>
                        <a:pt x="45" y="68"/>
                        <a:pt x="45" y="68"/>
                        <a:pt x="45" y="68"/>
                      </a:cubicBezTo>
                      <a:cubicBezTo>
                        <a:pt x="45" y="67"/>
                        <a:pt x="45" y="67"/>
                        <a:pt x="45" y="67"/>
                      </a:cubicBezTo>
                      <a:cubicBezTo>
                        <a:pt x="45" y="66"/>
                        <a:pt x="45" y="66"/>
                        <a:pt x="45" y="66"/>
                      </a:cubicBezTo>
                      <a:cubicBezTo>
                        <a:pt x="45" y="66"/>
                        <a:pt x="45" y="65"/>
                        <a:pt x="44" y="64"/>
                      </a:cubicBezTo>
                      <a:cubicBezTo>
                        <a:pt x="43" y="64"/>
                        <a:pt x="43" y="64"/>
                        <a:pt x="43" y="64"/>
                      </a:cubicBezTo>
                      <a:cubicBezTo>
                        <a:pt x="43" y="63"/>
                        <a:pt x="43" y="63"/>
                        <a:pt x="43" y="63"/>
                      </a:cubicBezTo>
                      <a:cubicBezTo>
                        <a:pt x="43" y="63"/>
                        <a:pt x="43" y="63"/>
                        <a:pt x="43" y="63"/>
                      </a:cubicBezTo>
                      <a:cubicBezTo>
                        <a:pt x="45" y="63"/>
                        <a:pt x="45" y="63"/>
                        <a:pt x="45" y="63"/>
                      </a:cubicBezTo>
                      <a:cubicBezTo>
                        <a:pt x="45" y="63"/>
                        <a:pt x="45" y="63"/>
                        <a:pt x="45" y="63"/>
                      </a:cubicBezTo>
                      <a:cubicBezTo>
                        <a:pt x="46" y="63"/>
                        <a:pt x="46" y="63"/>
                        <a:pt x="46" y="63"/>
                      </a:cubicBezTo>
                      <a:cubicBezTo>
                        <a:pt x="47" y="63"/>
                        <a:pt x="47" y="63"/>
                        <a:pt x="47" y="62"/>
                      </a:cubicBezTo>
                      <a:cubicBezTo>
                        <a:pt x="48" y="62"/>
                        <a:pt x="48" y="61"/>
                        <a:pt x="49" y="60"/>
                      </a:cubicBezTo>
                      <a:cubicBezTo>
                        <a:pt x="50" y="60"/>
                        <a:pt x="50" y="59"/>
                        <a:pt x="51" y="59"/>
                      </a:cubicBezTo>
                      <a:cubicBezTo>
                        <a:pt x="52" y="59"/>
                        <a:pt x="52" y="59"/>
                        <a:pt x="52" y="59"/>
                      </a:cubicBezTo>
                      <a:cubicBezTo>
                        <a:pt x="52" y="59"/>
                        <a:pt x="53" y="59"/>
                        <a:pt x="53" y="58"/>
                      </a:cubicBezTo>
                      <a:cubicBezTo>
                        <a:pt x="53" y="58"/>
                        <a:pt x="53" y="58"/>
                        <a:pt x="53" y="58"/>
                      </a:cubicBezTo>
                      <a:cubicBezTo>
                        <a:pt x="54" y="58"/>
                        <a:pt x="54" y="57"/>
                        <a:pt x="54" y="57"/>
                      </a:cubicBezTo>
                      <a:cubicBezTo>
                        <a:pt x="55" y="56"/>
                        <a:pt x="55" y="56"/>
                        <a:pt x="55" y="56"/>
                      </a:cubicBezTo>
                      <a:cubicBezTo>
                        <a:pt x="55" y="56"/>
                        <a:pt x="55" y="56"/>
                        <a:pt x="55" y="56"/>
                      </a:cubicBezTo>
                      <a:cubicBezTo>
                        <a:pt x="56" y="56"/>
                        <a:pt x="56" y="56"/>
                        <a:pt x="56" y="55"/>
                      </a:cubicBezTo>
                      <a:cubicBezTo>
                        <a:pt x="56" y="54"/>
                        <a:pt x="56" y="54"/>
                        <a:pt x="56" y="54"/>
                      </a:cubicBezTo>
                      <a:cubicBezTo>
                        <a:pt x="56" y="52"/>
                        <a:pt x="56" y="52"/>
                        <a:pt x="56" y="52"/>
                      </a:cubicBezTo>
                      <a:cubicBezTo>
                        <a:pt x="56" y="52"/>
                        <a:pt x="57" y="52"/>
                        <a:pt x="57" y="51"/>
                      </a:cubicBezTo>
                      <a:cubicBezTo>
                        <a:pt x="58" y="50"/>
                        <a:pt x="59" y="48"/>
                        <a:pt x="61" y="47"/>
                      </a:cubicBezTo>
                      <a:cubicBezTo>
                        <a:pt x="61" y="47"/>
                        <a:pt x="61" y="47"/>
                        <a:pt x="61" y="47"/>
                      </a:cubicBezTo>
                      <a:cubicBezTo>
                        <a:pt x="62" y="47"/>
                        <a:pt x="62" y="47"/>
                        <a:pt x="62" y="47"/>
                      </a:cubicBezTo>
                      <a:cubicBezTo>
                        <a:pt x="63" y="47"/>
                        <a:pt x="63" y="47"/>
                        <a:pt x="63" y="46"/>
                      </a:cubicBezTo>
                      <a:cubicBezTo>
                        <a:pt x="63" y="46"/>
                        <a:pt x="63" y="46"/>
                        <a:pt x="63" y="46"/>
                      </a:cubicBezTo>
                      <a:cubicBezTo>
                        <a:pt x="63" y="46"/>
                        <a:pt x="63" y="46"/>
                        <a:pt x="63" y="46"/>
                      </a:cubicBezTo>
                      <a:cubicBezTo>
                        <a:pt x="64" y="46"/>
                        <a:pt x="64" y="46"/>
                        <a:pt x="64" y="46"/>
                      </a:cubicBezTo>
                      <a:cubicBezTo>
                        <a:pt x="64" y="46"/>
                        <a:pt x="64" y="46"/>
                        <a:pt x="64" y="46"/>
                      </a:cubicBezTo>
                      <a:cubicBezTo>
                        <a:pt x="66" y="46"/>
                        <a:pt x="66" y="46"/>
                        <a:pt x="66" y="46"/>
                      </a:cubicBezTo>
                      <a:cubicBezTo>
                        <a:pt x="67" y="46"/>
                        <a:pt x="68" y="45"/>
                        <a:pt x="68" y="45"/>
                      </a:cubicBezTo>
                      <a:cubicBezTo>
                        <a:pt x="68" y="45"/>
                        <a:pt x="68" y="45"/>
                        <a:pt x="68" y="45"/>
                      </a:cubicBezTo>
                      <a:cubicBezTo>
                        <a:pt x="68" y="45"/>
                        <a:pt x="68" y="45"/>
                        <a:pt x="68" y="45"/>
                      </a:cubicBezTo>
                      <a:cubicBezTo>
                        <a:pt x="69" y="44"/>
                        <a:pt x="69" y="44"/>
                        <a:pt x="69" y="44"/>
                      </a:cubicBezTo>
                      <a:cubicBezTo>
                        <a:pt x="69" y="43"/>
                        <a:pt x="69" y="42"/>
                        <a:pt x="69" y="42"/>
                      </a:cubicBezTo>
                      <a:cubicBezTo>
                        <a:pt x="69" y="41"/>
                        <a:pt x="69" y="41"/>
                        <a:pt x="69" y="41"/>
                      </a:cubicBezTo>
                      <a:cubicBezTo>
                        <a:pt x="69" y="40"/>
                        <a:pt x="69" y="40"/>
                        <a:pt x="69" y="40"/>
                      </a:cubicBezTo>
                      <a:cubicBezTo>
                        <a:pt x="70" y="40"/>
                        <a:pt x="70" y="40"/>
                        <a:pt x="70" y="40"/>
                      </a:cubicBezTo>
                      <a:cubicBezTo>
                        <a:pt x="70" y="39"/>
                        <a:pt x="70" y="39"/>
                        <a:pt x="70" y="39"/>
                      </a:cubicBezTo>
                      <a:cubicBezTo>
                        <a:pt x="70" y="39"/>
                        <a:pt x="71" y="39"/>
                        <a:pt x="71" y="39"/>
                      </a:cubicBezTo>
                      <a:cubicBezTo>
                        <a:pt x="71" y="39"/>
                        <a:pt x="71" y="39"/>
                        <a:pt x="71" y="39"/>
                      </a:cubicBezTo>
                      <a:cubicBezTo>
                        <a:pt x="72" y="39"/>
                        <a:pt x="72" y="39"/>
                        <a:pt x="72" y="39"/>
                      </a:cubicBezTo>
                      <a:cubicBezTo>
                        <a:pt x="72" y="37"/>
                        <a:pt x="72" y="37"/>
                        <a:pt x="72" y="37"/>
                      </a:cubicBezTo>
                      <a:cubicBezTo>
                        <a:pt x="72" y="37"/>
                        <a:pt x="72" y="37"/>
                        <a:pt x="72" y="37"/>
                      </a:cubicBezTo>
                      <a:cubicBezTo>
                        <a:pt x="73" y="37"/>
                        <a:pt x="73" y="37"/>
                        <a:pt x="73" y="37"/>
                      </a:cubicBezTo>
                      <a:cubicBezTo>
                        <a:pt x="74" y="37"/>
                        <a:pt x="74" y="37"/>
                        <a:pt x="74" y="37"/>
                      </a:cubicBezTo>
                      <a:cubicBezTo>
                        <a:pt x="75" y="37"/>
                        <a:pt x="75" y="37"/>
                        <a:pt x="75" y="37"/>
                      </a:cubicBezTo>
                      <a:cubicBezTo>
                        <a:pt x="75" y="36"/>
                        <a:pt x="75" y="36"/>
                        <a:pt x="75" y="36"/>
                      </a:cubicBezTo>
                      <a:cubicBezTo>
                        <a:pt x="75" y="36"/>
                        <a:pt x="75" y="36"/>
                        <a:pt x="75" y="36"/>
                      </a:cubicBezTo>
                      <a:cubicBezTo>
                        <a:pt x="75" y="36"/>
                        <a:pt x="75" y="36"/>
                        <a:pt x="75" y="36"/>
                      </a:cubicBezTo>
                      <a:cubicBezTo>
                        <a:pt x="76" y="36"/>
                        <a:pt x="76" y="36"/>
                        <a:pt x="76" y="36"/>
                      </a:cubicBezTo>
                      <a:cubicBezTo>
                        <a:pt x="77" y="36"/>
                        <a:pt x="78" y="35"/>
                        <a:pt x="78" y="35"/>
                      </a:cubicBezTo>
                      <a:cubicBezTo>
                        <a:pt x="78" y="34"/>
                        <a:pt x="78" y="34"/>
                        <a:pt x="78" y="34"/>
                      </a:cubicBezTo>
                      <a:cubicBezTo>
                        <a:pt x="78" y="35"/>
                        <a:pt x="78" y="35"/>
                        <a:pt x="78" y="35"/>
                      </a:cubicBezTo>
                      <a:cubicBezTo>
                        <a:pt x="78" y="35"/>
                        <a:pt x="78" y="35"/>
                        <a:pt x="78" y="35"/>
                      </a:cubicBezTo>
                      <a:cubicBezTo>
                        <a:pt x="80" y="35"/>
                        <a:pt x="80" y="35"/>
                        <a:pt x="80" y="35"/>
                      </a:cubicBezTo>
                      <a:cubicBezTo>
                        <a:pt x="81" y="35"/>
                        <a:pt x="81" y="35"/>
                        <a:pt x="81" y="35"/>
                      </a:cubicBezTo>
                      <a:cubicBezTo>
                        <a:pt x="81" y="35"/>
                        <a:pt x="82" y="34"/>
                        <a:pt x="82" y="34"/>
                      </a:cubicBezTo>
                      <a:cubicBezTo>
                        <a:pt x="82" y="33"/>
                        <a:pt x="82" y="33"/>
                        <a:pt x="82" y="33"/>
                      </a:cubicBezTo>
                      <a:cubicBezTo>
                        <a:pt x="83" y="33"/>
                        <a:pt x="83" y="32"/>
                        <a:pt x="83" y="31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0" y="30"/>
                        <a:pt x="80" y="30"/>
                        <a:pt x="80" y="30"/>
                      </a:cubicBezTo>
                      <a:cubicBezTo>
                        <a:pt x="79" y="30"/>
                        <a:pt x="79" y="30"/>
                        <a:pt x="79" y="31"/>
                      </a:cubicBezTo>
                      <a:cubicBezTo>
                        <a:pt x="78" y="31"/>
                        <a:pt x="78" y="31"/>
                        <a:pt x="78" y="31"/>
                      </a:cubicBezTo>
                      <a:cubicBezTo>
                        <a:pt x="78" y="31"/>
                        <a:pt x="78" y="31"/>
                        <a:pt x="78" y="31"/>
                      </a:cubicBezTo>
                      <a:cubicBezTo>
                        <a:pt x="77" y="31"/>
                        <a:pt x="77" y="31"/>
                        <a:pt x="77" y="31"/>
                      </a:cubicBezTo>
                      <a:cubicBezTo>
                        <a:pt x="76" y="30"/>
                        <a:pt x="76" y="30"/>
                        <a:pt x="76" y="30"/>
                      </a:cubicBezTo>
                      <a:cubicBezTo>
                        <a:pt x="76" y="30"/>
                        <a:pt x="76" y="30"/>
                        <a:pt x="76" y="30"/>
                      </a:cubicBezTo>
                      <a:cubicBezTo>
                        <a:pt x="77" y="30"/>
                        <a:pt x="77" y="30"/>
                        <a:pt x="77" y="30"/>
                      </a:cubicBezTo>
                      <a:cubicBezTo>
                        <a:pt x="78" y="30"/>
                        <a:pt x="78" y="30"/>
                        <a:pt x="78" y="30"/>
                      </a:cubicBezTo>
                      <a:cubicBezTo>
                        <a:pt x="78" y="29"/>
                        <a:pt x="78" y="29"/>
                        <a:pt x="78" y="29"/>
                      </a:cubicBezTo>
                      <a:cubicBezTo>
                        <a:pt x="78" y="29"/>
                        <a:pt x="78" y="29"/>
                        <a:pt x="78" y="29"/>
                      </a:cubicBezTo>
                      <a:cubicBezTo>
                        <a:pt x="79" y="29"/>
                        <a:pt x="79" y="29"/>
                        <a:pt x="79" y="29"/>
                      </a:cubicBezTo>
                      <a:cubicBezTo>
                        <a:pt x="80" y="29"/>
                        <a:pt x="80" y="29"/>
                        <a:pt x="80" y="29"/>
                      </a:cubicBezTo>
                      <a:cubicBezTo>
                        <a:pt x="80" y="29"/>
                        <a:pt x="80" y="29"/>
                        <a:pt x="80" y="29"/>
                      </a:cubicBezTo>
                      <a:cubicBezTo>
                        <a:pt x="81" y="27"/>
                        <a:pt x="81" y="27"/>
                        <a:pt x="81" y="27"/>
                      </a:cubicBezTo>
                      <a:cubicBezTo>
                        <a:pt x="81" y="27"/>
                        <a:pt x="81" y="27"/>
                        <a:pt x="81" y="27"/>
                      </a:cubicBezTo>
                      <a:cubicBezTo>
                        <a:pt x="82" y="27"/>
                        <a:pt x="82" y="27"/>
                        <a:pt x="82" y="27"/>
                      </a:cubicBezTo>
                      <a:cubicBezTo>
                        <a:pt x="82" y="27"/>
                        <a:pt x="82" y="27"/>
                        <a:pt x="82" y="27"/>
                      </a:cubicBezTo>
                      <a:cubicBezTo>
                        <a:pt x="93" y="27"/>
                        <a:pt x="93" y="27"/>
                        <a:pt x="93" y="27"/>
                      </a:cubicBezTo>
                      <a:cubicBezTo>
                        <a:pt x="93" y="27"/>
                        <a:pt x="93" y="27"/>
                        <a:pt x="93" y="27"/>
                      </a:cubicBezTo>
                      <a:cubicBezTo>
                        <a:pt x="93" y="26"/>
                        <a:pt x="93" y="26"/>
                        <a:pt x="93" y="26"/>
                      </a:cubicBezTo>
                      <a:cubicBezTo>
                        <a:pt x="94" y="26"/>
                        <a:pt x="94" y="26"/>
                        <a:pt x="94" y="26"/>
                      </a:cubicBezTo>
                      <a:cubicBezTo>
                        <a:pt x="95" y="26"/>
                        <a:pt x="95" y="26"/>
                        <a:pt x="95" y="26"/>
                      </a:cubicBezTo>
                      <a:cubicBezTo>
                        <a:pt x="95" y="25"/>
                        <a:pt x="95" y="25"/>
                        <a:pt x="95" y="25"/>
                      </a:cubicBezTo>
                      <a:cubicBezTo>
                        <a:pt x="95" y="25"/>
                        <a:pt x="95" y="25"/>
                        <a:pt x="95" y="25"/>
                      </a:cubicBezTo>
                      <a:cubicBezTo>
                        <a:pt x="95" y="25"/>
                        <a:pt x="95" y="25"/>
                        <a:pt x="95" y="25"/>
                      </a:cubicBezTo>
                      <a:cubicBezTo>
                        <a:pt x="96" y="24"/>
                        <a:pt x="96" y="24"/>
                        <a:pt x="96" y="24"/>
                      </a:cubicBezTo>
                      <a:cubicBezTo>
                        <a:pt x="96" y="23"/>
                        <a:pt x="96" y="23"/>
                        <a:pt x="96" y="23"/>
                      </a:cubicBezTo>
                      <a:cubicBezTo>
                        <a:pt x="97" y="23"/>
                        <a:pt x="97" y="23"/>
                        <a:pt x="97" y="23"/>
                      </a:cubicBezTo>
                      <a:cubicBezTo>
                        <a:pt x="97" y="23"/>
                        <a:pt x="97" y="23"/>
                        <a:pt x="98" y="23"/>
                      </a:cubicBezTo>
                      <a:cubicBezTo>
                        <a:pt x="98" y="23"/>
                        <a:pt x="99" y="23"/>
                        <a:pt x="99" y="23"/>
                      </a:cubicBezTo>
                      <a:cubicBezTo>
                        <a:pt x="100" y="23"/>
                        <a:pt x="100" y="23"/>
                        <a:pt x="101" y="23"/>
                      </a:cubicBezTo>
                      <a:cubicBezTo>
                        <a:pt x="101" y="23"/>
                        <a:pt x="101" y="23"/>
                        <a:pt x="101" y="23"/>
                      </a:cubicBezTo>
                      <a:cubicBezTo>
                        <a:pt x="101" y="23"/>
                        <a:pt x="101" y="23"/>
                        <a:pt x="101" y="23"/>
                      </a:cubicBezTo>
                      <a:cubicBezTo>
                        <a:pt x="102" y="23"/>
                        <a:pt x="102" y="23"/>
                        <a:pt x="102" y="23"/>
                      </a:cubicBezTo>
                      <a:cubicBezTo>
                        <a:pt x="103" y="23"/>
                        <a:pt x="103" y="22"/>
                        <a:pt x="103" y="22"/>
                      </a:cubicBezTo>
                      <a:cubicBezTo>
                        <a:pt x="104" y="21"/>
                        <a:pt x="104" y="21"/>
                        <a:pt x="104" y="20"/>
                      </a:cubicBezTo>
                      <a:cubicBezTo>
                        <a:pt x="103" y="19"/>
                        <a:pt x="103" y="18"/>
                        <a:pt x="103" y="18"/>
                      </a:cubicBezTo>
                      <a:cubicBezTo>
                        <a:pt x="103" y="18"/>
                        <a:pt x="103" y="18"/>
                        <a:pt x="103" y="18"/>
                      </a:cubicBezTo>
                      <a:cubicBezTo>
                        <a:pt x="102" y="17"/>
                        <a:pt x="102" y="17"/>
                        <a:pt x="102" y="16"/>
                      </a:cubicBezTo>
                      <a:cubicBezTo>
                        <a:pt x="102" y="11"/>
                        <a:pt x="102" y="11"/>
                        <a:pt x="102" y="11"/>
                      </a:cubicBezTo>
                      <a:cubicBezTo>
                        <a:pt x="101" y="11"/>
                        <a:pt x="101" y="11"/>
                        <a:pt x="101" y="11"/>
                      </a:cubicBezTo>
                      <a:cubicBezTo>
                        <a:pt x="100" y="11"/>
                        <a:pt x="100" y="12"/>
                        <a:pt x="99" y="12"/>
                      </a:cubicBezTo>
                      <a:cubicBezTo>
                        <a:pt x="99" y="12"/>
                        <a:pt x="99" y="12"/>
                        <a:pt x="99" y="12"/>
                      </a:cubicBezTo>
                      <a:cubicBezTo>
                        <a:pt x="98" y="13"/>
                        <a:pt x="98" y="13"/>
                        <a:pt x="98" y="13"/>
                      </a:cubicBezTo>
                      <a:cubicBezTo>
                        <a:pt x="97" y="12"/>
                        <a:pt x="97" y="12"/>
                        <a:pt x="97" y="12"/>
                      </a:cubicBezTo>
                      <a:cubicBezTo>
                        <a:pt x="97" y="12"/>
                        <a:pt x="97" y="12"/>
                        <a:pt x="97" y="12"/>
                      </a:cubicBezTo>
                      <a:cubicBezTo>
                        <a:pt x="96" y="12"/>
                        <a:pt x="96" y="12"/>
                        <a:pt x="96" y="12"/>
                      </a:cubicBezTo>
                      <a:cubicBezTo>
                        <a:pt x="96" y="12"/>
                        <a:pt x="96" y="12"/>
                        <a:pt x="96" y="12"/>
                      </a:cubicBezTo>
                      <a:cubicBezTo>
                        <a:pt x="97" y="12"/>
                        <a:pt x="97" y="12"/>
                        <a:pt x="97" y="12"/>
                      </a:cubicBezTo>
                      <a:cubicBezTo>
                        <a:pt x="98" y="12"/>
                        <a:pt x="98" y="12"/>
                        <a:pt x="98" y="12"/>
                      </a:cubicBezTo>
                      <a:cubicBezTo>
                        <a:pt x="98" y="10"/>
                        <a:pt x="98" y="10"/>
                        <a:pt x="98" y="10"/>
                      </a:cubicBezTo>
                      <a:cubicBezTo>
                        <a:pt x="98" y="9"/>
                        <a:pt x="97" y="8"/>
                        <a:pt x="96" y="8"/>
                      </a:cubicBezTo>
                      <a:cubicBezTo>
                        <a:pt x="96" y="8"/>
                        <a:pt x="96" y="8"/>
                        <a:pt x="96" y="8"/>
                      </a:cubicBezTo>
                      <a:cubicBezTo>
                        <a:pt x="96" y="8"/>
                        <a:pt x="96" y="8"/>
                        <a:pt x="96" y="8"/>
                      </a:cubicBezTo>
                      <a:cubicBezTo>
                        <a:pt x="90" y="8"/>
                        <a:pt x="90" y="8"/>
                        <a:pt x="90" y="8"/>
                      </a:cubicBezTo>
                      <a:cubicBezTo>
                        <a:pt x="89" y="8"/>
                        <a:pt x="89" y="9"/>
                        <a:pt x="88" y="9"/>
                      </a:cubicBezTo>
                      <a:cubicBezTo>
                        <a:pt x="88" y="10"/>
                        <a:pt x="88" y="11"/>
                        <a:pt x="87" y="11"/>
                      </a:cubicBezTo>
                      <a:cubicBezTo>
                        <a:pt x="87" y="11"/>
                        <a:pt x="86" y="11"/>
                        <a:pt x="86" y="11"/>
                      </a:cubicBezTo>
                      <a:cubicBezTo>
                        <a:pt x="85" y="11"/>
                        <a:pt x="85" y="11"/>
                        <a:pt x="85" y="11"/>
                      </a:cubicBezTo>
                      <a:cubicBezTo>
                        <a:pt x="85" y="11"/>
                        <a:pt x="85" y="11"/>
                        <a:pt x="85" y="11"/>
                      </a:cubicBezTo>
                      <a:cubicBezTo>
                        <a:pt x="81" y="11"/>
                        <a:pt x="81" y="11"/>
                        <a:pt x="81" y="11"/>
                      </a:cubicBezTo>
                      <a:cubicBezTo>
                        <a:pt x="81" y="12"/>
                        <a:pt x="81" y="12"/>
                        <a:pt x="81" y="12"/>
                      </a:cubicBezTo>
                      <a:cubicBezTo>
                        <a:pt x="81" y="13"/>
                        <a:pt x="81" y="13"/>
                        <a:pt x="81" y="13"/>
                      </a:cubicBezTo>
                      <a:cubicBezTo>
                        <a:pt x="82" y="14"/>
                        <a:pt x="82" y="15"/>
                        <a:pt x="81" y="15"/>
                      </a:cubicBezTo>
                      <a:cubicBezTo>
                        <a:pt x="81" y="15"/>
                        <a:pt x="81" y="15"/>
                        <a:pt x="81" y="15"/>
                      </a:cubicBezTo>
                      <a:cubicBezTo>
                        <a:pt x="80" y="16"/>
                        <a:pt x="80" y="16"/>
                        <a:pt x="80" y="17"/>
                      </a:cubicBezTo>
                      <a:cubicBezTo>
                        <a:pt x="80" y="17"/>
                        <a:pt x="80" y="17"/>
                        <a:pt x="80" y="17"/>
                      </a:cubicBezTo>
                      <a:cubicBezTo>
                        <a:pt x="80" y="18"/>
                        <a:pt x="80" y="18"/>
                        <a:pt x="80" y="18"/>
                      </a:cubicBezTo>
                      <a:cubicBezTo>
                        <a:pt x="79" y="18"/>
                        <a:pt x="79" y="18"/>
                        <a:pt x="79" y="18"/>
                      </a:cubicBezTo>
                      <a:cubicBezTo>
                        <a:pt x="79" y="18"/>
                        <a:pt x="79" y="18"/>
                        <a:pt x="79" y="18"/>
                      </a:cubicBezTo>
                      <a:cubicBezTo>
                        <a:pt x="78" y="18"/>
                        <a:pt x="77" y="19"/>
                        <a:pt x="76" y="19"/>
                      </a:cubicBezTo>
                      <a:cubicBezTo>
                        <a:pt x="75" y="20"/>
                        <a:pt x="75" y="20"/>
                        <a:pt x="75" y="20"/>
                      </a:cubicBezTo>
                      <a:cubicBezTo>
                        <a:pt x="75" y="21"/>
                        <a:pt x="74" y="21"/>
                        <a:pt x="74" y="21"/>
                      </a:cubicBezTo>
                      <a:cubicBezTo>
                        <a:pt x="73" y="21"/>
                        <a:pt x="73" y="22"/>
                        <a:pt x="73" y="23"/>
                      </a:cubicBezTo>
                      <a:cubicBezTo>
                        <a:pt x="73" y="23"/>
                        <a:pt x="73" y="23"/>
                        <a:pt x="73" y="23"/>
                      </a:cubicBezTo>
                      <a:cubicBezTo>
                        <a:pt x="72" y="23"/>
                        <a:pt x="72" y="23"/>
                        <a:pt x="72" y="23"/>
                      </a:cubicBezTo>
                      <a:cubicBezTo>
                        <a:pt x="72" y="23"/>
                        <a:pt x="72" y="23"/>
                        <a:pt x="72" y="23"/>
                      </a:cubicBezTo>
                      <a:cubicBezTo>
                        <a:pt x="72" y="23"/>
                        <a:pt x="72" y="23"/>
                        <a:pt x="72" y="23"/>
                      </a:cubicBezTo>
                      <a:cubicBezTo>
                        <a:pt x="72" y="22"/>
                        <a:pt x="72" y="22"/>
                        <a:pt x="72" y="22"/>
                      </a:cubicBezTo>
                      <a:cubicBezTo>
                        <a:pt x="72" y="22"/>
                        <a:pt x="73" y="22"/>
                        <a:pt x="73" y="21"/>
                      </a:cubicBezTo>
                      <a:cubicBezTo>
                        <a:pt x="73" y="20"/>
                        <a:pt x="73" y="19"/>
                        <a:pt x="72" y="18"/>
                      </a:cubicBezTo>
                      <a:cubicBezTo>
                        <a:pt x="72" y="18"/>
                        <a:pt x="72" y="18"/>
                        <a:pt x="72" y="18"/>
                      </a:cubicBezTo>
                      <a:cubicBezTo>
                        <a:pt x="72" y="17"/>
                        <a:pt x="72" y="17"/>
                        <a:pt x="72" y="17"/>
                      </a:cubicBezTo>
                      <a:cubicBezTo>
                        <a:pt x="72" y="17"/>
                        <a:pt x="72" y="16"/>
                        <a:pt x="72" y="16"/>
                      </a:cubicBezTo>
                      <a:cubicBezTo>
                        <a:pt x="72" y="16"/>
                        <a:pt x="72" y="16"/>
                        <a:pt x="72" y="16"/>
                      </a:cubicBezTo>
                      <a:cubicBezTo>
                        <a:pt x="73" y="16"/>
                        <a:pt x="73" y="16"/>
                        <a:pt x="73" y="16"/>
                      </a:cubicBezTo>
                      <a:cubicBezTo>
                        <a:pt x="73" y="14"/>
                        <a:pt x="73" y="14"/>
                        <a:pt x="73" y="14"/>
                      </a:cubicBezTo>
                      <a:cubicBezTo>
                        <a:pt x="73" y="14"/>
                        <a:pt x="73" y="14"/>
                        <a:pt x="73" y="14"/>
                      </a:cubicBezTo>
                      <a:cubicBezTo>
                        <a:pt x="74" y="14"/>
                        <a:pt x="74" y="14"/>
                        <a:pt x="74" y="14"/>
                      </a:cubicBezTo>
                      <a:cubicBezTo>
                        <a:pt x="75" y="14"/>
                        <a:pt x="75" y="13"/>
                        <a:pt x="75" y="13"/>
                      </a:cubicBezTo>
                      <a:cubicBezTo>
                        <a:pt x="75" y="13"/>
                        <a:pt x="75" y="13"/>
                        <a:pt x="75" y="13"/>
                      </a:cubicBezTo>
                      <a:cubicBezTo>
                        <a:pt x="75" y="11"/>
                        <a:pt x="75" y="11"/>
                        <a:pt x="75" y="11"/>
                      </a:cubicBezTo>
                      <a:cubicBezTo>
                        <a:pt x="75" y="10"/>
                        <a:pt x="75" y="10"/>
                        <a:pt x="75" y="10"/>
                      </a:cubicBezTo>
                      <a:cubicBezTo>
                        <a:pt x="75" y="10"/>
                        <a:pt x="75" y="10"/>
                        <a:pt x="75" y="10"/>
                      </a:cubicBezTo>
                      <a:cubicBezTo>
                        <a:pt x="76" y="10"/>
                        <a:pt x="76" y="10"/>
                        <a:pt x="76" y="10"/>
                      </a:cubicBezTo>
                      <a:cubicBezTo>
                        <a:pt x="76" y="9"/>
                        <a:pt x="76" y="9"/>
                        <a:pt x="76" y="9"/>
                      </a:cubicBezTo>
                      <a:cubicBezTo>
                        <a:pt x="76" y="9"/>
                        <a:pt x="76" y="9"/>
                        <a:pt x="76" y="9"/>
                      </a:cubicBezTo>
                      <a:cubicBezTo>
                        <a:pt x="76" y="9"/>
                        <a:pt x="76" y="9"/>
                        <a:pt x="76" y="9"/>
                      </a:cubicBezTo>
                      <a:cubicBezTo>
                        <a:pt x="76" y="9"/>
                        <a:pt x="76" y="9"/>
                        <a:pt x="76" y="9"/>
                      </a:cubicBezTo>
                      <a:cubicBezTo>
                        <a:pt x="77" y="9"/>
                        <a:pt x="77" y="9"/>
                        <a:pt x="77" y="9"/>
                      </a:cubicBezTo>
                      <a:cubicBezTo>
                        <a:pt x="80" y="9"/>
                        <a:pt x="80" y="9"/>
                        <a:pt x="80" y="9"/>
                      </a:cubicBezTo>
                      <a:cubicBezTo>
                        <a:pt x="80" y="9"/>
                        <a:pt x="80" y="9"/>
                        <a:pt x="80" y="9"/>
                      </a:cubicBezTo>
                      <a:cubicBezTo>
                        <a:pt x="80" y="9"/>
                        <a:pt x="80" y="9"/>
                        <a:pt x="80" y="9"/>
                      </a:cubicBezTo>
                      <a:cubicBezTo>
                        <a:pt x="81" y="9"/>
                        <a:pt x="82" y="8"/>
                        <a:pt x="82" y="8"/>
                      </a:cubicBezTo>
                      <a:cubicBezTo>
                        <a:pt x="82" y="7"/>
                        <a:pt x="82" y="7"/>
                        <a:pt x="82" y="7"/>
                      </a:cubicBezTo>
                      <a:cubicBezTo>
                        <a:pt x="83" y="7"/>
                        <a:pt x="83" y="7"/>
                        <a:pt x="83" y="7"/>
                      </a:cubicBezTo>
                      <a:cubicBezTo>
                        <a:pt x="85" y="7"/>
                        <a:pt x="85" y="7"/>
                        <a:pt x="85" y="7"/>
                      </a:cubicBezTo>
                      <a:cubicBezTo>
                        <a:pt x="86" y="7"/>
                        <a:pt x="86" y="7"/>
                        <a:pt x="86" y="6"/>
                      </a:cubicBezTo>
                      <a:cubicBezTo>
                        <a:pt x="86" y="6"/>
                        <a:pt x="86" y="6"/>
                        <a:pt x="86" y="6"/>
                      </a:cubicBezTo>
                      <a:cubicBezTo>
                        <a:pt x="86" y="6"/>
                        <a:pt x="86" y="6"/>
                        <a:pt x="86" y="6"/>
                      </a:cubicBezTo>
                      <a:cubicBezTo>
                        <a:pt x="86" y="6"/>
                        <a:pt x="86" y="6"/>
                        <a:pt x="86" y="6"/>
                      </a:cubicBezTo>
                      <a:cubicBezTo>
                        <a:pt x="87" y="6"/>
                        <a:pt x="87" y="6"/>
                        <a:pt x="87" y="6"/>
                      </a:cubicBezTo>
                      <a:cubicBezTo>
                        <a:pt x="87" y="6"/>
                        <a:pt x="87" y="6"/>
                        <a:pt x="87" y="6"/>
                      </a:cubicBezTo>
                      <a:cubicBezTo>
                        <a:pt x="88" y="5"/>
                        <a:pt x="88" y="5"/>
                        <a:pt x="88" y="4"/>
                      </a:cubicBezTo>
                      <a:cubicBezTo>
                        <a:pt x="89" y="3"/>
                        <a:pt x="89" y="2"/>
                        <a:pt x="89" y="2"/>
                      </a:cubicBezTo>
                      <a:cubicBezTo>
                        <a:pt x="88" y="0"/>
                        <a:pt x="87" y="0"/>
                        <a:pt x="86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19" rIns="91440" bIns="45719" numCol="1" anchor="t" anchorCtr="0" compatLnSpc="1"/>
                <a:lstStyle/>
                <a:p>
                  <a:endParaRPr lang="zh-CN" altLang="en-US" sz="1200">
                    <a:solidFill>
                      <a:prstClr val="black"/>
                    </a:solidFill>
                    <a:latin typeface="+mj-ea"/>
                    <a:ea typeface="+mj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29" name="Freeform 43"/>
                <p:cNvSpPr>
                  <a:spLocks noEditPoints="1"/>
                </p:cNvSpPr>
                <p:nvPr/>
              </p:nvSpPr>
              <p:spPr bwMode="auto">
                <a:xfrm>
                  <a:off x="4164" y="2301"/>
                  <a:ext cx="31" cy="55"/>
                </a:xfrm>
                <a:custGeom>
                  <a:avLst/>
                  <a:gdLst>
                    <a:gd name="T0" fmla="*/ 12 w 13"/>
                    <a:gd name="T1" fmla="*/ 0 h 23"/>
                    <a:gd name="T2" fmla="*/ 12 w 13"/>
                    <a:gd name="T3" fmla="*/ 0 h 23"/>
                    <a:gd name="T4" fmla="*/ 12 w 13"/>
                    <a:gd name="T5" fmla="*/ 0 h 23"/>
                    <a:gd name="T6" fmla="*/ 12 w 13"/>
                    <a:gd name="T7" fmla="*/ 0 h 23"/>
                    <a:gd name="T8" fmla="*/ 9 w 13"/>
                    <a:gd name="T9" fmla="*/ 0 h 23"/>
                    <a:gd name="T10" fmla="*/ 7 w 13"/>
                    <a:gd name="T11" fmla="*/ 2 h 23"/>
                    <a:gd name="T12" fmla="*/ 6 w 13"/>
                    <a:gd name="T13" fmla="*/ 4 h 23"/>
                    <a:gd name="T14" fmla="*/ 5 w 13"/>
                    <a:gd name="T15" fmla="*/ 6 h 23"/>
                    <a:gd name="T16" fmla="*/ 5 w 13"/>
                    <a:gd name="T17" fmla="*/ 6 h 23"/>
                    <a:gd name="T18" fmla="*/ 4 w 13"/>
                    <a:gd name="T19" fmla="*/ 7 h 23"/>
                    <a:gd name="T20" fmla="*/ 3 w 13"/>
                    <a:gd name="T21" fmla="*/ 9 h 23"/>
                    <a:gd name="T22" fmla="*/ 3 w 13"/>
                    <a:gd name="T23" fmla="*/ 9 h 23"/>
                    <a:gd name="T24" fmla="*/ 3 w 13"/>
                    <a:gd name="T25" fmla="*/ 10 h 23"/>
                    <a:gd name="T26" fmla="*/ 2 w 13"/>
                    <a:gd name="T27" fmla="*/ 14 h 23"/>
                    <a:gd name="T28" fmla="*/ 2 w 13"/>
                    <a:gd name="T29" fmla="*/ 14 h 23"/>
                    <a:gd name="T30" fmla="*/ 1 w 13"/>
                    <a:gd name="T31" fmla="*/ 14 h 23"/>
                    <a:gd name="T32" fmla="*/ 0 w 13"/>
                    <a:gd name="T33" fmla="*/ 19 h 23"/>
                    <a:gd name="T34" fmla="*/ 1 w 13"/>
                    <a:gd name="T35" fmla="*/ 21 h 23"/>
                    <a:gd name="T36" fmla="*/ 0 w 13"/>
                    <a:gd name="T37" fmla="*/ 22 h 23"/>
                    <a:gd name="T38" fmla="*/ 1 w 13"/>
                    <a:gd name="T39" fmla="*/ 23 h 23"/>
                    <a:gd name="T40" fmla="*/ 2 w 13"/>
                    <a:gd name="T41" fmla="*/ 23 h 23"/>
                    <a:gd name="T42" fmla="*/ 6 w 13"/>
                    <a:gd name="T43" fmla="*/ 19 h 23"/>
                    <a:gd name="T44" fmla="*/ 6 w 13"/>
                    <a:gd name="T45" fmla="*/ 18 h 23"/>
                    <a:gd name="T46" fmla="*/ 7 w 13"/>
                    <a:gd name="T47" fmla="*/ 18 h 23"/>
                    <a:gd name="T48" fmla="*/ 7 w 13"/>
                    <a:gd name="T49" fmla="*/ 16 h 23"/>
                    <a:gd name="T50" fmla="*/ 7 w 13"/>
                    <a:gd name="T51" fmla="*/ 14 h 23"/>
                    <a:gd name="T52" fmla="*/ 7 w 13"/>
                    <a:gd name="T53" fmla="*/ 14 h 23"/>
                    <a:gd name="T54" fmla="*/ 7 w 13"/>
                    <a:gd name="T55" fmla="*/ 13 h 23"/>
                    <a:gd name="T56" fmla="*/ 7 w 13"/>
                    <a:gd name="T57" fmla="*/ 12 h 23"/>
                    <a:gd name="T58" fmla="*/ 7 w 13"/>
                    <a:gd name="T59" fmla="*/ 12 h 23"/>
                    <a:gd name="T60" fmla="*/ 8 w 13"/>
                    <a:gd name="T61" fmla="*/ 10 h 23"/>
                    <a:gd name="T62" fmla="*/ 8 w 13"/>
                    <a:gd name="T63" fmla="*/ 10 h 23"/>
                    <a:gd name="T64" fmla="*/ 8 w 13"/>
                    <a:gd name="T65" fmla="*/ 9 h 23"/>
                    <a:gd name="T66" fmla="*/ 8 w 13"/>
                    <a:gd name="T67" fmla="*/ 9 h 23"/>
                    <a:gd name="T68" fmla="*/ 9 w 13"/>
                    <a:gd name="T69" fmla="*/ 9 h 23"/>
                    <a:gd name="T70" fmla="*/ 12 w 13"/>
                    <a:gd name="T71" fmla="*/ 2 h 23"/>
                    <a:gd name="T72" fmla="*/ 12 w 13"/>
                    <a:gd name="T73" fmla="*/ 3 h 23"/>
                    <a:gd name="T74" fmla="*/ 11 w 13"/>
                    <a:gd name="T75" fmla="*/ 3 h 23"/>
                    <a:gd name="T76" fmla="*/ 11 w 13"/>
                    <a:gd name="T77" fmla="*/ 2 h 23"/>
                    <a:gd name="T78" fmla="*/ 10 w 13"/>
                    <a:gd name="T79" fmla="*/ 1 h 23"/>
                    <a:gd name="T80" fmla="*/ 10 w 13"/>
                    <a:gd name="T81" fmla="*/ 0 h 23"/>
                    <a:gd name="T82" fmla="*/ 9 w 13"/>
                    <a:gd name="T83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3" h="23">
                      <a:moveTo>
                        <a:pt x="12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moveTo>
                        <a:pt x="9" y="0"/>
                      </a:moveTo>
                      <a:cubicBezTo>
                        <a:pt x="9" y="1"/>
                        <a:pt x="8" y="1"/>
                        <a:pt x="7" y="2"/>
                      </a:cubicBezTo>
                      <a:cubicBezTo>
                        <a:pt x="7" y="3"/>
                        <a:pt x="6" y="3"/>
                        <a:pt x="6" y="4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3" y="7"/>
                        <a:pt x="3" y="8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2" y="11"/>
                        <a:pt x="2" y="12"/>
                        <a:pt x="2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4"/>
                        <a:pt x="1" y="14"/>
                        <a:pt x="1" y="14"/>
                      </a:cubicBezTo>
                      <a:cubicBezTo>
                        <a:pt x="0" y="15"/>
                        <a:pt x="0" y="17"/>
                        <a:pt x="0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5" y="23"/>
                        <a:pt x="5" y="20"/>
                        <a:pt x="6" y="19"/>
                      </a:cubicBezTo>
                      <a:cubicBezTo>
                        <a:pt x="6" y="18"/>
                        <a:pt x="6" y="18"/>
                        <a:pt x="6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7"/>
                        <a:pt x="7" y="16"/>
                        <a:pt x="7" y="16"/>
                      </a:cubicBezTo>
                      <a:cubicBezTo>
                        <a:pt x="7" y="15"/>
                        <a:pt x="7" y="15"/>
                        <a:pt x="7" y="1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8" y="12"/>
                        <a:pt x="8" y="11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11" y="8"/>
                        <a:pt x="13" y="5"/>
                        <a:pt x="12" y="2"/>
                      </a:cubicBezTo>
                      <a:cubicBezTo>
                        <a:pt x="12" y="2"/>
                        <a:pt x="12" y="2"/>
                        <a:pt x="12" y="3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10" y="2"/>
                        <a:pt x="10" y="1"/>
                        <a:pt x="10" y="1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9" y="0"/>
                        <a:pt x="9" y="0"/>
                        <a:pt x="9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19" rIns="91440" bIns="45719" numCol="1" anchor="t" anchorCtr="0" compatLnSpc="1"/>
                <a:lstStyle/>
                <a:p>
                  <a:endParaRPr lang="zh-CN" altLang="en-US" sz="1200">
                    <a:solidFill>
                      <a:prstClr val="black"/>
                    </a:solidFill>
                    <a:latin typeface="+mj-ea"/>
                    <a:ea typeface="+mj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0" name="Freeform 44"/>
                <p:cNvSpPr/>
                <p:nvPr/>
              </p:nvSpPr>
              <p:spPr bwMode="auto">
                <a:xfrm>
                  <a:off x="4188" y="2298"/>
                  <a:ext cx="7" cy="10"/>
                </a:xfrm>
                <a:custGeom>
                  <a:avLst/>
                  <a:gdLst>
                    <a:gd name="T0" fmla="*/ 1 w 3"/>
                    <a:gd name="T1" fmla="*/ 0 h 4"/>
                    <a:gd name="T2" fmla="*/ 0 w 3"/>
                    <a:gd name="T3" fmla="*/ 1 h 4"/>
                    <a:gd name="T4" fmla="*/ 0 w 3"/>
                    <a:gd name="T5" fmla="*/ 2 h 4"/>
                    <a:gd name="T6" fmla="*/ 1 w 3"/>
                    <a:gd name="T7" fmla="*/ 3 h 4"/>
                    <a:gd name="T8" fmla="*/ 1 w 3"/>
                    <a:gd name="T9" fmla="*/ 4 h 4"/>
                    <a:gd name="T10" fmla="*/ 2 w 3"/>
                    <a:gd name="T11" fmla="*/ 4 h 4"/>
                    <a:gd name="T12" fmla="*/ 2 w 3"/>
                    <a:gd name="T13" fmla="*/ 3 h 4"/>
                    <a:gd name="T14" fmla="*/ 3 w 3"/>
                    <a:gd name="T15" fmla="*/ 2 h 4"/>
                    <a:gd name="T16" fmla="*/ 2 w 3"/>
                    <a:gd name="T17" fmla="*/ 1 h 4"/>
                    <a:gd name="T18" fmla="*/ 2 w 3"/>
                    <a:gd name="T19" fmla="*/ 1 h 4"/>
                    <a:gd name="T20" fmla="*/ 1 w 3"/>
                    <a:gd name="T2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" h="4"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3" y="3"/>
                        <a:pt x="3" y="3"/>
                        <a:pt x="3" y="2"/>
                      </a:cubicBezTo>
                      <a:cubicBezTo>
                        <a:pt x="3" y="2"/>
                        <a:pt x="2" y="2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1" y="1"/>
                        <a:pt x="1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19" rIns="91440" bIns="45719" numCol="1" anchor="t" anchorCtr="0" compatLnSpc="1"/>
                <a:lstStyle/>
                <a:p>
                  <a:endParaRPr lang="zh-CN" altLang="en-US" sz="1200">
                    <a:solidFill>
                      <a:prstClr val="black"/>
                    </a:solidFill>
                    <a:latin typeface="+mj-ea"/>
                    <a:ea typeface="+mj-ea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21" name="椭圆 120"/>
              <p:cNvSpPr/>
              <p:nvPr/>
            </p:nvSpPr>
            <p:spPr>
              <a:xfrm>
                <a:off x="5245265" y="2863322"/>
                <a:ext cx="1538545" cy="1523312"/>
              </a:xfrm>
              <a:prstGeom prst="ellipse">
                <a:avLst/>
              </a:prstGeom>
              <a:gradFill flip="none" rotWithShape="1">
                <a:gsLst>
                  <a:gs pos="66000">
                    <a:schemeClr val="tx1">
                      <a:alpha val="4000"/>
                    </a:schemeClr>
                  </a:gs>
                  <a:gs pos="26000">
                    <a:schemeClr val="bg1">
                      <a:alpha val="0"/>
                    </a:schemeClr>
                  </a:gs>
                  <a:gs pos="100000">
                    <a:schemeClr val="tx1">
                      <a:alpha val="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prstClr val="white"/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62" name="组合 161"/>
          <p:cNvGrpSpPr/>
          <p:nvPr/>
        </p:nvGrpSpPr>
        <p:grpSpPr>
          <a:xfrm>
            <a:off x="8167323" y="4743625"/>
            <a:ext cx="964236" cy="1418629"/>
            <a:chOff x="3492985" y="4720558"/>
            <a:chExt cx="964236" cy="1418629"/>
          </a:xfrm>
        </p:grpSpPr>
        <p:sp>
          <p:nvSpPr>
            <p:cNvPr id="163" name="圆角矩形 162"/>
            <p:cNvSpPr/>
            <p:nvPr/>
          </p:nvSpPr>
          <p:spPr>
            <a:xfrm rot="2700000">
              <a:off x="3361370" y="5043337"/>
              <a:ext cx="1418629" cy="77307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alpha val="69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+mj-ea"/>
                <a:ea typeface="+mj-ea"/>
              </a:endParaRPr>
            </a:p>
          </p:txBody>
        </p:sp>
        <p:sp>
          <p:nvSpPr>
            <p:cNvPr id="164" name="椭圆 163"/>
            <p:cNvSpPr/>
            <p:nvPr/>
          </p:nvSpPr>
          <p:spPr>
            <a:xfrm>
              <a:off x="3492985" y="4841955"/>
              <a:ext cx="647270" cy="64727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+mj-ea"/>
                <a:ea typeface="+mj-ea"/>
              </a:endParaRPr>
            </a:p>
          </p:txBody>
        </p:sp>
        <p:sp>
          <p:nvSpPr>
            <p:cNvPr id="165" name="圆角矩形 164"/>
            <p:cNvSpPr/>
            <p:nvPr/>
          </p:nvSpPr>
          <p:spPr>
            <a:xfrm rot="2700000">
              <a:off x="3441715" y="5111650"/>
              <a:ext cx="1248278" cy="61637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alpha val="55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+mj-ea"/>
                <a:ea typeface="+mj-ea"/>
              </a:endParaRPr>
            </a:p>
          </p:txBody>
        </p:sp>
        <p:sp>
          <p:nvSpPr>
            <p:cNvPr id="166" name="椭圆 165"/>
            <p:cNvSpPr/>
            <p:nvPr/>
          </p:nvSpPr>
          <p:spPr>
            <a:xfrm>
              <a:off x="3556392" y="4905362"/>
              <a:ext cx="520456" cy="520456"/>
            </a:xfrm>
            <a:prstGeom prst="ellipse">
              <a:avLst/>
            </a:pr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3592520" y="4951891"/>
              <a:ext cx="5160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+mj-ea"/>
                  <a:ea typeface="+mj-ea"/>
                </a:rPr>
                <a:t>06</a:t>
              </a:r>
              <a:endParaRPr lang="zh-CN" altLang="en-US" sz="2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3819829" y="3425464"/>
            <a:ext cx="964236" cy="1418629"/>
            <a:chOff x="3492985" y="4720558"/>
            <a:chExt cx="964236" cy="1418629"/>
          </a:xfrm>
        </p:grpSpPr>
        <p:sp>
          <p:nvSpPr>
            <p:cNvPr id="169" name="圆角矩形 168"/>
            <p:cNvSpPr/>
            <p:nvPr/>
          </p:nvSpPr>
          <p:spPr>
            <a:xfrm rot="2700000">
              <a:off x="3361370" y="5043337"/>
              <a:ext cx="1418629" cy="77307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alpha val="69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+mj-ea"/>
                <a:ea typeface="+mj-ea"/>
              </a:endParaRPr>
            </a:p>
          </p:txBody>
        </p:sp>
        <p:sp>
          <p:nvSpPr>
            <p:cNvPr id="170" name="椭圆 169"/>
            <p:cNvSpPr/>
            <p:nvPr/>
          </p:nvSpPr>
          <p:spPr>
            <a:xfrm>
              <a:off x="3492985" y="4841955"/>
              <a:ext cx="647270" cy="64727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+mj-ea"/>
                <a:ea typeface="+mj-ea"/>
              </a:endParaRPr>
            </a:p>
          </p:txBody>
        </p:sp>
        <p:sp>
          <p:nvSpPr>
            <p:cNvPr id="171" name="圆角矩形 170"/>
            <p:cNvSpPr/>
            <p:nvPr/>
          </p:nvSpPr>
          <p:spPr>
            <a:xfrm rot="2700000">
              <a:off x="3441715" y="5111650"/>
              <a:ext cx="1248278" cy="61637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alpha val="55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+mj-ea"/>
                <a:ea typeface="+mj-ea"/>
              </a:endParaRPr>
            </a:p>
          </p:txBody>
        </p:sp>
        <p:sp>
          <p:nvSpPr>
            <p:cNvPr id="172" name="椭圆 171"/>
            <p:cNvSpPr/>
            <p:nvPr/>
          </p:nvSpPr>
          <p:spPr>
            <a:xfrm>
              <a:off x="3556392" y="4905362"/>
              <a:ext cx="520456" cy="520456"/>
            </a:xfrm>
            <a:prstGeom prst="ellipse">
              <a:avLst/>
            </a:pr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3592520" y="4951891"/>
              <a:ext cx="5160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+mj-ea"/>
                  <a:ea typeface="+mj-ea"/>
                </a:rPr>
                <a:t>02</a:t>
              </a:r>
              <a:endParaRPr lang="zh-CN" altLang="en-US" sz="2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74" name="组合 173"/>
          <p:cNvGrpSpPr/>
          <p:nvPr/>
        </p:nvGrpSpPr>
        <p:grpSpPr>
          <a:xfrm>
            <a:off x="7760113" y="3425464"/>
            <a:ext cx="964236" cy="1418629"/>
            <a:chOff x="3492985" y="4720558"/>
            <a:chExt cx="964236" cy="1418629"/>
          </a:xfrm>
        </p:grpSpPr>
        <p:sp>
          <p:nvSpPr>
            <p:cNvPr id="175" name="圆角矩形 174"/>
            <p:cNvSpPr/>
            <p:nvPr/>
          </p:nvSpPr>
          <p:spPr>
            <a:xfrm rot="2700000">
              <a:off x="3361370" y="5043337"/>
              <a:ext cx="1418629" cy="77307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alpha val="69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+mj-ea"/>
                <a:ea typeface="+mj-ea"/>
              </a:endParaRPr>
            </a:p>
          </p:txBody>
        </p:sp>
        <p:sp>
          <p:nvSpPr>
            <p:cNvPr id="176" name="椭圆 175"/>
            <p:cNvSpPr/>
            <p:nvPr/>
          </p:nvSpPr>
          <p:spPr>
            <a:xfrm>
              <a:off x="3492985" y="4841955"/>
              <a:ext cx="647270" cy="64727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+mj-ea"/>
                <a:ea typeface="+mj-ea"/>
              </a:endParaRPr>
            </a:p>
          </p:txBody>
        </p:sp>
        <p:sp>
          <p:nvSpPr>
            <p:cNvPr id="177" name="圆角矩形 176"/>
            <p:cNvSpPr/>
            <p:nvPr/>
          </p:nvSpPr>
          <p:spPr>
            <a:xfrm rot="2700000">
              <a:off x="3441715" y="5111650"/>
              <a:ext cx="1248278" cy="61637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alpha val="55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+mj-ea"/>
                <a:ea typeface="+mj-ea"/>
              </a:endParaRPr>
            </a:p>
          </p:txBody>
        </p:sp>
        <p:sp>
          <p:nvSpPr>
            <p:cNvPr id="178" name="椭圆 177"/>
            <p:cNvSpPr/>
            <p:nvPr/>
          </p:nvSpPr>
          <p:spPr>
            <a:xfrm>
              <a:off x="3556392" y="4905362"/>
              <a:ext cx="520456" cy="520456"/>
            </a:xfrm>
            <a:prstGeom prst="ellipse">
              <a:avLst/>
            </a:pr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3592520" y="4951891"/>
              <a:ext cx="5160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+mj-ea"/>
                  <a:ea typeface="+mj-ea"/>
                </a:rPr>
                <a:t>05</a:t>
              </a:r>
              <a:endParaRPr lang="zh-CN" altLang="en-US" sz="2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4885124" y="2487280"/>
            <a:ext cx="964236" cy="1418629"/>
            <a:chOff x="3492985" y="4720558"/>
            <a:chExt cx="964236" cy="1418629"/>
          </a:xfrm>
        </p:grpSpPr>
        <p:sp>
          <p:nvSpPr>
            <p:cNvPr id="181" name="圆角矩形 180"/>
            <p:cNvSpPr/>
            <p:nvPr/>
          </p:nvSpPr>
          <p:spPr>
            <a:xfrm rot="2700000">
              <a:off x="3361370" y="5043337"/>
              <a:ext cx="1418629" cy="77307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alpha val="69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+mj-ea"/>
                <a:ea typeface="+mj-ea"/>
              </a:endParaRPr>
            </a:p>
          </p:txBody>
        </p:sp>
        <p:sp>
          <p:nvSpPr>
            <p:cNvPr id="182" name="椭圆 181"/>
            <p:cNvSpPr/>
            <p:nvPr/>
          </p:nvSpPr>
          <p:spPr>
            <a:xfrm>
              <a:off x="3492985" y="4841955"/>
              <a:ext cx="647270" cy="64727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+mj-ea"/>
                <a:ea typeface="+mj-ea"/>
              </a:endParaRPr>
            </a:p>
          </p:txBody>
        </p:sp>
        <p:sp>
          <p:nvSpPr>
            <p:cNvPr id="183" name="圆角矩形 182"/>
            <p:cNvSpPr/>
            <p:nvPr/>
          </p:nvSpPr>
          <p:spPr>
            <a:xfrm rot="2700000">
              <a:off x="3441715" y="5111650"/>
              <a:ext cx="1248278" cy="61637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alpha val="55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+mj-ea"/>
                <a:ea typeface="+mj-ea"/>
              </a:endParaRPr>
            </a:p>
          </p:txBody>
        </p:sp>
        <p:sp>
          <p:nvSpPr>
            <p:cNvPr id="184" name="椭圆 183"/>
            <p:cNvSpPr/>
            <p:nvPr/>
          </p:nvSpPr>
          <p:spPr>
            <a:xfrm>
              <a:off x="3556392" y="4905362"/>
              <a:ext cx="520456" cy="520456"/>
            </a:xfrm>
            <a:prstGeom prst="ellipse">
              <a:avLst/>
            </a:pr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85" name="文本框 184"/>
            <p:cNvSpPr txBox="1"/>
            <p:nvPr/>
          </p:nvSpPr>
          <p:spPr>
            <a:xfrm>
              <a:off x="3592520" y="4951891"/>
              <a:ext cx="5160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+mj-ea"/>
                  <a:ea typeface="+mj-ea"/>
                </a:rPr>
                <a:t>03</a:t>
              </a:r>
              <a:endParaRPr lang="zh-CN" altLang="en-US" sz="2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86" name="组合 185"/>
          <p:cNvGrpSpPr/>
          <p:nvPr/>
        </p:nvGrpSpPr>
        <p:grpSpPr>
          <a:xfrm>
            <a:off x="6566558" y="2487280"/>
            <a:ext cx="964236" cy="1418629"/>
            <a:chOff x="3492985" y="4720558"/>
            <a:chExt cx="964236" cy="1418629"/>
          </a:xfrm>
        </p:grpSpPr>
        <p:sp>
          <p:nvSpPr>
            <p:cNvPr id="187" name="圆角矩形 186"/>
            <p:cNvSpPr/>
            <p:nvPr/>
          </p:nvSpPr>
          <p:spPr>
            <a:xfrm rot="2700000">
              <a:off x="3361370" y="5043337"/>
              <a:ext cx="1418629" cy="77307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alpha val="69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+mj-ea"/>
                <a:ea typeface="+mj-ea"/>
              </a:endParaRPr>
            </a:p>
          </p:txBody>
        </p:sp>
        <p:sp>
          <p:nvSpPr>
            <p:cNvPr id="188" name="椭圆 187"/>
            <p:cNvSpPr/>
            <p:nvPr/>
          </p:nvSpPr>
          <p:spPr>
            <a:xfrm>
              <a:off x="3492985" y="4841955"/>
              <a:ext cx="647270" cy="64727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+mj-ea"/>
                <a:ea typeface="+mj-ea"/>
              </a:endParaRPr>
            </a:p>
          </p:txBody>
        </p:sp>
        <p:sp>
          <p:nvSpPr>
            <p:cNvPr id="189" name="圆角矩形 188"/>
            <p:cNvSpPr/>
            <p:nvPr/>
          </p:nvSpPr>
          <p:spPr>
            <a:xfrm rot="2700000">
              <a:off x="3441715" y="5111650"/>
              <a:ext cx="1248278" cy="61637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alpha val="55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+mj-ea"/>
                <a:ea typeface="+mj-ea"/>
              </a:endParaRPr>
            </a:p>
          </p:txBody>
        </p:sp>
        <p:sp>
          <p:nvSpPr>
            <p:cNvPr id="190" name="椭圆 189"/>
            <p:cNvSpPr/>
            <p:nvPr/>
          </p:nvSpPr>
          <p:spPr>
            <a:xfrm>
              <a:off x="3556392" y="4905362"/>
              <a:ext cx="520456" cy="520456"/>
            </a:xfrm>
            <a:prstGeom prst="ellipse">
              <a:avLst/>
            </a:pr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3592520" y="4951891"/>
              <a:ext cx="5160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+mj-ea"/>
                  <a:ea typeface="+mj-ea"/>
                </a:rPr>
                <a:t>04</a:t>
              </a:r>
              <a:endParaRPr lang="zh-CN" altLang="en-US" sz="2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92" name="文本框 191"/>
          <p:cNvSpPr txBox="1"/>
          <p:nvPr/>
        </p:nvSpPr>
        <p:spPr>
          <a:xfrm>
            <a:off x="2114466" y="5090164"/>
            <a:ext cx="1406582" cy="357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8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性能分析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" name="文本框 192"/>
          <p:cNvSpPr txBox="1"/>
          <p:nvPr/>
        </p:nvSpPr>
        <p:spPr>
          <a:xfrm>
            <a:off x="3877663" y="2699504"/>
            <a:ext cx="1060425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8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自媒体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2689420" y="3690531"/>
            <a:ext cx="142454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8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技术分享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7330589" y="2728819"/>
            <a:ext cx="202677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8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提供公共工具类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8800537" y="5053169"/>
            <a:ext cx="147044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8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87971" y="675648"/>
            <a:ext cx="173159" cy="1731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683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7" grpId="0" animBg="1"/>
      <p:bldP spid="104" grpId="0"/>
      <p:bldP spid="192" grpId="0"/>
      <p:bldP spid="193" grpId="0"/>
      <p:bldP spid="194" grpId="0"/>
      <p:bldP spid="195" grpId="0"/>
      <p:bldP spid="196" grpId="0"/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组合 144"/>
          <p:cNvGrpSpPr/>
          <p:nvPr/>
        </p:nvGrpSpPr>
        <p:grpSpPr>
          <a:xfrm>
            <a:off x="1121410" y="3159760"/>
            <a:ext cx="2012950" cy="1259840"/>
            <a:chOff x="520958" y="1683691"/>
            <a:chExt cx="2687638" cy="1993983"/>
          </a:xfrm>
        </p:grpSpPr>
        <p:grpSp>
          <p:nvGrpSpPr>
            <p:cNvPr id="146" name="组合 145"/>
            <p:cNvGrpSpPr/>
            <p:nvPr/>
          </p:nvGrpSpPr>
          <p:grpSpPr>
            <a:xfrm>
              <a:off x="520958" y="1683691"/>
              <a:ext cx="2687638" cy="1993983"/>
              <a:chOff x="3073918" y="203757"/>
              <a:chExt cx="1017887" cy="491907"/>
            </a:xfrm>
          </p:grpSpPr>
          <p:sp>
            <p:nvSpPr>
              <p:cNvPr id="148" name="任意多边形 82"/>
              <p:cNvSpPr/>
              <p:nvPr/>
            </p:nvSpPr>
            <p:spPr bwMode="auto">
              <a:xfrm rot="5400000">
                <a:off x="3336908" y="-59233"/>
                <a:ext cx="491907" cy="1017887"/>
              </a:xfrm>
              <a:prstGeom prst="roundRect">
                <a:avLst/>
              </a:pr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127000" dist="63500" dir="7380000" sx="102000" sy="102000" algn="tr" rotWithShape="0">
                  <a:prstClr val="black">
                    <a:alpha val="39000"/>
                  </a:prstClr>
                </a:outerShdw>
              </a:effec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90" kern="0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49" name="任意多边形 83"/>
              <p:cNvSpPr/>
              <p:nvPr/>
            </p:nvSpPr>
            <p:spPr bwMode="auto">
              <a:xfrm rot="16200000">
                <a:off x="3333117" y="-51899"/>
                <a:ext cx="484819" cy="1003218"/>
              </a:xfrm>
              <a:prstGeom prst="roundRect">
                <a:avLst/>
              </a:pr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90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47" name="矩形 41"/>
            <p:cNvSpPr>
              <a:spLocks noChangeAspect="1" noChangeArrowheads="1"/>
            </p:cNvSpPr>
            <p:nvPr/>
          </p:nvSpPr>
          <p:spPr bwMode="auto">
            <a:xfrm>
              <a:off x="645374" y="1794270"/>
              <a:ext cx="2438806" cy="1772825"/>
            </a:xfrm>
            <a:prstGeom prst="roundRect">
              <a:avLst/>
            </a:prstGeom>
            <a:solidFill>
              <a:srgbClr val="068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endParaRPr lang="zh-CN" altLang="zh-CN" sz="249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70" name="Rectangle 13"/>
          <p:cNvSpPr/>
          <p:nvPr/>
        </p:nvSpPr>
        <p:spPr>
          <a:xfrm>
            <a:off x="1288973" y="3348485"/>
            <a:ext cx="1678935" cy="7315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公共模块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08630" y="519521"/>
            <a:ext cx="8142987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zh-CN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技术积累</a:t>
            </a:r>
            <a:endParaRPr lang="zh-CN" altLang="zh-CN" b="1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87971" y="675648"/>
            <a:ext cx="173159" cy="1731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Straight Connector 4"/>
          <p:cNvCxnSpPr/>
          <p:nvPr/>
        </p:nvCxnSpPr>
        <p:spPr>
          <a:xfrm>
            <a:off x="4124960" y="3089910"/>
            <a:ext cx="0" cy="13335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24"/>
          <p:cNvGrpSpPr/>
          <p:nvPr/>
        </p:nvGrpSpPr>
        <p:grpSpPr>
          <a:xfrm rot="0">
            <a:off x="3498850" y="2716530"/>
            <a:ext cx="1367155" cy="655955"/>
            <a:chOff x="2187746" y="2123279"/>
            <a:chExt cx="1927113" cy="1931011"/>
          </a:xfrm>
        </p:grpSpPr>
        <p:sp>
          <p:nvSpPr>
            <p:cNvPr id="130" name="任意多边形 82"/>
            <p:cNvSpPr/>
            <p:nvPr/>
          </p:nvSpPr>
          <p:spPr bwMode="auto">
            <a:xfrm rot="5400000">
              <a:off x="2185797" y="2125228"/>
              <a:ext cx="1931011" cy="1927113"/>
            </a:xfrm>
            <a:prstGeom prst="roundRect">
              <a:avLst/>
            </a:pr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kern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31" name="任意多边形 83"/>
            <p:cNvSpPr/>
            <p:nvPr/>
          </p:nvSpPr>
          <p:spPr bwMode="auto">
            <a:xfrm rot="16200000">
              <a:off x="2199710" y="2139114"/>
              <a:ext cx="1903185" cy="1899341"/>
            </a:xfrm>
            <a:prstGeom prst="roundRect">
              <a:avLst/>
            </a:pr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" name="椭圆 80"/>
            <p:cNvSpPr/>
            <p:nvPr/>
          </p:nvSpPr>
          <p:spPr bwMode="auto">
            <a:xfrm>
              <a:off x="2293203" y="2228948"/>
              <a:ext cx="1716197" cy="1719673"/>
            </a:xfrm>
            <a:prstGeom prst="roundRect">
              <a:avLst/>
            </a:pr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2700000" scaled="1"/>
            </a:gra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8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控件</a:t>
              </a:r>
              <a:endParaRPr lang="zh-CN" altLang="en-US" sz="18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3" name="Group 28"/>
          <p:cNvGrpSpPr/>
          <p:nvPr/>
        </p:nvGrpSpPr>
        <p:grpSpPr>
          <a:xfrm rot="0">
            <a:off x="3498850" y="4098290"/>
            <a:ext cx="1356995" cy="655955"/>
            <a:chOff x="2187746" y="2123279"/>
            <a:chExt cx="1927113" cy="1931011"/>
          </a:xfrm>
        </p:grpSpPr>
        <p:sp>
          <p:nvSpPr>
            <p:cNvPr id="134" name="任意多边形 82"/>
            <p:cNvSpPr/>
            <p:nvPr/>
          </p:nvSpPr>
          <p:spPr bwMode="auto">
            <a:xfrm rot="5400000">
              <a:off x="2185797" y="2125228"/>
              <a:ext cx="1931011" cy="1927113"/>
            </a:xfrm>
            <a:prstGeom prst="roundRect">
              <a:avLst/>
            </a:pr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kern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35" name="任意多边形 83"/>
            <p:cNvSpPr/>
            <p:nvPr/>
          </p:nvSpPr>
          <p:spPr bwMode="auto">
            <a:xfrm rot="16200000">
              <a:off x="2199710" y="2139114"/>
              <a:ext cx="1903185" cy="1899341"/>
            </a:xfrm>
            <a:prstGeom prst="roundRect">
              <a:avLst/>
            </a:pr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6" name="椭圆 80"/>
            <p:cNvSpPr/>
            <p:nvPr/>
          </p:nvSpPr>
          <p:spPr bwMode="auto">
            <a:xfrm>
              <a:off x="2300665" y="2236426"/>
              <a:ext cx="1701274" cy="1704716"/>
            </a:xfrm>
            <a:prstGeom prst="roundRect">
              <a:avLst/>
            </a:pr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2700000" scaled="1"/>
            </a:gra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8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工具类</a:t>
              </a:r>
              <a:endParaRPr lang="zh-CN" altLang="en-US" sz="18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171440" y="3886200"/>
            <a:ext cx="2425065" cy="1080770"/>
            <a:chOff x="8094" y="6850"/>
            <a:chExt cx="3819" cy="1702"/>
          </a:xfrm>
        </p:grpSpPr>
        <p:sp>
          <p:nvSpPr>
            <p:cNvPr id="163" name="TextBox 5"/>
            <p:cNvSpPr txBox="1"/>
            <p:nvPr/>
          </p:nvSpPr>
          <p:spPr>
            <a:xfrm>
              <a:off x="9563" y="7390"/>
              <a:ext cx="2047" cy="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980"/>
                </a:lnSpc>
              </a:pP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输入过滤</a:t>
              </a:r>
              <a:endPara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" name="TextBox 5"/>
            <p:cNvSpPr txBox="1"/>
            <p:nvPr/>
          </p:nvSpPr>
          <p:spPr>
            <a:xfrm>
              <a:off x="9622" y="7952"/>
              <a:ext cx="1854" cy="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980"/>
                </a:lnSpc>
              </a:pP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Log升级</a:t>
              </a:r>
              <a:endPara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1" name="组合 170"/>
            <p:cNvGrpSpPr/>
            <p:nvPr/>
          </p:nvGrpSpPr>
          <p:grpSpPr>
            <a:xfrm rot="0">
              <a:off x="8094" y="6966"/>
              <a:ext cx="955" cy="1304"/>
              <a:chOff x="5583555" y="4690110"/>
              <a:chExt cx="606122" cy="828040"/>
            </a:xfrm>
          </p:grpSpPr>
          <p:sp>
            <p:nvSpPr>
              <p:cNvPr id="166" name="Line 20"/>
              <p:cNvSpPr>
                <a:spLocks noChangeShapeType="1"/>
              </p:cNvSpPr>
              <p:nvPr/>
            </p:nvSpPr>
            <p:spPr bwMode="auto">
              <a:xfrm flipV="1">
                <a:off x="5595535" y="4710348"/>
                <a:ext cx="594142" cy="0"/>
              </a:xfrm>
              <a:prstGeom prst="line">
                <a:avLst/>
              </a:prstGeom>
              <a:noFill/>
              <a:ln w="19050" cap="rnd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0" tIns="45720" rIns="91440" bIns="45720"/>
              <a:lstStyle/>
              <a:p>
                <a:endParaRPr lang="en-US" sz="2490">
                  <a:solidFill>
                    <a:prstClr val="black"/>
                  </a:solidFill>
                </a:endParaRPr>
              </a:p>
            </p:txBody>
          </p:sp>
          <p:sp>
            <p:nvSpPr>
              <p:cNvPr id="167" name="Line 20"/>
              <p:cNvSpPr>
                <a:spLocks noChangeShapeType="1"/>
              </p:cNvSpPr>
              <p:nvPr/>
            </p:nvSpPr>
            <p:spPr bwMode="auto">
              <a:xfrm flipV="1">
                <a:off x="5595535" y="5114109"/>
                <a:ext cx="594142" cy="0"/>
              </a:xfrm>
              <a:prstGeom prst="line">
                <a:avLst/>
              </a:prstGeom>
              <a:noFill/>
              <a:ln w="19050" cap="rnd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0" tIns="45720" rIns="91440" bIns="45720"/>
              <a:lstStyle/>
              <a:p>
                <a:endParaRPr lang="en-US" sz="2490">
                  <a:solidFill>
                    <a:prstClr val="black"/>
                  </a:solidFill>
                </a:endParaRPr>
              </a:p>
            </p:txBody>
          </p:sp>
          <p:sp>
            <p:nvSpPr>
              <p:cNvPr id="168" name="Line 20"/>
              <p:cNvSpPr>
                <a:spLocks noChangeShapeType="1"/>
              </p:cNvSpPr>
              <p:nvPr/>
            </p:nvSpPr>
            <p:spPr bwMode="auto">
              <a:xfrm flipV="1">
                <a:off x="5595535" y="5517869"/>
                <a:ext cx="594142" cy="0"/>
              </a:xfrm>
              <a:prstGeom prst="line">
                <a:avLst/>
              </a:prstGeom>
              <a:noFill/>
              <a:ln w="19050" cap="rnd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0" tIns="45720" rIns="91440" bIns="45720"/>
              <a:lstStyle/>
              <a:p>
                <a:endParaRPr lang="en-US" sz="249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69" name="Straight Connector 4"/>
              <p:cNvCxnSpPr>
                <a:endCxn id="168" idx="0"/>
              </p:cNvCxnSpPr>
              <p:nvPr/>
            </p:nvCxnSpPr>
            <p:spPr>
              <a:xfrm>
                <a:off x="5583555" y="4690110"/>
                <a:ext cx="12065" cy="82804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组合 149"/>
            <p:cNvGrpSpPr/>
            <p:nvPr/>
          </p:nvGrpSpPr>
          <p:grpSpPr>
            <a:xfrm rot="0">
              <a:off x="9049" y="6850"/>
              <a:ext cx="434" cy="43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51" name="同心圆 1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2" name="椭圆 15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rgbClr val="067FC9"/>
                  </a:gs>
                  <a:gs pos="100000">
                    <a:srgbClr val="00B2CA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3" name="组合 152"/>
            <p:cNvGrpSpPr/>
            <p:nvPr/>
          </p:nvGrpSpPr>
          <p:grpSpPr>
            <a:xfrm rot="0">
              <a:off x="9049" y="7443"/>
              <a:ext cx="434" cy="43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54" name="同心圆 15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5" name="椭圆 154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rgbClr val="067FC9"/>
                  </a:gs>
                  <a:gs pos="100000">
                    <a:srgbClr val="00B2CA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6" name="组合 155"/>
            <p:cNvGrpSpPr/>
            <p:nvPr/>
          </p:nvGrpSpPr>
          <p:grpSpPr>
            <a:xfrm rot="0">
              <a:off x="9049" y="8036"/>
              <a:ext cx="434" cy="43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57" name="同心圆 15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8" name="椭圆 157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rgbClr val="067FC9"/>
                  </a:gs>
                  <a:gs pos="100000">
                    <a:srgbClr val="00B2CA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2" name="TextBox 5"/>
            <p:cNvSpPr txBox="1"/>
            <p:nvPr/>
          </p:nvSpPr>
          <p:spPr>
            <a:xfrm>
              <a:off x="9563" y="6850"/>
              <a:ext cx="2351" cy="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980"/>
                </a:lnSpc>
              </a:pP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社会化分享</a:t>
              </a:r>
              <a:endPara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171440" y="2536190"/>
            <a:ext cx="2431415" cy="1111250"/>
            <a:chOff x="8144" y="3663"/>
            <a:chExt cx="3829" cy="1750"/>
          </a:xfrm>
        </p:grpSpPr>
        <p:grpSp>
          <p:nvGrpSpPr>
            <p:cNvPr id="4" name="组合 3"/>
            <p:cNvGrpSpPr/>
            <p:nvPr/>
          </p:nvGrpSpPr>
          <p:grpSpPr>
            <a:xfrm rot="0">
              <a:off x="9049" y="3663"/>
              <a:ext cx="434" cy="43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" name="同心圆 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rgbClr val="067FC9"/>
                  </a:gs>
                  <a:gs pos="100000">
                    <a:srgbClr val="00B2CA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 rot="0">
              <a:off x="9049" y="4256"/>
              <a:ext cx="434" cy="43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rgbClr val="067FC9"/>
                  </a:gs>
                  <a:gs pos="100000">
                    <a:srgbClr val="00B2CA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 rot="0">
              <a:off x="9049" y="4849"/>
              <a:ext cx="434" cy="43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1" name="同心圆 1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rgbClr val="067FC9"/>
                  </a:gs>
                  <a:gs pos="100000">
                    <a:srgbClr val="00B2CA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" name="TextBox 5"/>
            <p:cNvSpPr txBox="1"/>
            <p:nvPr/>
          </p:nvSpPr>
          <p:spPr>
            <a:xfrm>
              <a:off x="9563" y="3663"/>
              <a:ext cx="1913" cy="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ts val="1980"/>
                </a:lnSpc>
              </a:pP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日期选择</a:t>
              </a:r>
              <a:endPara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5"/>
            <p:cNvSpPr txBox="1"/>
            <p:nvPr/>
          </p:nvSpPr>
          <p:spPr>
            <a:xfrm>
              <a:off x="9563" y="4247"/>
              <a:ext cx="2410" cy="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ts val="1980"/>
                </a:lnSpc>
              </a:pP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自动换行</a:t>
              </a:r>
              <a:endPara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Box 5"/>
            <p:cNvSpPr txBox="1"/>
            <p:nvPr/>
          </p:nvSpPr>
          <p:spPr>
            <a:xfrm>
              <a:off x="9563" y="4813"/>
              <a:ext cx="1914" cy="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ts val="1980"/>
                </a:lnSpc>
              </a:pP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数值选择</a:t>
              </a:r>
              <a:endPara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 rot="0">
              <a:off x="8163" y="3856"/>
              <a:ext cx="936" cy="1332"/>
              <a:chOff x="5595535" y="4292600"/>
              <a:chExt cx="594142" cy="845820"/>
            </a:xfrm>
          </p:grpSpPr>
          <p:sp>
            <p:nvSpPr>
              <p:cNvPr id="22" name="Line 20"/>
              <p:cNvSpPr>
                <a:spLocks noChangeShapeType="1"/>
              </p:cNvSpPr>
              <p:nvPr/>
            </p:nvSpPr>
            <p:spPr bwMode="auto">
              <a:xfrm flipV="1">
                <a:off x="5595535" y="4710348"/>
                <a:ext cx="594142" cy="0"/>
              </a:xfrm>
              <a:prstGeom prst="line">
                <a:avLst/>
              </a:prstGeom>
              <a:noFill/>
              <a:ln w="19050" cap="rnd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0" tIns="45720" rIns="91440" bIns="45720"/>
              <a:p>
                <a:endParaRPr lang="en-US" sz="249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Line 20"/>
              <p:cNvSpPr>
                <a:spLocks noChangeShapeType="1"/>
              </p:cNvSpPr>
              <p:nvPr/>
            </p:nvSpPr>
            <p:spPr bwMode="auto">
              <a:xfrm flipV="1">
                <a:off x="5595535" y="5114109"/>
                <a:ext cx="594142" cy="0"/>
              </a:xfrm>
              <a:prstGeom prst="line">
                <a:avLst/>
              </a:prstGeom>
              <a:noFill/>
              <a:ln w="19050" cap="rnd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0" tIns="45720" rIns="91440" bIns="45720"/>
              <a:p>
                <a:endParaRPr lang="en-US" sz="249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5" name="Straight Connector 4"/>
              <p:cNvCxnSpPr/>
              <p:nvPr/>
            </p:nvCxnSpPr>
            <p:spPr>
              <a:xfrm>
                <a:off x="5595620" y="4292600"/>
                <a:ext cx="0" cy="84582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 flipV="1">
              <a:off x="8144" y="3938"/>
              <a:ext cx="936" cy="0"/>
            </a:xfrm>
            <a:prstGeom prst="line">
              <a:avLst/>
            </a:prstGeom>
            <a:noFill/>
            <a:ln w="19050" cap="rnd">
              <a:solidFill>
                <a:schemeClr val="tx1">
                  <a:lumMod val="75000"/>
                  <a:lumOff val="25000"/>
                </a:schemeClr>
              </a:solidFill>
              <a:prstDash val="sysDot"/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/>
            <a:p>
              <a:endParaRPr lang="en-US" sz="2490">
                <a:solidFill>
                  <a:prstClr val="black"/>
                </a:solidFill>
              </a:endParaRPr>
            </a:p>
          </p:txBody>
        </p:sp>
      </p:grpSp>
      <p:sp>
        <p:nvSpPr>
          <p:cNvPr id="29" name="Line 20"/>
          <p:cNvSpPr>
            <a:spLocks noChangeShapeType="1"/>
          </p:cNvSpPr>
          <p:nvPr/>
        </p:nvSpPr>
        <p:spPr bwMode="auto">
          <a:xfrm flipV="1">
            <a:off x="3041650" y="3779520"/>
            <a:ext cx="1083945" cy="10160"/>
          </a:xfrm>
          <a:prstGeom prst="line">
            <a:avLst/>
          </a:prstGeom>
          <a:noFill/>
          <a:ln w="19050" cap="rnd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p>
            <a:endParaRPr lang="en-US" sz="2490">
              <a:solidFill>
                <a:prstClr val="black"/>
              </a:solidFill>
            </a:endParaRPr>
          </a:p>
        </p:txBody>
      </p:sp>
      <p:pic>
        <p:nvPicPr>
          <p:cNvPr id="30" name="图片 29" descr="QQ截图20160704170917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689215" y="673100"/>
            <a:ext cx="2501900" cy="4075430"/>
          </a:xfrm>
          <a:prstGeom prst="rect">
            <a:avLst/>
          </a:prstGeom>
        </p:spPr>
      </p:pic>
      <p:pic>
        <p:nvPicPr>
          <p:cNvPr id="31" name="图片 30" descr="QQ截图2016070417080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47685" y="1203960"/>
            <a:ext cx="2463800" cy="4013835"/>
          </a:xfrm>
          <a:prstGeom prst="rect">
            <a:avLst/>
          </a:prstGeom>
        </p:spPr>
      </p:pic>
      <p:pic>
        <p:nvPicPr>
          <p:cNvPr id="32" name="图片 31" descr="QQ截图2016070417093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84565" y="1724660"/>
            <a:ext cx="2611755" cy="4254500"/>
          </a:xfrm>
          <a:prstGeom prst="rect">
            <a:avLst/>
          </a:prstGeom>
        </p:spPr>
      </p:pic>
      <p:pic>
        <p:nvPicPr>
          <p:cNvPr id="33" name="图片 32" descr="QQ截图2016070417102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47150" y="2345055"/>
            <a:ext cx="2569210" cy="4185920"/>
          </a:xfrm>
          <a:prstGeom prst="rect">
            <a:avLst/>
          </a:prstGeom>
        </p:spPr>
      </p:pic>
      <p:sp>
        <p:nvSpPr>
          <p:cNvPr id="37" name="Line 20"/>
          <p:cNvSpPr>
            <a:spLocks noChangeShapeType="1"/>
          </p:cNvSpPr>
          <p:nvPr/>
        </p:nvSpPr>
        <p:spPr bwMode="auto">
          <a:xfrm flipV="1">
            <a:off x="4791075" y="3075940"/>
            <a:ext cx="411480" cy="635"/>
          </a:xfrm>
          <a:prstGeom prst="line">
            <a:avLst/>
          </a:prstGeom>
          <a:noFill/>
          <a:ln w="19050" cap="rnd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p>
            <a:endParaRPr lang="en-US" sz="2490">
              <a:solidFill>
                <a:prstClr val="black"/>
              </a:solidFill>
            </a:endParaRPr>
          </a:p>
        </p:txBody>
      </p:sp>
      <p:sp>
        <p:nvSpPr>
          <p:cNvPr id="38" name="Line 20"/>
          <p:cNvSpPr>
            <a:spLocks noChangeShapeType="1"/>
          </p:cNvSpPr>
          <p:nvPr/>
        </p:nvSpPr>
        <p:spPr bwMode="auto">
          <a:xfrm rot="21360000">
            <a:off x="4846320" y="4349750"/>
            <a:ext cx="337185" cy="23495"/>
          </a:xfrm>
          <a:prstGeom prst="line">
            <a:avLst/>
          </a:prstGeom>
          <a:noFill/>
          <a:ln w="19050" cap="rnd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p>
            <a:endParaRPr lang="en-US" sz="249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 advTm="463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  <p:bldP spid="43" grpId="0"/>
      <p:bldP spid="44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66"/>
          <p:cNvSpPr txBox="1"/>
          <p:nvPr/>
        </p:nvSpPr>
        <p:spPr>
          <a:xfrm>
            <a:off x="5354829" y="4092319"/>
            <a:ext cx="1378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THREE</a:t>
            </a:r>
            <a:endParaRPr lang="zh-CN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TextBox 66"/>
          <p:cNvSpPr txBox="1"/>
          <p:nvPr/>
        </p:nvSpPr>
        <p:spPr>
          <a:xfrm>
            <a:off x="5354830" y="4444570"/>
            <a:ext cx="1467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未来规划</a:t>
            </a:r>
            <a:endParaRPr lang="zh-CN" altLang="en-US" sz="2400" spc="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148489" y="1925953"/>
            <a:ext cx="1869060" cy="1869042"/>
            <a:chOff x="5196486" y="5946187"/>
            <a:chExt cx="305647" cy="305644"/>
          </a:xfrm>
        </p:grpSpPr>
        <p:grpSp>
          <p:nvGrpSpPr>
            <p:cNvPr id="19" name="组合 18"/>
            <p:cNvGrpSpPr/>
            <p:nvPr/>
          </p:nvGrpSpPr>
          <p:grpSpPr>
            <a:xfrm>
              <a:off x="5196486" y="5946187"/>
              <a:ext cx="305647" cy="305644"/>
              <a:chOff x="1517330" y="1125257"/>
              <a:chExt cx="2204282" cy="2204282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1517330" y="1125257"/>
                <a:ext cx="2204282" cy="2204282"/>
              </a:xfrm>
              <a:prstGeom prst="ellipse">
                <a:avLst/>
              </a:prstGeom>
              <a:gradFill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7530000" scaled="0"/>
              </a:gradFill>
              <a:ln w="12700">
                <a:solidFill>
                  <a:schemeClr val="bg1"/>
                </a:solidFill>
              </a:ln>
              <a:effectLst>
                <a:outerShdw blurRad="165100" dist="139700" dir="7800000" sx="74000" sy="74000" algn="tr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1719372" y="1327297"/>
                <a:ext cx="1800200" cy="1800200"/>
              </a:xfrm>
              <a:prstGeom prst="ellipse">
                <a:avLst/>
              </a:prstGeom>
              <a:gradFill>
                <a:gsLst>
                  <a:gs pos="0">
                    <a:srgbClr val="067FC9"/>
                  </a:gs>
                  <a:gs pos="100000">
                    <a:srgbClr val="00B2CA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0" name="Freeform 44"/>
            <p:cNvSpPr>
              <a:spLocks noEditPoints="1"/>
            </p:cNvSpPr>
            <p:nvPr/>
          </p:nvSpPr>
          <p:spPr bwMode="auto">
            <a:xfrm>
              <a:off x="5260211" y="6030324"/>
              <a:ext cx="170620" cy="137369"/>
            </a:xfrm>
            <a:custGeom>
              <a:avLst/>
              <a:gdLst>
                <a:gd name="T0" fmla="*/ 41 w 62"/>
                <a:gd name="T1" fmla="*/ 31 h 54"/>
                <a:gd name="T2" fmla="*/ 34 w 62"/>
                <a:gd name="T3" fmla="*/ 23 h 54"/>
                <a:gd name="T4" fmla="*/ 33 w 62"/>
                <a:gd name="T5" fmla="*/ 17 h 54"/>
                <a:gd name="T6" fmla="*/ 30 w 62"/>
                <a:gd name="T7" fmla="*/ 20 h 54"/>
                <a:gd name="T8" fmla="*/ 23 w 62"/>
                <a:gd name="T9" fmla="*/ 13 h 54"/>
                <a:gd name="T10" fmla="*/ 18 w 62"/>
                <a:gd name="T11" fmla="*/ 17 h 54"/>
                <a:gd name="T12" fmla="*/ 7 w 62"/>
                <a:gd name="T13" fmla="*/ 17 h 54"/>
                <a:gd name="T14" fmla="*/ 7 w 62"/>
                <a:gd name="T15" fmla="*/ 23 h 54"/>
                <a:gd name="T16" fmla="*/ 0 w 62"/>
                <a:gd name="T17" fmla="*/ 31 h 54"/>
                <a:gd name="T18" fmla="*/ 4 w 62"/>
                <a:gd name="T19" fmla="*/ 36 h 54"/>
                <a:gd name="T20" fmla="*/ 4 w 62"/>
                <a:gd name="T21" fmla="*/ 46 h 54"/>
                <a:gd name="T22" fmla="*/ 10 w 62"/>
                <a:gd name="T23" fmla="*/ 47 h 54"/>
                <a:gd name="T24" fmla="*/ 18 w 62"/>
                <a:gd name="T25" fmla="*/ 54 h 54"/>
                <a:gd name="T26" fmla="*/ 23 w 62"/>
                <a:gd name="T27" fmla="*/ 50 h 54"/>
                <a:gd name="T28" fmla="*/ 32 w 62"/>
                <a:gd name="T29" fmla="*/ 48 h 54"/>
                <a:gd name="T30" fmla="*/ 37 w 62"/>
                <a:gd name="T31" fmla="*/ 46 h 54"/>
                <a:gd name="T32" fmla="*/ 37 w 62"/>
                <a:gd name="T33" fmla="*/ 36 h 54"/>
                <a:gd name="T34" fmla="*/ 32 w 62"/>
                <a:gd name="T35" fmla="*/ 38 h 54"/>
                <a:gd name="T36" fmla="*/ 20 w 62"/>
                <a:gd name="T37" fmla="*/ 46 h 54"/>
                <a:gd name="T38" fmla="*/ 20 w 62"/>
                <a:gd name="T39" fmla="*/ 21 h 54"/>
                <a:gd name="T40" fmla="*/ 33 w 62"/>
                <a:gd name="T41" fmla="*/ 33 h 54"/>
                <a:gd name="T42" fmla="*/ 58 w 62"/>
                <a:gd name="T43" fmla="*/ 35 h 54"/>
                <a:gd name="T44" fmla="*/ 62 w 62"/>
                <a:gd name="T45" fmla="*/ 38 h 54"/>
                <a:gd name="T46" fmla="*/ 60 w 62"/>
                <a:gd name="T47" fmla="*/ 41 h 54"/>
                <a:gd name="T48" fmla="*/ 59 w 62"/>
                <a:gd name="T49" fmla="*/ 46 h 54"/>
                <a:gd name="T50" fmla="*/ 56 w 62"/>
                <a:gd name="T51" fmla="*/ 47 h 54"/>
                <a:gd name="T52" fmla="*/ 52 w 62"/>
                <a:gd name="T53" fmla="*/ 50 h 54"/>
                <a:gd name="T54" fmla="*/ 50 w 62"/>
                <a:gd name="T55" fmla="*/ 48 h 54"/>
                <a:gd name="T56" fmla="*/ 45 w 62"/>
                <a:gd name="T57" fmla="*/ 48 h 54"/>
                <a:gd name="T58" fmla="*/ 44 w 62"/>
                <a:gd name="T59" fmla="*/ 45 h 54"/>
                <a:gd name="T60" fmla="*/ 41 w 62"/>
                <a:gd name="T61" fmla="*/ 41 h 54"/>
                <a:gd name="T62" fmla="*/ 43 w 62"/>
                <a:gd name="T63" fmla="*/ 39 h 54"/>
                <a:gd name="T64" fmla="*/ 43 w 62"/>
                <a:gd name="T65" fmla="*/ 33 h 54"/>
                <a:gd name="T66" fmla="*/ 46 w 62"/>
                <a:gd name="T67" fmla="*/ 33 h 54"/>
                <a:gd name="T68" fmla="*/ 50 w 62"/>
                <a:gd name="T69" fmla="*/ 29 h 54"/>
                <a:gd name="T70" fmla="*/ 52 w 62"/>
                <a:gd name="T71" fmla="*/ 31 h 54"/>
                <a:gd name="T72" fmla="*/ 58 w 62"/>
                <a:gd name="T73" fmla="*/ 31 h 54"/>
                <a:gd name="T74" fmla="*/ 58 w 62"/>
                <a:gd name="T75" fmla="*/ 35 h 54"/>
                <a:gd name="T76" fmla="*/ 57 w 62"/>
                <a:gd name="T77" fmla="*/ 40 h 54"/>
                <a:gd name="T78" fmla="*/ 45 w 62"/>
                <a:gd name="T79" fmla="*/ 40 h 54"/>
                <a:gd name="T80" fmla="*/ 51 w 62"/>
                <a:gd name="T81" fmla="*/ 46 h 54"/>
                <a:gd name="T82" fmla="*/ 62 w 62"/>
                <a:gd name="T83" fmla="*/ 12 h 54"/>
                <a:gd name="T84" fmla="*/ 59 w 62"/>
                <a:gd name="T85" fmla="*/ 15 h 54"/>
                <a:gd name="T86" fmla="*/ 59 w 62"/>
                <a:gd name="T87" fmla="*/ 22 h 54"/>
                <a:gd name="T88" fmla="*/ 55 w 62"/>
                <a:gd name="T89" fmla="*/ 23 h 54"/>
                <a:gd name="T90" fmla="*/ 50 w 62"/>
                <a:gd name="T91" fmla="*/ 28 h 54"/>
                <a:gd name="T92" fmla="*/ 46 w 62"/>
                <a:gd name="T93" fmla="*/ 25 h 54"/>
                <a:gd name="T94" fmla="*/ 39 w 62"/>
                <a:gd name="T95" fmla="*/ 25 h 54"/>
                <a:gd name="T96" fmla="*/ 39 w 62"/>
                <a:gd name="T97" fmla="*/ 20 h 54"/>
                <a:gd name="T98" fmla="*/ 34 w 62"/>
                <a:gd name="T99" fmla="*/ 15 h 54"/>
                <a:gd name="T100" fmla="*/ 37 w 62"/>
                <a:gd name="T101" fmla="*/ 12 h 54"/>
                <a:gd name="T102" fmla="*/ 37 w 62"/>
                <a:gd name="T103" fmla="*/ 5 h 54"/>
                <a:gd name="T104" fmla="*/ 41 w 62"/>
                <a:gd name="T105" fmla="*/ 5 h 54"/>
                <a:gd name="T106" fmla="*/ 46 w 62"/>
                <a:gd name="T107" fmla="*/ 0 h 54"/>
                <a:gd name="T108" fmla="*/ 49 w 62"/>
                <a:gd name="T109" fmla="*/ 3 h 54"/>
                <a:gd name="T110" fmla="*/ 56 w 62"/>
                <a:gd name="T111" fmla="*/ 3 h 54"/>
                <a:gd name="T112" fmla="*/ 57 w 62"/>
                <a:gd name="T113" fmla="*/ 7 h 54"/>
                <a:gd name="T114" fmla="*/ 48 w 62"/>
                <a:gd name="T115" fmla="*/ 22 h 54"/>
                <a:gd name="T116" fmla="*/ 40 w 62"/>
                <a:gd name="T117" fmla="*/ 14 h 54"/>
                <a:gd name="T118" fmla="*/ 56 w 62"/>
                <a:gd name="T119" fmla="*/ 1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2" h="54">
                  <a:moveTo>
                    <a:pt x="41" y="36"/>
                  </a:moveTo>
                  <a:cubicBezTo>
                    <a:pt x="41" y="31"/>
                    <a:pt x="41" y="31"/>
                    <a:pt x="41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28"/>
                    <a:pt x="36" y="25"/>
                    <a:pt x="34" y="23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8" y="18"/>
                    <a:pt x="26" y="17"/>
                    <a:pt x="23" y="17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5" y="17"/>
                    <a:pt x="12" y="18"/>
                    <a:pt x="10" y="2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5" y="26"/>
                    <a:pt x="4" y="28"/>
                    <a:pt x="4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9"/>
                    <a:pt x="5" y="41"/>
                    <a:pt x="7" y="44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2" y="49"/>
                    <a:pt x="15" y="50"/>
                    <a:pt x="18" y="50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6" y="50"/>
                    <a:pt x="28" y="49"/>
                    <a:pt x="31" y="4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41"/>
                    <a:pt x="37" y="39"/>
                    <a:pt x="37" y="36"/>
                  </a:cubicBezTo>
                  <a:cubicBezTo>
                    <a:pt x="41" y="36"/>
                    <a:pt x="41" y="36"/>
                    <a:pt x="41" y="36"/>
                  </a:cubicBezTo>
                  <a:close/>
                  <a:moveTo>
                    <a:pt x="32" y="38"/>
                  </a:moveTo>
                  <a:cubicBezTo>
                    <a:pt x="32" y="38"/>
                    <a:pt x="32" y="38"/>
                    <a:pt x="32" y="38"/>
                  </a:cubicBezTo>
                  <a:cubicBezTo>
                    <a:pt x="30" y="43"/>
                    <a:pt x="26" y="46"/>
                    <a:pt x="20" y="46"/>
                  </a:cubicBezTo>
                  <a:cubicBezTo>
                    <a:pt x="14" y="46"/>
                    <a:pt x="8" y="40"/>
                    <a:pt x="8" y="33"/>
                  </a:cubicBezTo>
                  <a:cubicBezTo>
                    <a:pt x="8" y="27"/>
                    <a:pt x="14" y="21"/>
                    <a:pt x="20" y="21"/>
                  </a:cubicBezTo>
                  <a:cubicBezTo>
                    <a:pt x="26" y="21"/>
                    <a:pt x="30" y="24"/>
                    <a:pt x="32" y="29"/>
                  </a:cubicBezTo>
                  <a:cubicBezTo>
                    <a:pt x="32" y="30"/>
                    <a:pt x="33" y="32"/>
                    <a:pt x="33" y="33"/>
                  </a:cubicBezTo>
                  <a:cubicBezTo>
                    <a:pt x="33" y="35"/>
                    <a:pt x="32" y="37"/>
                    <a:pt x="32" y="38"/>
                  </a:cubicBezTo>
                  <a:close/>
                  <a:moveTo>
                    <a:pt x="58" y="35"/>
                  </a:moveTo>
                  <a:cubicBezTo>
                    <a:pt x="59" y="36"/>
                    <a:pt x="59" y="37"/>
                    <a:pt x="60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9" y="42"/>
                    <a:pt x="59" y="44"/>
                    <a:pt x="58" y="45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5" y="47"/>
                    <a:pt x="54" y="48"/>
                    <a:pt x="52" y="48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7" y="47"/>
                    <a:pt x="46" y="47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3" y="44"/>
                    <a:pt x="43" y="42"/>
                    <a:pt x="43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7"/>
                    <a:pt x="43" y="36"/>
                    <a:pt x="44" y="35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7" y="32"/>
                    <a:pt x="48" y="32"/>
                    <a:pt x="50" y="31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4" y="32"/>
                    <a:pt x="55" y="32"/>
                    <a:pt x="56" y="33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8" y="35"/>
                    <a:pt x="58" y="35"/>
                    <a:pt x="58" y="35"/>
                  </a:cubicBezTo>
                  <a:close/>
                  <a:moveTo>
                    <a:pt x="51" y="46"/>
                  </a:moveTo>
                  <a:cubicBezTo>
                    <a:pt x="55" y="46"/>
                    <a:pt x="57" y="43"/>
                    <a:pt x="57" y="40"/>
                  </a:cubicBezTo>
                  <a:cubicBezTo>
                    <a:pt x="57" y="36"/>
                    <a:pt x="55" y="34"/>
                    <a:pt x="51" y="34"/>
                  </a:cubicBezTo>
                  <a:cubicBezTo>
                    <a:pt x="48" y="34"/>
                    <a:pt x="45" y="36"/>
                    <a:pt x="45" y="40"/>
                  </a:cubicBezTo>
                  <a:cubicBezTo>
                    <a:pt x="45" y="43"/>
                    <a:pt x="48" y="46"/>
                    <a:pt x="51" y="46"/>
                  </a:cubicBezTo>
                  <a:cubicBezTo>
                    <a:pt x="51" y="46"/>
                    <a:pt x="51" y="46"/>
                    <a:pt x="51" y="46"/>
                  </a:cubicBezTo>
                  <a:close/>
                  <a:moveTo>
                    <a:pt x="59" y="12"/>
                  </a:moveTo>
                  <a:cubicBezTo>
                    <a:pt x="62" y="12"/>
                    <a:pt x="62" y="12"/>
                    <a:pt x="62" y="12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9" y="17"/>
                    <a:pt x="58" y="19"/>
                    <a:pt x="57" y="20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3" y="24"/>
                    <a:pt x="51" y="25"/>
                    <a:pt x="50" y="25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4" y="25"/>
                    <a:pt x="43" y="24"/>
                    <a:pt x="41" y="23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19"/>
                    <a:pt x="37" y="17"/>
                    <a:pt x="37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0"/>
                    <a:pt x="38" y="9"/>
                    <a:pt x="39" y="7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3" y="4"/>
                    <a:pt x="44" y="3"/>
                    <a:pt x="46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1" y="3"/>
                    <a:pt x="53" y="4"/>
                    <a:pt x="54" y="5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8" y="8"/>
                    <a:pt x="59" y="10"/>
                    <a:pt x="59" y="12"/>
                  </a:cubicBezTo>
                  <a:close/>
                  <a:moveTo>
                    <a:pt x="48" y="22"/>
                  </a:moveTo>
                  <a:cubicBezTo>
                    <a:pt x="48" y="22"/>
                    <a:pt x="48" y="22"/>
                    <a:pt x="48" y="22"/>
                  </a:cubicBezTo>
                  <a:cubicBezTo>
                    <a:pt x="43" y="22"/>
                    <a:pt x="40" y="18"/>
                    <a:pt x="40" y="14"/>
                  </a:cubicBezTo>
                  <a:cubicBezTo>
                    <a:pt x="40" y="9"/>
                    <a:pt x="43" y="6"/>
                    <a:pt x="48" y="6"/>
                  </a:cubicBezTo>
                  <a:cubicBezTo>
                    <a:pt x="52" y="6"/>
                    <a:pt x="56" y="9"/>
                    <a:pt x="56" y="14"/>
                  </a:cubicBezTo>
                  <a:cubicBezTo>
                    <a:pt x="56" y="18"/>
                    <a:pt x="52" y="22"/>
                    <a:pt x="48" y="2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08020" tIns="54009" rIns="108020" bIns="54009" numCol="1" anchor="t" anchorCtr="0" compatLnSpc="1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 spd="slow" advTm="65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4"/>
          <p:cNvSpPr txBox="1"/>
          <p:nvPr/>
        </p:nvSpPr>
        <p:spPr>
          <a:xfrm>
            <a:off x="5521731" y="4080659"/>
            <a:ext cx="1189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ONE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64"/>
          <p:cNvSpPr txBox="1"/>
          <p:nvPr/>
        </p:nvSpPr>
        <p:spPr>
          <a:xfrm>
            <a:off x="5720176" y="4432910"/>
            <a:ext cx="7924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162264" y="1914293"/>
            <a:ext cx="1869060" cy="1869042"/>
            <a:chOff x="4299766" y="5946187"/>
            <a:chExt cx="305647" cy="305644"/>
          </a:xfrm>
        </p:grpSpPr>
        <p:grpSp>
          <p:nvGrpSpPr>
            <p:cNvPr id="38" name="组合 37"/>
            <p:cNvGrpSpPr/>
            <p:nvPr/>
          </p:nvGrpSpPr>
          <p:grpSpPr>
            <a:xfrm>
              <a:off x="4299766" y="5946187"/>
              <a:ext cx="305647" cy="305644"/>
              <a:chOff x="1517330" y="1125257"/>
              <a:chExt cx="2204282" cy="2204282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1517330" y="1125257"/>
                <a:ext cx="2204282" cy="2204282"/>
              </a:xfrm>
              <a:prstGeom prst="ellipse">
                <a:avLst/>
              </a:prstGeom>
              <a:gradFill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7530000" scaled="0"/>
              </a:gradFill>
              <a:ln w="12700">
                <a:solidFill>
                  <a:schemeClr val="bg1"/>
                </a:solidFill>
              </a:ln>
              <a:effectLst>
                <a:outerShdw blurRad="165100" dist="139700" dir="7800000" sx="74000" sy="74000" algn="tr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1719372" y="1327298"/>
                <a:ext cx="1800200" cy="1800200"/>
              </a:xfrm>
              <a:prstGeom prst="ellipse">
                <a:avLst/>
              </a:prstGeom>
              <a:gradFill>
                <a:gsLst>
                  <a:gs pos="0">
                    <a:srgbClr val="067FC9"/>
                  </a:gs>
                  <a:gs pos="100000">
                    <a:srgbClr val="00B2CA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39" name="Freeform 45"/>
            <p:cNvSpPr>
              <a:spLocks noEditPoints="1"/>
            </p:cNvSpPr>
            <p:nvPr/>
          </p:nvSpPr>
          <p:spPr bwMode="auto">
            <a:xfrm>
              <a:off x="4381353" y="6022165"/>
              <a:ext cx="142472" cy="146367"/>
            </a:xfrm>
            <a:custGeom>
              <a:avLst/>
              <a:gdLst>
                <a:gd name="T0" fmla="*/ 40 w 46"/>
                <a:gd name="T1" fmla="*/ 28 h 51"/>
                <a:gd name="T2" fmla="*/ 35 w 46"/>
                <a:gd name="T3" fmla="*/ 41 h 51"/>
                <a:gd name="T4" fmla="*/ 34 w 46"/>
                <a:gd name="T5" fmla="*/ 34 h 51"/>
                <a:gd name="T6" fmla="*/ 29 w 46"/>
                <a:gd name="T7" fmla="*/ 30 h 51"/>
                <a:gd name="T8" fmla="*/ 29 w 46"/>
                <a:gd name="T9" fmla="*/ 30 h 51"/>
                <a:gd name="T10" fmla="*/ 27 w 46"/>
                <a:gd name="T11" fmla="*/ 30 h 51"/>
                <a:gd name="T12" fmla="*/ 25 w 46"/>
                <a:gd name="T13" fmla="*/ 35 h 51"/>
                <a:gd name="T14" fmla="*/ 24 w 46"/>
                <a:gd name="T15" fmla="*/ 38 h 51"/>
                <a:gd name="T16" fmla="*/ 24 w 46"/>
                <a:gd name="T17" fmla="*/ 32 h 51"/>
                <a:gd name="T18" fmla="*/ 24 w 46"/>
                <a:gd name="T19" fmla="*/ 31 h 51"/>
                <a:gd name="T20" fmla="*/ 23 w 46"/>
                <a:gd name="T21" fmla="*/ 30 h 51"/>
                <a:gd name="T22" fmla="*/ 22 w 46"/>
                <a:gd name="T23" fmla="*/ 31 h 51"/>
                <a:gd name="T24" fmla="*/ 22 w 46"/>
                <a:gd name="T25" fmla="*/ 32 h 51"/>
                <a:gd name="T26" fmla="*/ 21 w 46"/>
                <a:gd name="T27" fmla="*/ 38 h 51"/>
                <a:gd name="T28" fmla="*/ 20 w 46"/>
                <a:gd name="T29" fmla="*/ 35 h 51"/>
                <a:gd name="T30" fmla="*/ 19 w 46"/>
                <a:gd name="T31" fmla="*/ 30 h 51"/>
                <a:gd name="T32" fmla="*/ 15 w 46"/>
                <a:gd name="T33" fmla="*/ 30 h 51"/>
                <a:gd name="T34" fmla="*/ 15 w 46"/>
                <a:gd name="T35" fmla="*/ 30 h 51"/>
                <a:gd name="T36" fmla="*/ 11 w 46"/>
                <a:gd name="T37" fmla="*/ 34 h 51"/>
                <a:gd name="T38" fmla="*/ 10 w 46"/>
                <a:gd name="T39" fmla="*/ 41 h 51"/>
                <a:gd name="T40" fmla="*/ 5 w 46"/>
                <a:gd name="T41" fmla="*/ 28 h 51"/>
                <a:gd name="T42" fmla="*/ 23 w 46"/>
                <a:gd name="T43" fmla="*/ 11 h 51"/>
                <a:gd name="T44" fmla="*/ 23 w 46"/>
                <a:gd name="T45" fmla="*/ 14 h 51"/>
                <a:gd name="T46" fmla="*/ 25 w 46"/>
                <a:gd name="T47" fmla="*/ 15 h 51"/>
                <a:gd name="T48" fmla="*/ 28 w 46"/>
                <a:gd name="T49" fmla="*/ 13 h 51"/>
                <a:gd name="T50" fmla="*/ 32 w 46"/>
                <a:gd name="T51" fmla="*/ 11 h 51"/>
                <a:gd name="T52" fmla="*/ 34 w 46"/>
                <a:gd name="T53" fmla="*/ 9 h 51"/>
                <a:gd name="T54" fmla="*/ 34 w 46"/>
                <a:gd name="T55" fmla="*/ 7 h 51"/>
                <a:gd name="T56" fmla="*/ 32 w 46"/>
                <a:gd name="T57" fmla="*/ 5 h 51"/>
                <a:gd name="T58" fmla="*/ 28 w 46"/>
                <a:gd name="T59" fmla="*/ 3 h 51"/>
                <a:gd name="T60" fmla="*/ 25 w 46"/>
                <a:gd name="T61" fmla="*/ 1 h 51"/>
                <a:gd name="T62" fmla="*/ 23 w 46"/>
                <a:gd name="T63" fmla="*/ 2 h 51"/>
                <a:gd name="T64" fmla="*/ 23 w 46"/>
                <a:gd name="T65" fmla="*/ 5 h 51"/>
                <a:gd name="T66" fmla="*/ 0 w 46"/>
                <a:gd name="T67" fmla="*/ 28 h 51"/>
                <a:gd name="T68" fmla="*/ 23 w 46"/>
                <a:gd name="T69" fmla="*/ 51 h 51"/>
                <a:gd name="T70" fmla="*/ 46 w 46"/>
                <a:gd name="T71" fmla="*/ 28 h 51"/>
                <a:gd name="T72" fmla="*/ 40 w 46"/>
                <a:gd name="T73" fmla="*/ 28 h 51"/>
                <a:gd name="T74" fmla="*/ 23 w 46"/>
                <a:gd name="T75" fmla="*/ 19 h 51"/>
                <a:gd name="T76" fmla="*/ 28 w 46"/>
                <a:gd name="T77" fmla="*/ 24 h 51"/>
                <a:gd name="T78" fmla="*/ 23 w 46"/>
                <a:gd name="T79" fmla="*/ 29 h 51"/>
                <a:gd name="T80" fmla="*/ 17 w 46"/>
                <a:gd name="T81" fmla="*/ 24 h 51"/>
                <a:gd name="T82" fmla="*/ 23 w 46"/>
                <a:gd name="T83" fmla="*/ 19 h 51"/>
                <a:gd name="T84" fmla="*/ 30 w 46"/>
                <a:gd name="T85" fmla="*/ 37 h 51"/>
                <a:gd name="T86" fmla="*/ 30 w 46"/>
                <a:gd name="T87" fmla="*/ 37 h 51"/>
                <a:gd name="T88" fmla="*/ 30 w 46"/>
                <a:gd name="T89" fmla="*/ 37 h 51"/>
                <a:gd name="T90" fmla="*/ 30 w 46"/>
                <a:gd name="T91" fmla="*/ 44 h 51"/>
                <a:gd name="T92" fmla="*/ 30 w 46"/>
                <a:gd name="T93" fmla="*/ 44 h 51"/>
                <a:gd name="T94" fmla="*/ 29 w 46"/>
                <a:gd name="T95" fmla="*/ 37 h 51"/>
                <a:gd name="T96" fmla="*/ 30 w 46"/>
                <a:gd name="T97" fmla="*/ 37 h 51"/>
                <a:gd name="T98" fmla="*/ 15 w 46"/>
                <a:gd name="T99" fmla="*/ 37 h 51"/>
                <a:gd name="T100" fmla="*/ 15 w 46"/>
                <a:gd name="T101" fmla="*/ 37 h 51"/>
                <a:gd name="T102" fmla="*/ 15 w 46"/>
                <a:gd name="T103" fmla="*/ 44 h 51"/>
                <a:gd name="T104" fmla="*/ 14 w 46"/>
                <a:gd name="T105" fmla="*/ 44 h 51"/>
                <a:gd name="T106" fmla="*/ 14 w 46"/>
                <a:gd name="T107" fmla="*/ 37 h 51"/>
                <a:gd name="T108" fmla="*/ 15 w 46"/>
                <a:gd name="T109" fmla="*/ 3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6" h="51">
                  <a:moveTo>
                    <a:pt x="40" y="28"/>
                  </a:moveTo>
                  <a:cubicBezTo>
                    <a:pt x="40" y="33"/>
                    <a:pt x="38" y="38"/>
                    <a:pt x="35" y="41"/>
                  </a:cubicBezTo>
                  <a:cubicBezTo>
                    <a:pt x="34" y="38"/>
                    <a:pt x="34" y="35"/>
                    <a:pt x="34" y="34"/>
                  </a:cubicBezTo>
                  <a:cubicBezTo>
                    <a:pt x="33" y="31"/>
                    <a:pt x="30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1"/>
                    <a:pt x="24" y="31"/>
                  </a:cubicBezTo>
                  <a:cubicBezTo>
                    <a:pt x="24" y="31"/>
                    <a:pt x="23" y="30"/>
                    <a:pt x="23" y="30"/>
                  </a:cubicBezTo>
                  <a:cubicBezTo>
                    <a:pt x="22" y="30"/>
                    <a:pt x="22" y="31"/>
                    <a:pt x="22" y="31"/>
                  </a:cubicBezTo>
                  <a:cubicBezTo>
                    <a:pt x="22" y="31"/>
                    <a:pt x="22" y="32"/>
                    <a:pt x="22" y="32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1" y="31"/>
                    <a:pt x="11" y="34"/>
                  </a:cubicBezTo>
                  <a:cubicBezTo>
                    <a:pt x="10" y="35"/>
                    <a:pt x="10" y="37"/>
                    <a:pt x="10" y="41"/>
                  </a:cubicBezTo>
                  <a:cubicBezTo>
                    <a:pt x="7" y="37"/>
                    <a:pt x="5" y="33"/>
                    <a:pt x="5" y="28"/>
                  </a:cubicBezTo>
                  <a:cubicBezTo>
                    <a:pt x="5" y="19"/>
                    <a:pt x="13" y="11"/>
                    <a:pt x="23" y="11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5"/>
                    <a:pt x="24" y="15"/>
                    <a:pt x="25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2"/>
                    <a:pt x="30" y="11"/>
                    <a:pt x="32" y="11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6" y="8"/>
                    <a:pt x="36" y="7"/>
                    <a:pt x="34" y="7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0" y="4"/>
                    <a:pt x="29" y="3"/>
                    <a:pt x="28" y="3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0"/>
                    <a:pt x="23" y="1"/>
                    <a:pt x="23" y="2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10" y="5"/>
                    <a:pt x="0" y="16"/>
                    <a:pt x="0" y="28"/>
                  </a:cubicBezTo>
                  <a:cubicBezTo>
                    <a:pt x="0" y="41"/>
                    <a:pt x="10" y="51"/>
                    <a:pt x="23" y="51"/>
                  </a:cubicBezTo>
                  <a:cubicBezTo>
                    <a:pt x="35" y="51"/>
                    <a:pt x="46" y="41"/>
                    <a:pt x="46" y="28"/>
                  </a:cubicBezTo>
                  <a:cubicBezTo>
                    <a:pt x="40" y="28"/>
                    <a:pt x="40" y="28"/>
                    <a:pt x="40" y="28"/>
                  </a:cubicBezTo>
                  <a:close/>
                  <a:moveTo>
                    <a:pt x="23" y="19"/>
                  </a:moveTo>
                  <a:cubicBezTo>
                    <a:pt x="26" y="19"/>
                    <a:pt x="28" y="21"/>
                    <a:pt x="28" y="24"/>
                  </a:cubicBezTo>
                  <a:cubicBezTo>
                    <a:pt x="28" y="27"/>
                    <a:pt x="26" y="29"/>
                    <a:pt x="23" y="29"/>
                  </a:cubicBezTo>
                  <a:cubicBezTo>
                    <a:pt x="20" y="29"/>
                    <a:pt x="17" y="27"/>
                    <a:pt x="17" y="24"/>
                  </a:cubicBezTo>
                  <a:cubicBezTo>
                    <a:pt x="17" y="21"/>
                    <a:pt x="20" y="19"/>
                    <a:pt x="23" y="19"/>
                  </a:cubicBezTo>
                  <a:close/>
                  <a:moveTo>
                    <a:pt x="30" y="37"/>
                  </a:move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30" y="37"/>
                    <a:pt x="30" y="37"/>
                    <a:pt x="30" y="37"/>
                  </a:cubicBezTo>
                  <a:close/>
                  <a:moveTo>
                    <a:pt x="15" y="37"/>
                  </a:moveTo>
                  <a:cubicBezTo>
                    <a:pt x="15" y="37"/>
                    <a:pt x="15" y="37"/>
                    <a:pt x="15" y="3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4"/>
                    <a:pt x="14" y="44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5" y="3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08020" tIns="54009" rIns="108020" bIns="54009" numCol="1" anchor="t" anchorCtr="0" compatLnSpc="1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 spd="slow" advTm="2247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2036871" y="1780127"/>
            <a:ext cx="8221893" cy="607565"/>
            <a:chOff x="1671916" y="1830080"/>
            <a:chExt cx="10242171" cy="756855"/>
          </a:xfrm>
        </p:grpSpPr>
        <p:sp>
          <p:nvSpPr>
            <p:cNvPr id="25" name="矩形 24"/>
            <p:cNvSpPr/>
            <p:nvPr/>
          </p:nvSpPr>
          <p:spPr>
            <a:xfrm>
              <a:off x="1671916" y="1830080"/>
              <a:ext cx="9010830" cy="756855"/>
            </a:xfrm>
            <a:prstGeom prst="rect">
              <a:avLst/>
            </a:pr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71916" y="1933691"/>
              <a:ext cx="1030514" cy="651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659951" y="2092441"/>
              <a:ext cx="7254136" cy="445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980"/>
                </a:lnSpc>
              </a:pP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全面提供个人技术能力</a:t>
              </a: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908630" y="519521"/>
            <a:ext cx="8142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未来规划</a:t>
            </a:r>
            <a:endParaRPr lang="zh-CN" altLang="zh-CN" b="1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687971" y="675648"/>
            <a:ext cx="173159" cy="1731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2033183" y="2758512"/>
            <a:ext cx="8225581" cy="607565"/>
            <a:chOff x="1667322" y="1830080"/>
            <a:chExt cx="10246765" cy="756855"/>
          </a:xfrm>
        </p:grpSpPr>
        <p:sp>
          <p:nvSpPr>
            <p:cNvPr id="55" name="矩形 54"/>
            <p:cNvSpPr/>
            <p:nvPr/>
          </p:nvSpPr>
          <p:spPr>
            <a:xfrm>
              <a:off x="1671916" y="1830080"/>
              <a:ext cx="9010830" cy="756855"/>
            </a:xfrm>
            <a:prstGeom prst="rect">
              <a:avLst/>
            </a:pr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667322" y="1882615"/>
              <a:ext cx="1030514" cy="651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659951" y="2044181"/>
              <a:ext cx="7254136" cy="445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980"/>
                </a:lnSpc>
              </a:pP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分离更多组件</a:t>
              </a: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2036871" y="3931944"/>
            <a:ext cx="8221893" cy="607565"/>
            <a:chOff x="1671916" y="1830080"/>
            <a:chExt cx="10242171" cy="756855"/>
          </a:xfrm>
        </p:grpSpPr>
        <p:sp>
          <p:nvSpPr>
            <p:cNvPr id="59" name="矩形 58"/>
            <p:cNvSpPr/>
            <p:nvPr/>
          </p:nvSpPr>
          <p:spPr>
            <a:xfrm>
              <a:off x="1671916" y="1830080"/>
              <a:ext cx="9010830" cy="756855"/>
            </a:xfrm>
            <a:prstGeom prst="rect">
              <a:avLst/>
            </a:pr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671916" y="1882615"/>
              <a:ext cx="1030514" cy="651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4659951" y="2041335"/>
              <a:ext cx="7254136" cy="445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980"/>
                </a:lnSpc>
              </a:pP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加强组件版本管理</a:t>
              </a: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2033183" y="5001307"/>
            <a:ext cx="8225580" cy="607565"/>
            <a:chOff x="1671916" y="1830080"/>
            <a:chExt cx="10246764" cy="756855"/>
          </a:xfrm>
        </p:grpSpPr>
        <p:sp>
          <p:nvSpPr>
            <p:cNvPr id="63" name="矩形 62"/>
            <p:cNvSpPr/>
            <p:nvPr/>
          </p:nvSpPr>
          <p:spPr>
            <a:xfrm>
              <a:off x="1671916" y="1830080"/>
              <a:ext cx="9010830" cy="756855"/>
            </a:xfrm>
            <a:prstGeom prst="rect">
              <a:avLst/>
            </a:pr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676510" y="1882616"/>
              <a:ext cx="1030514" cy="651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664544" y="2054045"/>
              <a:ext cx="7254136" cy="445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980"/>
                </a:lnSpc>
              </a:pP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产品按照组件规划</a:t>
              </a: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Tm="422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997530" y="531394"/>
            <a:ext cx="8142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</a:rPr>
              <a:t>一点感悟</a:t>
            </a:r>
            <a:endParaRPr lang="zh-CN" altLang="zh-CN" b="1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687971" y="675648"/>
            <a:ext cx="173159" cy="1731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207" y="1430191"/>
            <a:ext cx="5998369" cy="44952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48050" y="2546451"/>
            <a:ext cx="5199945" cy="292496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506" y="1574443"/>
            <a:ext cx="3259034" cy="57938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220" y="1956611"/>
            <a:ext cx="6066972" cy="45502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3588" y="1541608"/>
            <a:ext cx="7620000" cy="5067300"/>
          </a:xfrm>
          <a:prstGeom prst="rect">
            <a:avLst/>
          </a:prstGeom>
        </p:spPr>
      </p:pic>
    </p:spTree>
  </p:cSld>
  <p:clrMapOvr>
    <a:masterClrMapping/>
  </p:clrMapOvr>
  <p:transition spd="slow" advTm="4399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2036871" y="1780127"/>
            <a:ext cx="8221893" cy="607565"/>
            <a:chOff x="1671916" y="1830080"/>
            <a:chExt cx="10242171" cy="756855"/>
          </a:xfrm>
        </p:grpSpPr>
        <p:sp>
          <p:nvSpPr>
            <p:cNvPr id="25" name="矩形 24"/>
            <p:cNvSpPr/>
            <p:nvPr/>
          </p:nvSpPr>
          <p:spPr>
            <a:xfrm>
              <a:off x="1671916" y="1830080"/>
              <a:ext cx="9010830" cy="756855"/>
            </a:xfrm>
            <a:prstGeom prst="rect">
              <a:avLst/>
            </a:pr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71916" y="1933691"/>
              <a:ext cx="1030514" cy="651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659951" y="2092441"/>
              <a:ext cx="7254136" cy="445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980"/>
                </a:lnSpc>
              </a:pP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业务开发</a:t>
              </a: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908630" y="519521"/>
            <a:ext cx="8142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</a:rPr>
              <a:t>晋级理由</a:t>
            </a:r>
            <a:endParaRPr lang="zh-CN" altLang="zh-CN" b="1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687971" y="675648"/>
            <a:ext cx="173159" cy="1731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2033183" y="2758512"/>
            <a:ext cx="8225581" cy="607565"/>
            <a:chOff x="1667322" y="1830080"/>
            <a:chExt cx="10246765" cy="756855"/>
          </a:xfrm>
        </p:grpSpPr>
        <p:sp>
          <p:nvSpPr>
            <p:cNvPr id="55" name="矩形 54"/>
            <p:cNvSpPr/>
            <p:nvPr/>
          </p:nvSpPr>
          <p:spPr>
            <a:xfrm>
              <a:off x="1671916" y="1830080"/>
              <a:ext cx="9010830" cy="756855"/>
            </a:xfrm>
            <a:prstGeom prst="rect">
              <a:avLst/>
            </a:pr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667322" y="1882615"/>
              <a:ext cx="1030514" cy="651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659951" y="2044181"/>
              <a:ext cx="7254136" cy="445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980"/>
                </a:lnSpc>
              </a:pP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项目经历</a:t>
              </a: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2036871" y="3931944"/>
            <a:ext cx="8221893" cy="607565"/>
            <a:chOff x="1671916" y="1830080"/>
            <a:chExt cx="10242171" cy="756855"/>
          </a:xfrm>
        </p:grpSpPr>
        <p:sp>
          <p:nvSpPr>
            <p:cNvPr id="59" name="矩形 58"/>
            <p:cNvSpPr/>
            <p:nvPr/>
          </p:nvSpPr>
          <p:spPr>
            <a:xfrm>
              <a:off x="1671916" y="1830080"/>
              <a:ext cx="9010830" cy="756855"/>
            </a:xfrm>
            <a:prstGeom prst="rect">
              <a:avLst/>
            </a:pr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671916" y="1882615"/>
              <a:ext cx="1030514" cy="651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4659951" y="2030204"/>
              <a:ext cx="7254136" cy="445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980"/>
                </a:lnSpc>
              </a:pP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专业能力</a:t>
              </a: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2033183" y="5001307"/>
            <a:ext cx="8225580" cy="607565"/>
            <a:chOff x="1671916" y="1830080"/>
            <a:chExt cx="10246764" cy="756855"/>
          </a:xfrm>
        </p:grpSpPr>
        <p:sp>
          <p:nvSpPr>
            <p:cNvPr id="63" name="矩形 62"/>
            <p:cNvSpPr/>
            <p:nvPr/>
          </p:nvSpPr>
          <p:spPr>
            <a:xfrm>
              <a:off x="1671916" y="1830080"/>
              <a:ext cx="9010830" cy="756855"/>
            </a:xfrm>
            <a:prstGeom prst="rect">
              <a:avLst/>
            </a:pr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676510" y="1882616"/>
              <a:ext cx="1030514" cy="651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664544" y="2054045"/>
              <a:ext cx="7254136" cy="445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980"/>
                </a:lnSpc>
              </a:pP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技术积累</a:t>
              </a: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Tm="7768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 descr="QQ截图2016070416580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02535" y="2603238"/>
            <a:ext cx="2161540" cy="3877310"/>
          </a:xfrm>
          <a:prstGeom prst="rect">
            <a:avLst/>
          </a:prstGeom>
        </p:spPr>
      </p:pic>
      <p:pic>
        <p:nvPicPr>
          <p:cNvPr id="29" name="图片 28" descr="QQ截图2016070417033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9211" y="2851457"/>
            <a:ext cx="2155190" cy="38836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08630" y="519521"/>
            <a:ext cx="8142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业务开发</a:t>
            </a:r>
            <a:endParaRPr lang="zh-CN" altLang="zh-CN" b="1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椭圆 4"/>
          <p:cNvSpPr/>
          <p:nvPr/>
        </p:nvSpPr>
        <p:spPr>
          <a:xfrm>
            <a:off x="687971" y="675648"/>
            <a:ext cx="173159" cy="1731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19"/>
          <p:cNvSpPr/>
          <p:nvPr/>
        </p:nvSpPr>
        <p:spPr bwMode="auto">
          <a:xfrm>
            <a:off x="3694124" y="5214500"/>
            <a:ext cx="2566155" cy="1644195"/>
          </a:xfrm>
          <a:custGeom>
            <a:avLst/>
            <a:gdLst>
              <a:gd name="T0" fmla="*/ 476 w 542"/>
              <a:gd name="T1" fmla="*/ 410 h 410"/>
              <a:gd name="T2" fmla="*/ 476 w 542"/>
              <a:gd name="T3" fmla="*/ 121 h 410"/>
              <a:gd name="T4" fmla="*/ 422 w 542"/>
              <a:gd name="T5" fmla="*/ 67 h 410"/>
              <a:gd name="T6" fmla="*/ 0 w 542"/>
              <a:gd name="T7" fmla="*/ 67 h 410"/>
              <a:gd name="T8" fmla="*/ 0 w 542"/>
              <a:gd name="T9" fmla="*/ 0 h 410"/>
              <a:gd name="T10" fmla="*/ 422 w 542"/>
              <a:gd name="T11" fmla="*/ 0 h 410"/>
              <a:gd name="T12" fmla="*/ 542 w 542"/>
              <a:gd name="T13" fmla="*/ 121 h 410"/>
              <a:gd name="T14" fmla="*/ 542 w 542"/>
              <a:gd name="T15" fmla="*/ 410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2" h="410">
                <a:moveTo>
                  <a:pt x="476" y="410"/>
                </a:moveTo>
                <a:cubicBezTo>
                  <a:pt x="476" y="121"/>
                  <a:pt x="476" y="121"/>
                  <a:pt x="476" y="121"/>
                </a:cubicBezTo>
                <a:cubicBezTo>
                  <a:pt x="476" y="91"/>
                  <a:pt x="451" y="67"/>
                  <a:pt x="422" y="67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0"/>
                  <a:pt x="0" y="0"/>
                  <a:pt x="0" y="0"/>
                </a:cubicBezTo>
                <a:cubicBezTo>
                  <a:pt x="422" y="0"/>
                  <a:pt x="422" y="0"/>
                  <a:pt x="422" y="0"/>
                </a:cubicBezTo>
                <a:cubicBezTo>
                  <a:pt x="488" y="0"/>
                  <a:pt x="542" y="54"/>
                  <a:pt x="542" y="121"/>
                </a:cubicBezTo>
                <a:cubicBezTo>
                  <a:pt x="542" y="410"/>
                  <a:pt x="542" y="410"/>
                  <a:pt x="542" y="41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103154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7" name="Freeform 20"/>
          <p:cNvSpPr/>
          <p:nvPr/>
        </p:nvSpPr>
        <p:spPr bwMode="auto">
          <a:xfrm>
            <a:off x="6103904" y="5276647"/>
            <a:ext cx="1866477" cy="733760"/>
          </a:xfrm>
          <a:custGeom>
            <a:avLst/>
            <a:gdLst>
              <a:gd name="T0" fmla="*/ 275 w 394"/>
              <a:gd name="T1" fmla="*/ 155 h 155"/>
              <a:gd name="T2" fmla="*/ 0 w 394"/>
              <a:gd name="T3" fmla="*/ 155 h 155"/>
              <a:gd name="T4" fmla="*/ 0 w 394"/>
              <a:gd name="T5" fmla="*/ 94 h 155"/>
              <a:gd name="T6" fmla="*/ 275 w 394"/>
              <a:gd name="T7" fmla="*/ 94 h 155"/>
              <a:gd name="T8" fmla="*/ 332 w 394"/>
              <a:gd name="T9" fmla="*/ 37 h 155"/>
              <a:gd name="T10" fmla="*/ 332 w 394"/>
              <a:gd name="T11" fmla="*/ 0 h 155"/>
              <a:gd name="T12" fmla="*/ 394 w 394"/>
              <a:gd name="T13" fmla="*/ 0 h 155"/>
              <a:gd name="T14" fmla="*/ 394 w 394"/>
              <a:gd name="T15" fmla="*/ 37 h 155"/>
              <a:gd name="T16" fmla="*/ 275 w 394"/>
              <a:gd name="T17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4" h="155">
                <a:moveTo>
                  <a:pt x="275" y="155"/>
                </a:moveTo>
                <a:cubicBezTo>
                  <a:pt x="0" y="155"/>
                  <a:pt x="0" y="155"/>
                  <a:pt x="0" y="155"/>
                </a:cubicBezTo>
                <a:cubicBezTo>
                  <a:pt x="0" y="94"/>
                  <a:pt x="0" y="94"/>
                  <a:pt x="0" y="94"/>
                </a:cubicBezTo>
                <a:cubicBezTo>
                  <a:pt x="275" y="94"/>
                  <a:pt x="275" y="94"/>
                  <a:pt x="275" y="94"/>
                </a:cubicBezTo>
                <a:cubicBezTo>
                  <a:pt x="307" y="94"/>
                  <a:pt x="332" y="68"/>
                  <a:pt x="332" y="37"/>
                </a:cubicBezTo>
                <a:cubicBezTo>
                  <a:pt x="332" y="0"/>
                  <a:pt x="332" y="0"/>
                  <a:pt x="332" y="0"/>
                </a:cubicBezTo>
                <a:cubicBezTo>
                  <a:pt x="394" y="0"/>
                  <a:pt x="394" y="0"/>
                  <a:pt x="394" y="0"/>
                </a:cubicBezTo>
                <a:cubicBezTo>
                  <a:pt x="394" y="37"/>
                  <a:pt x="394" y="37"/>
                  <a:pt x="394" y="37"/>
                </a:cubicBezTo>
                <a:cubicBezTo>
                  <a:pt x="394" y="102"/>
                  <a:pt x="341" y="155"/>
                  <a:pt x="275" y="15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103154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8" name="Freeform 21"/>
          <p:cNvSpPr/>
          <p:nvPr/>
        </p:nvSpPr>
        <p:spPr bwMode="auto">
          <a:xfrm>
            <a:off x="6346486" y="2818754"/>
            <a:ext cx="1704087" cy="695669"/>
          </a:xfrm>
          <a:custGeom>
            <a:avLst/>
            <a:gdLst>
              <a:gd name="T0" fmla="*/ 250 w 360"/>
              <a:gd name="T1" fmla="*/ 147 h 147"/>
              <a:gd name="T2" fmla="*/ 0 w 360"/>
              <a:gd name="T3" fmla="*/ 147 h 147"/>
              <a:gd name="T4" fmla="*/ 0 w 360"/>
              <a:gd name="T5" fmla="*/ 102 h 147"/>
              <a:gd name="T6" fmla="*/ 250 w 360"/>
              <a:gd name="T7" fmla="*/ 102 h 147"/>
              <a:gd name="T8" fmla="*/ 315 w 360"/>
              <a:gd name="T9" fmla="*/ 37 h 147"/>
              <a:gd name="T10" fmla="*/ 315 w 360"/>
              <a:gd name="T11" fmla="*/ 0 h 147"/>
              <a:gd name="T12" fmla="*/ 360 w 360"/>
              <a:gd name="T13" fmla="*/ 0 h 147"/>
              <a:gd name="T14" fmla="*/ 360 w 360"/>
              <a:gd name="T15" fmla="*/ 37 h 147"/>
              <a:gd name="T16" fmla="*/ 250 w 360"/>
              <a:gd name="T17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0" h="147">
                <a:moveTo>
                  <a:pt x="250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0" y="102"/>
                  <a:pt x="0" y="102"/>
                  <a:pt x="0" y="102"/>
                </a:cubicBezTo>
                <a:cubicBezTo>
                  <a:pt x="250" y="102"/>
                  <a:pt x="250" y="102"/>
                  <a:pt x="250" y="102"/>
                </a:cubicBezTo>
                <a:cubicBezTo>
                  <a:pt x="286" y="102"/>
                  <a:pt x="315" y="73"/>
                  <a:pt x="315" y="37"/>
                </a:cubicBezTo>
                <a:cubicBezTo>
                  <a:pt x="315" y="0"/>
                  <a:pt x="315" y="0"/>
                  <a:pt x="315" y="0"/>
                </a:cubicBezTo>
                <a:cubicBezTo>
                  <a:pt x="360" y="0"/>
                  <a:pt x="360" y="0"/>
                  <a:pt x="360" y="0"/>
                </a:cubicBezTo>
                <a:cubicBezTo>
                  <a:pt x="360" y="37"/>
                  <a:pt x="360" y="37"/>
                  <a:pt x="360" y="37"/>
                </a:cubicBezTo>
                <a:cubicBezTo>
                  <a:pt x="360" y="98"/>
                  <a:pt x="311" y="147"/>
                  <a:pt x="250" y="14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103154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9" name="Freeform 22"/>
          <p:cNvSpPr/>
          <p:nvPr/>
        </p:nvSpPr>
        <p:spPr bwMode="auto">
          <a:xfrm>
            <a:off x="5123554" y="3670798"/>
            <a:ext cx="739775" cy="1710103"/>
          </a:xfrm>
          <a:custGeom>
            <a:avLst/>
            <a:gdLst>
              <a:gd name="T0" fmla="*/ 156 w 156"/>
              <a:gd name="T1" fmla="*/ 361 h 361"/>
              <a:gd name="T2" fmla="*/ 95 w 156"/>
              <a:gd name="T3" fmla="*/ 361 h 361"/>
              <a:gd name="T4" fmla="*/ 95 w 156"/>
              <a:gd name="T5" fmla="*/ 118 h 361"/>
              <a:gd name="T6" fmla="*/ 38 w 156"/>
              <a:gd name="T7" fmla="*/ 61 h 361"/>
              <a:gd name="T8" fmla="*/ 0 w 156"/>
              <a:gd name="T9" fmla="*/ 61 h 361"/>
              <a:gd name="T10" fmla="*/ 0 w 156"/>
              <a:gd name="T11" fmla="*/ 0 h 361"/>
              <a:gd name="T12" fmla="*/ 38 w 156"/>
              <a:gd name="T13" fmla="*/ 0 h 361"/>
              <a:gd name="T14" fmla="*/ 156 w 156"/>
              <a:gd name="T15" fmla="*/ 118 h 361"/>
              <a:gd name="T16" fmla="*/ 156 w 156"/>
              <a:gd name="T17" fmla="*/ 361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6" h="361">
                <a:moveTo>
                  <a:pt x="156" y="361"/>
                </a:moveTo>
                <a:cubicBezTo>
                  <a:pt x="95" y="361"/>
                  <a:pt x="95" y="361"/>
                  <a:pt x="95" y="361"/>
                </a:cubicBezTo>
                <a:cubicBezTo>
                  <a:pt x="95" y="118"/>
                  <a:pt x="95" y="118"/>
                  <a:pt x="95" y="118"/>
                </a:cubicBezTo>
                <a:cubicBezTo>
                  <a:pt x="95" y="87"/>
                  <a:pt x="69" y="61"/>
                  <a:pt x="38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0"/>
                  <a:pt x="0" y="0"/>
                  <a:pt x="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103" y="0"/>
                  <a:pt x="156" y="53"/>
                  <a:pt x="156" y="118"/>
                </a:cubicBezTo>
                <a:lnTo>
                  <a:pt x="156" y="36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103154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0" name="Freeform 23"/>
          <p:cNvSpPr/>
          <p:nvPr/>
        </p:nvSpPr>
        <p:spPr bwMode="auto">
          <a:xfrm>
            <a:off x="6683293" y="4258206"/>
            <a:ext cx="2072971" cy="1657977"/>
          </a:xfrm>
          <a:custGeom>
            <a:avLst/>
            <a:gdLst>
              <a:gd name="T0" fmla="*/ 54 w 438"/>
              <a:gd name="T1" fmla="*/ 350 h 350"/>
              <a:gd name="T2" fmla="*/ 0 w 438"/>
              <a:gd name="T3" fmla="*/ 350 h 350"/>
              <a:gd name="T4" fmla="*/ 0 w 438"/>
              <a:gd name="T5" fmla="*/ 114 h 350"/>
              <a:gd name="T6" fmla="*/ 115 w 438"/>
              <a:gd name="T7" fmla="*/ 0 h 350"/>
              <a:gd name="T8" fmla="*/ 438 w 438"/>
              <a:gd name="T9" fmla="*/ 0 h 350"/>
              <a:gd name="T10" fmla="*/ 438 w 438"/>
              <a:gd name="T11" fmla="*/ 53 h 350"/>
              <a:gd name="T12" fmla="*/ 115 w 438"/>
              <a:gd name="T13" fmla="*/ 53 h 350"/>
              <a:gd name="T14" fmla="*/ 54 w 438"/>
              <a:gd name="T15" fmla="*/ 114 h 350"/>
              <a:gd name="T16" fmla="*/ 54 w 438"/>
              <a:gd name="T17" fmla="*/ 350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350">
                <a:moveTo>
                  <a:pt x="54" y="350"/>
                </a:moveTo>
                <a:cubicBezTo>
                  <a:pt x="0" y="350"/>
                  <a:pt x="0" y="350"/>
                  <a:pt x="0" y="350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51"/>
                  <a:pt x="52" y="0"/>
                  <a:pt x="115" y="0"/>
                </a:cubicBezTo>
                <a:cubicBezTo>
                  <a:pt x="438" y="0"/>
                  <a:pt x="438" y="0"/>
                  <a:pt x="438" y="0"/>
                </a:cubicBezTo>
                <a:cubicBezTo>
                  <a:pt x="438" y="53"/>
                  <a:pt x="438" y="53"/>
                  <a:pt x="438" y="53"/>
                </a:cubicBezTo>
                <a:cubicBezTo>
                  <a:pt x="115" y="53"/>
                  <a:pt x="115" y="53"/>
                  <a:pt x="115" y="53"/>
                </a:cubicBezTo>
                <a:cubicBezTo>
                  <a:pt x="81" y="53"/>
                  <a:pt x="54" y="80"/>
                  <a:pt x="54" y="114"/>
                </a:cubicBezTo>
                <a:lnTo>
                  <a:pt x="54" y="3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103154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1" name="Freeform 24"/>
          <p:cNvSpPr/>
          <p:nvPr/>
        </p:nvSpPr>
        <p:spPr bwMode="auto">
          <a:xfrm>
            <a:off x="4465978" y="2255404"/>
            <a:ext cx="1794303" cy="695669"/>
          </a:xfrm>
          <a:custGeom>
            <a:avLst/>
            <a:gdLst>
              <a:gd name="T0" fmla="*/ 379 w 379"/>
              <a:gd name="T1" fmla="*/ 147 h 147"/>
              <a:gd name="T2" fmla="*/ 110 w 379"/>
              <a:gd name="T3" fmla="*/ 147 h 147"/>
              <a:gd name="T4" fmla="*/ 0 w 379"/>
              <a:gd name="T5" fmla="*/ 37 h 147"/>
              <a:gd name="T6" fmla="*/ 0 w 379"/>
              <a:gd name="T7" fmla="*/ 0 h 147"/>
              <a:gd name="T8" fmla="*/ 45 w 379"/>
              <a:gd name="T9" fmla="*/ 0 h 147"/>
              <a:gd name="T10" fmla="*/ 45 w 379"/>
              <a:gd name="T11" fmla="*/ 37 h 147"/>
              <a:gd name="T12" fmla="*/ 110 w 379"/>
              <a:gd name="T13" fmla="*/ 102 h 147"/>
              <a:gd name="T14" fmla="*/ 379 w 379"/>
              <a:gd name="T15" fmla="*/ 102 h 147"/>
              <a:gd name="T16" fmla="*/ 379 w 379"/>
              <a:gd name="T17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9" h="147">
                <a:moveTo>
                  <a:pt x="379" y="147"/>
                </a:moveTo>
                <a:cubicBezTo>
                  <a:pt x="110" y="147"/>
                  <a:pt x="110" y="147"/>
                  <a:pt x="110" y="147"/>
                </a:cubicBezTo>
                <a:cubicBezTo>
                  <a:pt x="49" y="147"/>
                  <a:pt x="0" y="98"/>
                  <a:pt x="0" y="37"/>
                </a:cubicBezTo>
                <a:cubicBezTo>
                  <a:pt x="0" y="0"/>
                  <a:pt x="0" y="0"/>
                  <a:pt x="0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37"/>
                  <a:pt x="45" y="37"/>
                  <a:pt x="45" y="37"/>
                </a:cubicBezTo>
                <a:cubicBezTo>
                  <a:pt x="45" y="73"/>
                  <a:pt x="74" y="102"/>
                  <a:pt x="110" y="102"/>
                </a:cubicBezTo>
                <a:cubicBezTo>
                  <a:pt x="379" y="102"/>
                  <a:pt x="379" y="102"/>
                  <a:pt x="379" y="102"/>
                </a:cubicBezTo>
                <a:lnTo>
                  <a:pt x="379" y="14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103154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2" name="Freeform 25"/>
          <p:cNvSpPr/>
          <p:nvPr/>
        </p:nvSpPr>
        <p:spPr bwMode="auto">
          <a:xfrm>
            <a:off x="4305592" y="4049706"/>
            <a:ext cx="1405371" cy="715717"/>
          </a:xfrm>
          <a:custGeom>
            <a:avLst/>
            <a:gdLst>
              <a:gd name="T0" fmla="*/ 297 w 297"/>
              <a:gd name="T1" fmla="*/ 151 h 151"/>
              <a:gd name="T2" fmla="*/ 114 w 297"/>
              <a:gd name="T3" fmla="*/ 151 h 151"/>
              <a:gd name="T4" fmla="*/ 0 w 297"/>
              <a:gd name="T5" fmla="*/ 37 h 151"/>
              <a:gd name="T6" fmla="*/ 0 w 297"/>
              <a:gd name="T7" fmla="*/ 0 h 151"/>
              <a:gd name="T8" fmla="*/ 53 w 297"/>
              <a:gd name="T9" fmla="*/ 0 h 151"/>
              <a:gd name="T10" fmla="*/ 53 w 297"/>
              <a:gd name="T11" fmla="*/ 37 h 151"/>
              <a:gd name="T12" fmla="*/ 114 w 297"/>
              <a:gd name="T13" fmla="*/ 98 h 151"/>
              <a:gd name="T14" fmla="*/ 297 w 297"/>
              <a:gd name="T15" fmla="*/ 98 h 151"/>
              <a:gd name="T16" fmla="*/ 297 w 297"/>
              <a:gd name="T17" fmla="*/ 15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7" h="151">
                <a:moveTo>
                  <a:pt x="297" y="151"/>
                </a:moveTo>
                <a:cubicBezTo>
                  <a:pt x="114" y="151"/>
                  <a:pt x="114" y="151"/>
                  <a:pt x="114" y="151"/>
                </a:cubicBezTo>
                <a:cubicBezTo>
                  <a:pt x="51" y="151"/>
                  <a:pt x="0" y="100"/>
                  <a:pt x="0" y="37"/>
                </a:cubicBezTo>
                <a:cubicBezTo>
                  <a:pt x="0" y="0"/>
                  <a:pt x="0" y="0"/>
                  <a:pt x="0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71"/>
                  <a:pt x="81" y="98"/>
                  <a:pt x="114" y="98"/>
                </a:cubicBezTo>
                <a:cubicBezTo>
                  <a:pt x="297" y="98"/>
                  <a:pt x="297" y="98"/>
                  <a:pt x="297" y="98"/>
                </a:cubicBezTo>
                <a:lnTo>
                  <a:pt x="297" y="15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103154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3" name="Freeform 26"/>
          <p:cNvSpPr/>
          <p:nvPr/>
        </p:nvSpPr>
        <p:spPr bwMode="auto">
          <a:xfrm>
            <a:off x="5710962" y="2985153"/>
            <a:ext cx="715717" cy="1405371"/>
          </a:xfrm>
          <a:custGeom>
            <a:avLst/>
            <a:gdLst>
              <a:gd name="T0" fmla="*/ 37 w 151"/>
              <a:gd name="T1" fmla="*/ 297 h 297"/>
              <a:gd name="T2" fmla="*/ 0 w 151"/>
              <a:gd name="T3" fmla="*/ 297 h 297"/>
              <a:gd name="T4" fmla="*/ 0 w 151"/>
              <a:gd name="T5" fmla="*/ 244 h 297"/>
              <a:gd name="T6" fmla="*/ 37 w 151"/>
              <a:gd name="T7" fmla="*/ 244 h 297"/>
              <a:gd name="T8" fmla="*/ 98 w 151"/>
              <a:gd name="T9" fmla="*/ 183 h 297"/>
              <a:gd name="T10" fmla="*/ 98 w 151"/>
              <a:gd name="T11" fmla="*/ 0 h 297"/>
              <a:gd name="T12" fmla="*/ 151 w 151"/>
              <a:gd name="T13" fmla="*/ 0 h 297"/>
              <a:gd name="T14" fmla="*/ 151 w 151"/>
              <a:gd name="T15" fmla="*/ 183 h 297"/>
              <a:gd name="T16" fmla="*/ 37 w 151"/>
              <a:gd name="T17" fmla="*/ 29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297">
                <a:moveTo>
                  <a:pt x="37" y="297"/>
                </a:moveTo>
                <a:cubicBezTo>
                  <a:pt x="0" y="297"/>
                  <a:pt x="0" y="297"/>
                  <a:pt x="0" y="297"/>
                </a:cubicBezTo>
                <a:cubicBezTo>
                  <a:pt x="0" y="244"/>
                  <a:pt x="0" y="244"/>
                  <a:pt x="0" y="244"/>
                </a:cubicBezTo>
                <a:cubicBezTo>
                  <a:pt x="37" y="244"/>
                  <a:pt x="37" y="244"/>
                  <a:pt x="37" y="244"/>
                </a:cubicBezTo>
                <a:cubicBezTo>
                  <a:pt x="71" y="244"/>
                  <a:pt x="98" y="216"/>
                  <a:pt x="98" y="183"/>
                </a:cubicBezTo>
                <a:cubicBezTo>
                  <a:pt x="98" y="0"/>
                  <a:pt x="98" y="0"/>
                  <a:pt x="98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151" y="183"/>
                  <a:pt x="151" y="183"/>
                  <a:pt x="151" y="183"/>
                </a:cubicBezTo>
                <a:cubicBezTo>
                  <a:pt x="151" y="246"/>
                  <a:pt x="100" y="297"/>
                  <a:pt x="37" y="29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103154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4" name="Freeform 27"/>
          <p:cNvSpPr/>
          <p:nvPr/>
        </p:nvSpPr>
        <p:spPr bwMode="auto">
          <a:xfrm>
            <a:off x="6176078" y="1639927"/>
            <a:ext cx="719727" cy="1405371"/>
          </a:xfrm>
          <a:custGeom>
            <a:avLst/>
            <a:gdLst>
              <a:gd name="T0" fmla="*/ 53 w 152"/>
              <a:gd name="T1" fmla="*/ 297 h 297"/>
              <a:gd name="T2" fmla="*/ 0 w 152"/>
              <a:gd name="T3" fmla="*/ 297 h 297"/>
              <a:gd name="T4" fmla="*/ 0 w 152"/>
              <a:gd name="T5" fmla="*/ 114 h 297"/>
              <a:gd name="T6" fmla="*/ 114 w 152"/>
              <a:gd name="T7" fmla="*/ 0 h 297"/>
              <a:gd name="T8" fmla="*/ 152 w 152"/>
              <a:gd name="T9" fmla="*/ 0 h 297"/>
              <a:gd name="T10" fmla="*/ 152 w 152"/>
              <a:gd name="T11" fmla="*/ 53 h 297"/>
              <a:gd name="T12" fmla="*/ 114 w 152"/>
              <a:gd name="T13" fmla="*/ 53 h 297"/>
              <a:gd name="T14" fmla="*/ 53 w 152"/>
              <a:gd name="T15" fmla="*/ 114 h 297"/>
              <a:gd name="T16" fmla="*/ 53 w 152"/>
              <a:gd name="T17" fmla="*/ 29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" h="297">
                <a:moveTo>
                  <a:pt x="53" y="297"/>
                </a:moveTo>
                <a:cubicBezTo>
                  <a:pt x="0" y="297"/>
                  <a:pt x="0" y="297"/>
                  <a:pt x="0" y="297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51"/>
                  <a:pt x="51" y="0"/>
                  <a:pt x="114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3"/>
                  <a:pt x="152" y="53"/>
                  <a:pt x="152" y="53"/>
                </a:cubicBezTo>
                <a:cubicBezTo>
                  <a:pt x="114" y="53"/>
                  <a:pt x="114" y="53"/>
                  <a:pt x="114" y="53"/>
                </a:cubicBezTo>
                <a:cubicBezTo>
                  <a:pt x="81" y="53"/>
                  <a:pt x="53" y="80"/>
                  <a:pt x="53" y="114"/>
                </a:cubicBezTo>
                <a:lnTo>
                  <a:pt x="53" y="29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103154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491911" y="5166386"/>
            <a:ext cx="429028" cy="429028"/>
          </a:xfrm>
          <a:prstGeom prst="ellipse">
            <a:avLst/>
          </a:prstGeom>
          <a:gradFill>
            <a:gsLst>
              <a:gs pos="0">
                <a:srgbClr val="067FC9"/>
              </a:gs>
              <a:gs pos="100000">
                <a:srgbClr val="00B2CA"/>
              </a:gs>
            </a:gsLst>
            <a:lin ang="2700000" scaled="1"/>
          </a:gradFill>
          <a:ln w="76200" cap="flat" cmpd="sng" algn="ctr">
            <a:noFill/>
            <a:prstDash val="solid"/>
          </a:ln>
          <a:effectLst>
            <a:outerShdw blurRad="368300" dist="101600" dir="10800000" algn="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608965"/>
            <a:endParaRPr lang="zh-CN" altLang="en-US" kern="0">
              <a:solidFill>
                <a:srgbClr val="57C6CF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214035" y="3731178"/>
            <a:ext cx="429028" cy="429028"/>
          </a:xfrm>
          <a:prstGeom prst="ellipse">
            <a:avLst/>
          </a:prstGeom>
          <a:gradFill>
            <a:gsLst>
              <a:gs pos="0">
                <a:srgbClr val="067FC9"/>
              </a:gs>
              <a:gs pos="100000">
                <a:srgbClr val="00B2CA"/>
              </a:gs>
            </a:gsLst>
            <a:lin ang="2700000" scaled="1"/>
          </a:gradFill>
          <a:ln w="76200" cap="flat" cmpd="sng" algn="ctr">
            <a:noFill/>
            <a:prstDash val="solid"/>
          </a:ln>
          <a:effectLst>
            <a:outerShdw blurRad="368300" dist="101600" dir="10800000" algn="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608965"/>
            <a:endParaRPr lang="zh-CN" altLang="en-US" kern="0">
              <a:solidFill>
                <a:srgbClr val="57C6CF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8529451" y="4176011"/>
            <a:ext cx="429028" cy="429028"/>
          </a:xfrm>
          <a:prstGeom prst="ellipse">
            <a:avLst/>
          </a:prstGeom>
          <a:gradFill>
            <a:gsLst>
              <a:gs pos="0">
                <a:srgbClr val="067FC9"/>
              </a:gs>
              <a:gs pos="100000">
                <a:srgbClr val="00B2CA"/>
              </a:gs>
            </a:gsLst>
            <a:lin ang="2700000" scaled="1"/>
          </a:gradFill>
          <a:ln w="76200" cap="flat" cmpd="sng" algn="ctr">
            <a:noFill/>
            <a:prstDash val="solid"/>
          </a:ln>
          <a:effectLst>
            <a:outerShdw blurRad="368300" dist="101600" dir="10800000" algn="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608965"/>
            <a:endParaRPr lang="zh-CN" altLang="en-US" kern="0">
              <a:solidFill>
                <a:srgbClr val="57C6CF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730467" y="2532442"/>
            <a:ext cx="429028" cy="429028"/>
          </a:xfrm>
          <a:prstGeom prst="ellipse">
            <a:avLst/>
          </a:prstGeom>
          <a:gradFill>
            <a:gsLst>
              <a:gs pos="0">
                <a:srgbClr val="067FC9"/>
              </a:gs>
              <a:gs pos="100000">
                <a:srgbClr val="00B2CA"/>
              </a:gs>
            </a:gsLst>
            <a:lin ang="2700000" scaled="1"/>
          </a:gradFill>
          <a:ln w="76200" cap="flat" cmpd="sng" algn="ctr">
            <a:noFill/>
            <a:prstDash val="solid"/>
          </a:ln>
          <a:effectLst>
            <a:outerShdw blurRad="368300" dist="101600" dir="10800000" algn="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608965"/>
            <a:endParaRPr lang="zh-CN" altLang="en-US" kern="0">
              <a:solidFill>
                <a:srgbClr val="57C6CF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353986" y="1923043"/>
            <a:ext cx="429028" cy="429028"/>
          </a:xfrm>
          <a:prstGeom prst="ellipse">
            <a:avLst/>
          </a:prstGeom>
          <a:gradFill>
            <a:gsLst>
              <a:gs pos="0">
                <a:srgbClr val="067FC9"/>
              </a:gs>
              <a:gs pos="100000">
                <a:srgbClr val="00B2CA"/>
              </a:gs>
            </a:gsLst>
            <a:lin ang="2700000" scaled="1"/>
          </a:gradFill>
          <a:ln w="76200" cap="flat" cmpd="sng" algn="ctr">
            <a:noFill/>
            <a:prstDash val="solid"/>
          </a:ln>
          <a:effectLst>
            <a:outerShdw blurRad="368300" dist="101600" dir="10800000" algn="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57C6CF"/>
              </a:solidFill>
              <a:effectLst/>
              <a:uLnTx/>
              <a:uFillTx/>
              <a:latin typeface="Century Gothic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TextBox 22"/>
          <p:cNvSpPr txBox="1"/>
          <p:nvPr/>
        </p:nvSpPr>
        <p:spPr>
          <a:xfrm>
            <a:off x="2541319" y="4933603"/>
            <a:ext cx="870170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>
              <a:defRPr/>
            </a:pPr>
            <a:r>
              <a:rPr lang="zh-CN" altLang="en-US" sz="2000" noProof="1">
                <a:solidFill>
                  <a:schemeClr val="tx1">
                    <a:lumMod val="95000"/>
                    <a:lumOff val="5000"/>
                  </a:schemeClr>
                </a:solidFill>
              </a:rPr>
              <a:t>首页</a:t>
            </a:r>
            <a:endParaRPr lang="en-US" altLang="zh-CN" sz="2000" noProof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2778825" y="3433117"/>
            <a:ext cx="1370773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R="0" indent="0" fontAlgn="auto">
              <a:spcBef>
                <a:spcPts val="0"/>
              </a:spcBef>
              <a:buSzTx/>
              <a:buFontTx/>
              <a:buNone/>
              <a:defRPr/>
            </a:pPr>
            <a:r>
              <a:rPr lang="zh-CN" altLang="en-US" sz="2000" noProof="1">
                <a:solidFill>
                  <a:schemeClr val="tx1">
                    <a:lumMod val="95000"/>
                    <a:lumOff val="5000"/>
                  </a:schemeClr>
                </a:solidFill>
              </a:rPr>
              <a:t>派单接单</a:t>
            </a:r>
            <a:endParaRPr lang="en-US" altLang="zh-CN" sz="2000" noProof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07890" y="3662532"/>
            <a:ext cx="2150700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R="0" indent="0" fontAlgn="auto">
              <a:spcBef>
                <a:spcPts val="0"/>
              </a:spcBef>
              <a:buSzTx/>
              <a:buFontTx/>
              <a:buNone/>
              <a:defRPr/>
            </a:pPr>
            <a:r>
              <a:rPr lang="zh-CN" altLang="en-US" sz="2000" noProof="1">
                <a:solidFill>
                  <a:schemeClr val="tx1">
                    <a:lumMod val="95000"/>
                    <a:lumOff val="5000"/>
                  </a:schemeClr>
                </a:solidFill>
              </a:rPr>
              <a:t>生活服务</a:t>
            </a:r>
            <a:endParaRPr lang="en-US" altLang="zh-CN" sz="2000" noProof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TextBox 22"/>
          <p:cNvSpPr txBox="1"/>
          <p:nvPr/>
        </p:nvSpPr>
        <p:spPr>
          <a:xfrm>
            <a:off x="8335065" y="2183726"/>
            <a:ext cx="3162275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>
              <a:defRPr/>
            </a:pPr>
            <a:r>
              <a:rPr lang="zh-CN" altLang="en-US" sz="2000" noProof="1">
                <a:solidFill>
                  <a:schemeClr val="tx1">
                    <a:lumMod val="95000"/>
                    <a:lumOff val="5000"/>
                  </a:schemeClr>
                </a:solidFill>
              </a:rPr>
              <a:t>红包营销</a:t>
            </a:r>
            <a:endParaRPr lang="en-US" altLang="zh-CN" sz="2000" noProof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661537" y="1524562"/>
            <a:ext cx="429028" cy="429028"/>
          </a:xfrm>
          <a:prstGeom prst="ellipse">
            <a:avLst/>
          </a:prstGeom>
          <a:gradFill>
            <a:gsLst>
              <a:gs pos="0">
                <a:srgbClr val="067FC9"/>
              </a:gs>
              <a:gs pos="100000">
                <a:srgbClr val="00B2CA"/>
              </a:gs>
            </a:gsLst>
            <a:lin ang="2700000" scaled="1"/>
          </a:gradFill>
          <a:ln w="76200" cap="flat" cmpd="sng" algn="ctr">
            <a:noFill/>
            <a:prstDash val="solid"/>
          </a:ln>
          <a:effectLst>
            <a:outerShdw blurRad="368300" dist="101600" dir="10800000" algn="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608965"/>
            <a:endParaRPr lang="zh-CN" altLang="en-US" kern="0">
              <a:solidFill>
                <a:srgbClr val="57C6CF"/>
              </a:solidFill>
              <a:latin typeface="Century Gothic"/>
              <a:ea typeface="微软雅黑" panose="020B0503020204020204" pitchFamily="34" charset="-122"/>
            </a:endParaRPr>
          </a:p>
        </p:txBody>
      </p:sp>
      <p:sp>
        <p:nvSpPr>
          <p:cNvPr id="26" name="TextBox 22"/>
          <p:cNvSpPr txBox="1"/>
          <p:nvPr/>
        </p:nvSpPr>
        <p:spPr>
          <a:xfrm>
            <a:off x="3058379" y="1677919"/>
            <a:ext cx="1370170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zh-CN" alt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上下班</a:t>
            </a:r>
            <a:endParaRPr lang="en-US" altLang="zh-CN" sz="2000" noProof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2"/>
          <p:cNvSpPr txBox="1"/>
          <p:nvPr/>
        </p:nvSpPr>
        <p:spPr>
          <a:xfrm>
            <a:off x="7162827" y="1146486"/>
            <a:ext cx="3162275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R="0" indent="0" fontAlgn="auto">
              <a:spcBef>
                <a:spcPts val="0"/>
              </a:spcBef>
              <a:buSzTx/>
              <a:buFontTx/>
              <a:buNone/>
              <a:defRPr/>
            </a:pPr>
            <a:r>
              <a:rPr lang="zh-CN" altLang="en-US" sz="2000" noProof="1">
                <a:solidFill>
                  <a:schemeClr val="tx1">
                    <a:lumMod val="95000"/>
                    <a:lumOff val="5000"/>
                  </a:schemeClr>
                </a:solidFill>
              </a:rPr>
              <a:t>交易流程</a:t>
            </a:r>
            <a:endParaRPr lang="en-US" altLang="zh-CN" sz="2000" noProof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0" name="图片 29" descr="QQ截图2016070416590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34501" y="2465956"/>
            <a:ext cx="2245360" cy="3984625"/>
          </a:xfrm>
          <a:prstGeom prst="rect">
            <a:avLst/>
          </a:prstGeom>
        </p:spPr>
      </p:pic>
      <p:pic>
        <p:nvPicPr>
          <p:cNvPr id="31" name="图片 30" descr="QQ截图2016070417054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81230" y="2532442"/>
            <a:ext cx="2205581" cy="4269161"/>
          </a:xfrm>
          <a:prstGeom prst="rect">
            <a:avLst/>
          </a:prstGeom>
        </p:spPr>
      </p:pic>
      <p:pic>
        <p:nvPicPr>
          <p:cNvPr id="32" name="图片 31" descr="QQ截图2016070417045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672308" y="3093780"/>
            <a:ext cx="2124075" cy="3764915"/>
          </a:xfrm>
          <a:prstGeom prst="rect">
            <a:avLst/>
          </a:prstGeom>
        </p:spPr>
      </p:pic>
    </p:spTree>
  </p:cSld>
  <p:clrMapOvr>
    <a:masterClrMapping/>
  </p:clrMapOvr>
  <p:transition spd="slow" advTm="53431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/>
      <p:bldP spid="22" grpId="0"/>
      <p:bldP spid="23" grpId="0"/>
      <p:bldP spid="24" grpId="0"/>
      <p:bldP spid="25" grpId="0" animBg="1"/>
      <p:bldP spid="26" grpId="0"/>
      <p:bldP spid="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912565" y="548096"/>
            <a:ext cx="8142987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</a:rPr>
              <a:t>工作经历</a:t>
            </a:r>
            <a:endParaRPr lang="zh-CN" altLang="zh-CN" b="1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691906" y="704223"/>
            <a:ext cx="173159" cy="1731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46"/>
          <p:cNvSpPr txBox="1">
            <a:spLocks noChangeArrowheads="1"/>
          </p:cNvSpPr>
          <p:nvPr/>
        </p:nvSpPr>
        <p:spPr bwMode="auto">
          <a:xfrm>
            <a:off x="8087360" y="1799590"/>
            <a:ext cx="3616325" cy="438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521970"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2197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2197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2197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2197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2197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2197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2197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2197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980"/>
              </a:lnSpc>
            </a:pP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钉耙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845945" y="877570"/>
            <a:ext cx="8129270" cy="3335020"/>
            <a:chOff x="2955" y="2573"/>
            <a:chExt cx="12802" cy="5252"/>
          </a:xfrm>
        </p:grpSpPr>
        <p:sp>
          <p:nvSpPr>
            <p:cNvPr id="19" name="TextBox 46"/>
            <p:cNvSpPr txBox="1">
              <a:spLocks noChangeArrowheads="1"/>
            </p:cNvSpPr>
            <p:nvPr/>
          </p:nvSpPr>
          <p:spPr bwMode="auto">
            <a:xfrm>
              <a:off x="3153" y="6773"/>
              <a:ext cx="5695" cy="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21970">
                <a:lnSpc>
                  <a:spcPct val="90000"/>
                </a:lnSpc>
                <a:spcBef>
                  <a:spcPts val="750"/>
                </a:spcBef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21970">
                <a:lnSpc>
                  <a:spcPct val="90000"/>
                </a:lnSpc>
                <a:spcBef>
                  <a:spcPts val="375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21970">
                <a:lnSpc>
                  <a:spcPct val="90000"/>
                </a:lnSpc>
                <a:spcBef>
                  <a:spcPts val="375"/>
                </a:spcBef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21970">
                <a:lnSpc>
                  <a:spcPct val="90000"/>
                </a:lnSpc>
                <a:spcBef>
                  <a:spcPts val="375"/>
                </a:spcBef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21970">
                <a:lnSpc>
                  <a:spcPct val="90000"/>
                </a:lnSpc>
                <a:spcBef>
                  <a:spcPts val="375"/>
                </a:spcBef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2197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2197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2197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2197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1980"/>
                </a:lnSpc>
              </a:pPr>
              <a:r>
                <a:rPr lang="zh-CN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八戒到家</a:t>
              </a:r>
              <a:endPara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12127" y="2573"/>
              <a:ext cx="3630" cy="2474"/>
              <a:chOff x="11367" y="2634"/>
              <a:chExt cx="3630" cy="2474"/>
            </a:xfrm>
          </p:grpSpPr>
          <p:sp>
            <p:nvSpPr>
              <p:cNvPr id="2" name="任意多边形 22"/>
              <p:cNvSpPr/>
              <p:nvPr/>
            </p:nvSpPr>
            <p:spPr bwMode="auto">
              <a:xfrm rot="5400000">
                <a:off x="12666" y="1533"/>
                <a:ext cx="1230" cy="3433"/>
              </a:xfrm>
              <a:custGeom>
                <a:avLst/>
                <a:gdLst>
                  <a:gd name="T0" fmla="*/ 0 w 469128"/>
                  <a:gd name="T1" fmla="*/ 1635125 h 1636326"/>
                  <a:gd name="T2" fmla="*/ 0 w 469128"/>
                  <a:gd name="T3" fmla="*/ 404123 h 1636326"/>
                  <a:gd name="T4" fmla="*/ 1 w 469128"/>
                  <a:gd name="T5" fmla="*/ 404123 h 1636326"/>
                  <a:gd name="T6" fmla="*/ 292895 w 469128"/>
                  <a:gd name="T7" fmla="*/ 0 h 1636326"/>
                  <a:gd name="T8" fmla="*/ 585788 w 469128"/>
                  <a:gd name="T9" fmla="*/ 404123 h 1636326"/>
                  <a:gd name="T10" fmla="*/ 585788 w 469128"/>
                  <a:gd name="T11" fmla="*/ 404123 h 1636326"/>
                  <a:gd name="T12" fmla="*/ 585788 w 469128"/>
                  <a:gd name="T13" fmla="*/ 1635125 h 1636326"/>
                  <a:gd name="T14" fmla="*/ 0 w 469128"/>
                  <a:gd name="T15" fmla="*/ 1635125 h 163632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69128" h="1636326">
                    <a:moveTo>
                      <a:pt x="0" y="1636326"/>
                    </a:moveTo>
                    <a:lnTo>
                      <a:pt x="0" y="404420"/>
                    </a:lnTo>
                    <a:lnTo>
                      <a:pt x="1" y="404420"/>
                    </a:lnTo>
                    <a:lnTo>
                      <a:pt x="234565" y="0"/>
                    </a:lnTo>
                    <a:lnTo>
                      <a:pt x="469128" y="404420"/>
                    </a:lnTo>
                    <a:lnTo>
                      <a:pt x="469128" y="1636326"/>
                    </a:lnTo>
                    <a:lnTo>
                      <a:pt x="0" y="1636326"/>
                    </a:lnTo>
                    <a:close/>
                  </a:path>
                </a:pathLst>
              </a:custGeom>
              <a:gradFill>
                <a:gsLst>
                  <a:gs pos="0">
                    <a:srgbClr val="067FC9"/>
                  </a:gs>
                  <a:gs pos="100000">
                    <a:srgbClr val="00B2CA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" name="矩形 6"/>
              <p:cNvSpPr>
                <a:spLocks noChangeArrowheads="1"/>
              </p:cNvSpPr>
              <p:nvPr/>
            </p:nvSpPr>
            <p:spPr bwMode="auto">
              <a:xfrm>
                <a:off x="11367" y="2634"/>
                <a:ext cx="197" cy="2473"/>
              </a:xfrm>
              <a:prstGeom prst="rect">
                <a:avLst/>
              </a:prstGeom>
              <a:gradFill>
                <a:gsLst>
                  <a:gs pos="0">
                    <a:srgbClr val="067FC9"/>
                  </a:gs>
                  <a:gs pos="100000">
                    <a:srgbClr val="00B2CA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7307" y="3803"/>
              <a:ext cx="3630" cy="2474"/>
              <a:chOff x="7186" y="4121"/>
              <a:chExt cx="3630" cy="2474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7186" y="4121"/>
                <a:ext cx="3630" cy="2474"/>
                <a:chOff x="7286" y="3412"/>
                <a:chExt cx="3630" cy="2474"/>
              </a:xfrm>
            </p:grpSpPr>
            <p:sp>
              <p:nvSpPr>
                <p:cNvPr id="12" name="任意多边形 22"/>
                <p:cNvSpPr/>
                <p:nvPr/>
              </p:nvSpPr>
              <p:spPr bwMode="auto">
                <a:xfrm rot="5400000">
                  <a:off x="8585" y="2311"/>
                  <a:ext cx="1230" cy="3433"/>
                </a:xfrm>
                <a:custGeom>
                  <a:avLst/>
                  <a:gdLst>
                    <a:gd name="T0" fmla="*/ 0 w 469128"/>
                    <a:gd name="T1" fmla="*/ 1635125 h 1636326"/>
                    <a:gd name="T2" fmla="*/ 0 w 469128"/>
                    <a:gd name="T3" fmla="*/ 404123 h 1636326"/>
                    <a:gd name="T4" fmla="*/ 1 w 469128"/>
                    <a:gd name="T5" fmla="*/ 404123 h 1636326"/>
                    <a:gd name="T6" fmla="*/ 292895 w 469128"/>
                    <a:gd name="T7" fmla="*/ 0 h 1636326"/>
                    <a:gd name="T8" fmla="*/ 585788 w 469128"/>
                    <a:gd name="T9" fmla="*/ 404123 h 1636326"/>
                    <a:gd name="T10" fmla="*/ 585788 w 469128"/>
                    <a:gd name="T11" fmla="*/ 404123 h 1636326"/>
                    <a:gd name="T12" fmla="*/ 585788 w 469128"/>
                    <a:gd name="T13" fmla="*/ 1635125 h 1636326"/>
                    <a:gd name="T14" fmla="*/ 0 w 469128"/>
                    <a:gd name="T15" fmla="*/ 1635125 h 163632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69128" h="1636326">
                      <a:moveTo>
                        <a:pt x="0" y="1636326"/>
                      </a:moveTo>
                      <a:lnTo>
                        <a:pt x="0" y="404420"/>
                      </a:lnTo>
                      <a:lnTo>
                        <a:pt x="1" y="404420"/>
                      </a:lnTo>
                      <a:lnTo>
                        <a:pt x="234565" y="0"/>
                      </a:lnTo>
                      <a:lnTo>
                        <a:pt x="469128" y="404420"/>
                      </a:lnTo>
                      <a:lnTo>
                        <a:pt x="469128" y="1636326"/>
                      </a:lnTo>
                      <a:lnTo>
                        <a:pt x="0" y="163632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67FC9"/>
                    </a:gs>
                    <a:gs pos="100000">
                      <a:srgbClr val="00B2CA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chemeClr val="bg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13" name="矩形 6"/>
                <p:cNvSpPr>
                  <a:spLocks noChangeArrowheads="1"/>
                </p:cNvSpPr>
                <p:nvPr/>
              </p:nvSpPr>
              <p:spPr bwMode="auto">
                <a:xfrm>
                  <a:off x="7286" y="3412"/>
                  <a:ext cx="197" cy="2473"/>
                </a:xfrm>
                <a:prstGeom prst="rect">
                  <a:avLst/>
                </a:prstGeom>
                <a:gradFill>
                  <a:gsLst>
                    <a:gs pos="0">
                      <a:srgbClr val="067FC9"/>
                    </a:gs>
                    <a:gs pos="100000">
                      <a:srgbClr val="00B2CA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chemeClr val="bg1"/>
                    </a:solidFill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8" name="矩形 36"/>
              <p:cNvSpPr>
                <a:spLocks noChangeArrowheads="1"/>
              </p:cNvSpPr>
              <p:nvPr/>
            </p:nvSpPr>
            <p:spPr bwMode="auto">
              <a:xfrm>
                <a:off x="7383" y="4343"/>
                <a:ext cx="2860" cy="7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lvl="0"/>
                <a:r>
                  <a:rPr lang="en-US" altLang="zh-CN" sz="2400" dirty="0">
                    <a:solidFill>
                      <a:schemeClr val="bg1"/>
                    </a:solidFill>
                    <a:latin typeface="+mj-ea"/>
                    <a:ea typeface="+mj-ea"/>
                  </a:rPr>
                  <a:t>2015.07-09</a:t>
                </a:r>
                <a:endParaRPr lang="en-US" altLang="zh-CN" sz="24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2955" y="5351"/>
              <a:ext cx="3630" cy="2474"/>
              <a:chOff x="7286" y="3412"/>
              <a:chExt cx="3630" cy="2474"/>
            </a:xfrm>
          </p:grpSpPr>
          <p:sp>
            <p:nvSpPr>
              <p:cNvPr id="10" name="任意多边形 22"/>
              <p:cNvSpPr/>
              <p:nvPr/>
            </p:nvSpPr>
            <p:spPr bwMode="auto">
              <a:xfrm rot="5400000">
                <a:off x="8585" y="2311"/>
                <a:ext cx="1230" cy="3433"/>
              </a:xfrm>
              <a:custGeom>
                <a:avLst/>
                <a:gdLst>
                  <a:gd name="T0" fmla="*/ 0 w 469128"/>
                  <a:gd name="T1" fmla="*/ 1635125 h 1636326"/>
                  <a:gd name="T2" fmla="*/ 0 w 469128"/>
                  <a:gd name="T3" fmla="*/ 404123 h 1636326"/>
                  <a:gd name="T4" fmla="*/ 1 w 469128"/>
                  <a:gd name="T5" fmla="*/ 404123 h 1636326"/>
                  <a:gd name="T6" fmla="*/ 292895 w 469128"/>
                  <a:gd name="T7" fmla="*/ 0 h 1636326"/>
                  <a:gd name="T8" fmla="*/ 585788 w 469128"/>
                  <a:gd name="T9" fmla="*/ 404123 h 1636326"/>
                  <a:gd name="T10" fmla="*/ 585788 w 469128"/>
                  <a:gd name="T11" fmla="*/ 404123 h 1636326"/>
                  <a:gd name="T12" fmla="*/ 585788 w 469128"/>
                  <a:gd name="T13" fmla="*/ 1635125 h 1636326"/>
                  <a:gd name="T14" fmla="*/ 0 w 469128"/>
                  <a:gd name="T15" fmla="*/ 1635125 h 163632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69128" h="1636326">
                    <a:moveTo>
                      <a:pt x="0" y="1636326"/>
                    </a:moveTo>
                    <a:lnTo>
                      <a:pt x="0" y="404420"/>
                    </a:lnTo>
                    <a:lnTo>
                      <a:pt x="1" y="404420"/>
                    </a:lnTo>
                    <a:lnTo>
                      <a:pt x="234565" y="0"/>
                    </a:lnTo>
                    <a:lnTo>
                      <a:pt x="469128" y="404420"/>
                    </a:lnTo>
                    <a:lnTo>
                      <a:pt x="469128" y="1636326"/>
                    </a:lnTo>
                    <a:lnTo>
                      <a:pt x="0" y="1636326"/>
                    </a:lnTo>
                    <a:close/>
                  </a:path>
                </a:pathLst>
              </a:custGeom>
              <a:gradFill>
                <a:gsLst>
                  <a:gs pos="0">
                    <a:srgbClr val="067FC9"/>
                  </a:gs>
                  <a:gs pos="100000">
                    <a:srgbClr val="00B2CA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1" name="矩形 6"/>
              <p:cNvSpPr>
                <a:spLocks noChangeArrowheads="1"/>
              </p:cNvSpPr>
              <p:nvPr/>
            </p:nvSpPr>
            <p:spPr bwMode="auto">
              <a:xfrm>
                <a:off x="7286" y="3412"/>
                <a:ext cx="197" cy="2473"/>
              </a:xfrm>
              <a:prstGeom prst="rect">
                <a:avLst/>
              </a:prstGeom>
              <a:gradFill>
                <a:gsLst>
                  <a:gs pos="0">
                    <a:srgbClr val="067FC9"/>
                  </a:gs>
                  <a:gs pos="100000">
                    <a:srgbClr val="00B2CA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2" name="矩形 36"/>
            <p:cNvSpPr>
              <a:spLocks noChangeArrowheads="1"/>
            </p:cNvSpPr>
            <p:nvPr/>
          </p:nvSpPr>
          <p:spPr bwMode="auto">
            <a:xfrm>
              <a:off x="3153" y="5586"/>
              <a:ext cx="2860" cy="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/>
              <a:r>
                <a:rPr lang="en-US" altLang="zh-CN" sz="2400" dirty="0">
                  <a:solidFill>
                    <a:schemeClr val="bg1"/>
                  </a:solidFill>
                  <a:latin typeface="+mj-ea"/>
                  <a:ea typeface="+mj-ea"/>
                </a:rPr>
                <a:t>2015.03-07</a:t>
              </a:r>
              <a:endParaRPr lang="en-US" altLang="zh-CN" sz="2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TextBox 46"/>
            <p:cNvSpPr txBox="1">
              <a:spLocks noChangeArrowheads="1"/>
            </p:cNvSpPr>
            <p:nvPr/>
          </p:nvSpPr>
          <p:spPr bwMode="auto">
            <a:xfrm>
              <a:off x="7717" y="5169"/>
              <a:ext cx="5695" cy="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21970">
                <a:lnSpc>
                  <a:spcPct val="90000"/>
                </a:lnSpc>
                <a:spcBef>
                  <a:spcPts val="750"/>
                </a:spcBef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21970">
                <a:lnSpc>
                  <a:spcPct val="90000"/>
                </a:lnSpc>
                <a:spcBef>
                  <a:spcPts val="375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21970">
                <a:lnSpc>
                  <a:spcPct val="90000"/>
                </a:lnSpc>
                <a:spcBef>
                  <a:spcPts val="375"/>
                </a:spcBef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21970">
                <a:lnSpc>
                  <a:spcPct val="90000"/>
                </a:lnSpc>
                <a:spcBef>
                  <a:spcPts val="375"/>
                </a:spcBef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21970">
                <a:lnSpc>
                  <a:spcPct val="90000"/>
                </a:lnSpc>
                <a:spcBef>
                  <a:spcPts val="375"/>
                </a:spcBef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2197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2197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2197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2197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1980"/>
                </a:lnSpc>
              </a:pPr>
              <a:r>
                <a:rPr lang="zh-CN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八戒兼职</a:t>
              </a:r>
              <a:endPara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5" name="矩形 36"/>
            <p:cNvSpPr>
              <a:spLocks noChangeArrowheads="1"/>
            </p:cNvSpPr>
            <p:nvPr/>
          </p:nvSpPr>
          <p:spPr bwMode="auto">
            <a:xfrm>
              <a:off x="12324" y="2808"/>
              <a:ext cx="3258" cy="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/>
              <a:r>
                <a:rPr lang="en-US" altLang="zh-CN" sz="2400" dirty="0">
                  <a:solidFill>
                    <a:schemeClr val="bg1"/>
                  </a:solidFill>
                  <a:latin typeface="+mj-ea"/>
                  <a:ea typeface="+mj-ea"/>
                </a:rPr>
                <a:t>2015.10-</a:t>
              </a:r>
              <a:r>
                <a:rPr lang="zh-CN" altLang="en-US" sz="2400" dirty="0">
                  <a:solidFill>
                    <a:schemeClr val="bg1"/>
                  </a:solidFill>
                  <a:latin typeface="+mj-ea"/>
                  <a:ea typeface="+mj-ea"/>
                </a:rPr>
                <a:t>至今</a:t>
              </a:r>
              <a:endParaRPr lang="zh-CN" altLang="en-US" sz="2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28" name="图片 27" descr="20166d224f4a20a4326657db96529822720ed0b6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691640" y="3544570"/>
            <a:ext cx="2115820" cy="3764280"/>
          </a:xfrm>
          <a:prstGeom prst="rect">
            <a:avLst/>
          </a:prstGeom>
        </p:spPr>
      </p:pic>
      <p:pic>
        <p:nvPicPr>
          <p:cNvPr id="29" name="图片 28" descr="图片22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0095" y="2137410"/>
            <a:ext cx="2296160" cy="4592955"/>
          </a:xfrm>
          <a:prstGeom prst="rect">
            <a:avLst/>
          </a:prstGeom>
        </p:spPr>
      </p:pic>
      <p:pic>
        <p:nvPicPr>
          <p:cNvPr id="30" name="图片 29" descr="cm-mobi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145" y="2137410"/>
            <a:ext cx="2145665" cy="4285615"/>
          </a:xfrm>
          <a:prstGeom prst="rect">
            <a:avLst/>
          </a:prstGeom>
        </p:spPr>
      </p:pic>
    </p:spTree>
  </p:cSld>
  <p:clrMapOvr>
    <a:masterClrMapping/>
  </p:clrMapOvr>
  <p:transition spd="slow" advTm="24429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文本框 123"/>
          <p:cNvSpPr txBox="1"/>
          <p:nvPr/>
        </p:nvSpPr>
        <p:spPr>
          <a:xfrm>
            <a:off x="908630" y="519521"/>
            <a:ext cx="8142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公司级项目经历</a:t>
            </a:r>
            <a:endParaRPr lang="zh-CN" altLang="zh-CN" b="1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687971" y="675648"/>
            <a:ext cx="173159" cy="1731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6" name="Picture 77"/>
          <p:cNvPicPr>
            <a:picLocks noChangeAspect="1" noChangeArrowheads="1"/>
          </p:cNvPicPr>
          <p:nvPr/>
        </p:nvPicPr>
        <p:blipFill rotWithShape="1">
          <a:blip r:embed="rId1" cstate="email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3861049"/>
            <a:ext cx="12190413" cy="302433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7" name="组合 126"/>
          <p:cNvGrpSpPr/>
          <p:nvPr/>
        </p:nvGrpSpPr>
        <p:grpSpPr>
          <a:xfrm>
            <a:off x="2262347" y="3100685"/>
            <a:ext cx="7819796" cy="1768475"/>
            <a:chOff x="1601528" y="2724944"/>
            <a:chExt cx="5864847" cy="1075184"/>
          </a:xfrm>
        </p:grpSpPr>
        <p:cxnSp>
          <p:nvCxnSpPr>
            <p:cNvPr id="128" name="Straight Connector 30"/>
            <p:cNvCxnSpPr/>
            <p:nvPr/>
          </p:nvCxnSpPr>
          <p:spPr>
            <a:xfrm>
              <a:off x="1601528" y="2724944"/>
              <a:ext cx="0" cy="10751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35"/>
            <p:cNvCxnSpPr/>
            <p:nvPr/>
          </p:nvCxnSpPr>
          <p:spPr>
            <a:xfrm>
              <a:off x="3067740" y="2724944"/>
              <a:ext cx="0" cy="10751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52"/>
            <p:cNvCxnSpPr/>
            <p:nvPr/>
          </p:nvCxnSpPr>
          <p:spPr>
            <a:xfrm>
              <a:off x="4533952" y="2724944"/>
              <a:ext cx="0" cy="10751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63"/>
            <p:cNvCxnSpPr/>
            <p:nvPr/>
          </p:nvCxnSpPr>
          <p:spPr>
            <a:xfrm>
              <a:off x="6000164" y="2724944"/>
              <a:ext cx="0" cy="10751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67"/>
            <p:cNvCxnSpPr/>
            <p:nvPr/>
          </p:nvCxnSpPr>
          <p:spPr>
            <a:xfrm>
              <a:off x="7466375" y="2724944"/>
              <a:ext cx="0" cy="107518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组合 132"/>
          <p:cNvGrpSpPr/>
          <p:nvPr/>
        </p:nvGrpSpPr>
        <p:grpSpPr>
          <a:xfrm>
            <a:off x="1529839" y="1848349"/>
            <a:ext cx="1450868" cy="1450866"/>
            <a:chOff x="300899" y="669202"/>
            <a:chExt cx="4008302" cy="4008296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4" name="同心圆 13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>
              <a:off x="300899" y="669202"/>
              <a:ext cx="4008302" cy="4008296"/>
            </a:xfrm>
            <a:prstGeom prst="ellipse">
              <a:avLst/>
            </a:pr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27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3487051" y="1849760"/>
            <a:ext cx="1448044" cy="144804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7" name="同心圆 13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323680" y="691983"/>
              <a:ext cx="3962740" cy="3962734"/>
            </a:xfrm>
            <a:prstGeom prst="ellipse">
              <a:avLst/>
            </a:pr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27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5442851" y="1849760"/>
            <a:ext cx="1448044" cy="144804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0" name="同心圆 13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1" name="椭圆 140"/>
            <p:cNvSpPr/>
            <p:nvPr/>
          </p:nvSpPr>
          <p:spPr>
            <a:xfrm>
              <a:off x="313657" y="681960"/>
              <a:ext cx="3982786" cy="3982780"/>
            </a:xfrm>
            <a:prstGeom prst="ellipse">
              <a:avLst/>
            </a:pr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27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7398651" y="1849760"/>
            <a:ext cx="1448044" cy="144804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3" name="同心圆 1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4" name="椭圆 143"/>
            <p:cNvSpPr/>
            <p:nvPr/>
          </p:nvSpPr>
          <p:spPr>
            <a:xfrm>
              <a:off x="312511" y="680813"/>
              <a:ext cx="3985079" cy="3985073"/>
            </a:xfrm>
            <a:prstGeom prst="ellipse">
              <a:avLst/>
            </a:pr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27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9350400" y="1845710"/>
            <a:ext cx="1456146" cy="1456144"/>
            <a:chOff x="293608" y="661911"/>
            <a:chExt cx="4022883" cy="4022878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6" name="同心圆 1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7" name="椭圆 146"/>
            <p:cNvSpPr/>
            <p:nvPr/>
          </p:nvSpPr>
          <p:spPr>
            <a:xfrm>
              <a:off x="293608" y="661911"/>
              <a:ext cx="4022883" cy="4022878"/>
            </a:xfrm>
            <a:prstGeom prst="ellipse">
              <a:avLst/>
            </a:pr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27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48" name="文本框 37"/>
          <p:cNvSpPr>
            <a:spLocks noChangeArrowheads="1"/>
          </p:cNvSpPr>
          <p:nvPr/>
        </p:nvSpPr>
        <p:spPr bwMode="auto">
          <a:xfrm>
            <a:off x="1556280" y="2393385"/>
            <a:ext cx="1281120" cy="42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135" dirty="0">
                <a:solidFill>
                  <a:schemeClr val="bg1"/>
                </a:solidFill>
                <a:sym typeface="微软雅黑" panose="020B0503020204020204" pitchFamily="34" charset="-122"/>
              </a:rPr>
              <a:t>大猪八戒</a:t>
            </a:r>
            <a:endParaRPr lang="zh-CN" altLang="en-US" sz="2135" dirty="0">
              <a:solidFill>
                <a:schemeClr val="bg1"/>
              </a:solidFill>
              <a:sym typeface="微软雅黑" panose="020B0503020204020204" pitchFamily="34" charset="-122"/>
            </a:endParaRPr>
          </a:p>
        </p:txBody>
      </p:sp>
      <p:sp>
        <p:nvSpPr>
          <p:cNvPr id="149" name="文本框 37"/>
          <p:cNvSpPr>
            <a:spLocks noChangeArrowheads="1"/>
          </p:cNvSpPr>
          <p:nvPr/>
        </p:nvSpPr>
        <p:spPr bwMode="auto">
          <a:xfrm>
            <a:off x="3563500" y="2393385"/>
            <a:ext cx="1441420" cy="42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135" dirty="0">
                <a:solidFill>
                  <a:schemeClr val="bg1"/>
                </a:solidFill>
                <a:sym typeface="微软雅黑" panose="020B0503020204020204" pitchFamily="34" charset="-122"/>
              </a:rPr>
              <a:t>腾云</a:t>
            </a:r>
            <a:r>
              <a:rPr lang="en-US" altLang="zh-CN" sz="2135" dirty="0">
                <a:solidFill>
                  <a:schemeClr val="bg1"/>
                </a:solidFill>
                <a:sym typeface="微软雅黑" panose="020B0503020204020204" pitchFamily="34" charset="-122"/>
              </a:rPr>
              <a:t>8</a:t>
            </a:r>
            <a:r>
              <a:rPr lang="zh-CN" altLang="en-US" sz="2135" dirty="0">
                <a:solidFill>
                  <a:schemeClr val="bg1"/>
                </a:solidFill>
                <a:sym typeface="微软雅黑" panose="020B0503020204020204" pitchFamily="34" charset="-122"/>
              </a:rPr>
              <a:t>项目</a:t>
            </a:r>
            <a:endParaRPr lang="zh-CN" altLang="en-US" sz="2135" dirty="0">
              <a:solidFill>
                <a:schemeClr val="bg1"/>
              </a:solidFill>
              <a:sym typeface="微软雅黑" panose="020B0503020204020204" pitchFamily="34" charset="-122"/>
            </a:endParaRPr>
          </a:p>
        </p:txBody>
      </p:sp>
      <p:sp>
        <p:nvSpPr>
          <p:cNvPr id="150" name="文本框 37"/>
          <p:cNvSpPr>
            <a:spLocks noChangeArrowheads="1"/>
          </p:cNvSpPr>
          <p:nvPr/>
        </p:nvSpPr>
        <p:spPr bwMode="auto">
          <a:xfrm>
            <a:off x="5394629" y="2393065"/>
            <a:ext cx="1555234" cy="42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135" dirty="0">
                <a:solidFill>
                  <a:schemeClr val="bg1"/>
                </a:solidFill>
                <a:sym typeface="微软雅黑" panose="020B0503020204020204" pitchFamily="34" charset="-122"/>
              </a:rPr>
              <a:t>社会化红包</a:t>
            </a:r>
            <a:endParaRPr lang="zh-CN" altLang="en-US" sz="2135" dirty="0">
              <a:solidFill>
                <a:schemeClr val="bg1"/>
              </a:solidFill>
              <a:sym typeface="微软雅黑" panose="020B0503020204020204" pitchFamily="34" charset="-122"/>
            </a:endParaRPr>
          </a:p>
        </p:txBody>
      </p:sp>
      <p:sp>
        <p:nvSpPr>
          <p:cNvPr id="151" name="文本框 37"/>
          <p:cNvSpPr>
            <a:spLocks noChangeArrowheads="1"/>
          </p:cNvSpPr>
          <p:nvPr/>
        </p:nvSpPr>
        <p:spPr bwMode="auto">
          <a:xfrm>
            <a:off x="7669563" y="2393385"/>
            <a:ext cx="1007007" cy="42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135" dirty="0">
                <a:solidFill>
                  <a:schemeClr val="bg1"/>
                </a:solidFill>
                <a:sym typeface="微软雅黑" panose="020B0503020204020204" pitchFamily="34" charset="-122"/>
              </a:rPr>
              <a:t>大中台</a:t>
            </a:r>
            <a:endParaRPr lang="zh-CN" altLang="en-US" sz="2135" dirty="0">
              <a:solidFill>
                <a:schemeClr val="bg1"/>
              </a:solidFill>
              <a:sym typeface="微软雅黑" panose="020B0503020204020204" pitchFamily="34" charset="-122"/>
            </a:endParaRPr>
          </a:p>
        </p:txBody>
      </p:sp>
      <p:sp>
        <p:nvSpPr>
          <p:cNvPr id="152" name="文本框 37"/>
          <p:cNvSpPr>
            <a:spLocks noChangeArrowheads="1"/>
          </p:cNvSpPr>
          <p:nvPr/>
        </p:nvSpPr>
        <p:spPr bwMode="auto">
          <a:xfrm>
            <a:off x="9436476" y="2393385"/>
            <a:ext cx="1281120" cy="42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135" dirty="0">
                <a:solidFill>
                  <a:schemeClr val="bg1"/>
                </a:solidFill>
                <a:sym typeface="微软雅黑" panose="020B0503020204020204" pitchFamily="34" charset="-122"/>
              </a:rPr>
              <a:t>百花齐放</a:t>
            </a:r>
            <a:endParaRPr lang="zh-CN" altLang="en-US" sz="2135" dirty="0">
              <a:solidFill>
                <a:schemeClr val="bg1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104599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1" accel="52000" fill="hold" nodeType="after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27" dur="10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28" dur="10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accel="52000" fill="hold" nodeType="withEffect" p14:presetBounceEnd="6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31" dur="10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32" dur="10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accel="52000" fill="hold" nodeType="withEffect" p14:presetBounceEnd="68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35" dur="10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36" dur="10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accel="52000" fill="hold" nodeType="withEffect" p14:presetBounceEnd="68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39" dur="10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40" dur="10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accel="52000" fill="hold" nodeType="withEffect" p14:presetBounceEnd="68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43" dur="10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44" dur="10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6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8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51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54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57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0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4" grpId="0"/>
          <p:bldP spid="125" grpId="0" animBg="1"/>
          <p:bldP spid="148" grpId="0"/>
          <p:bldP spid="149" grpId="0"/>
          <p:bldP spid="150" grpId="0"/>
          <p:bldP spid="151" grpId="0"/>
          <p:bldP spid="15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1" accel="5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accel="52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accel="52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accel="52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accel="52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6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8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51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54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57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0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4" grpId="0"/>
          <p:bldP spid="125" grpId="0" animBg="1"/>
          <p:bldP spid="148" grpId="0"/>
          <p:bldP spid="149" grpId="0"/>
          <p:bldP spid="150" grpId="0"/>
          <p:bldP spid="151" grpId="0"/>
          <p:bldP spid="152" grpId="0"/>
        </p:bldLst>
      </p:timing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908630" y="519521"/>
            <a:ext cx="8142987" cy="540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设计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How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687971" y="675648"/>
            <a:ext cx="173159" cy="1731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100" y="1125855"/>
            <a:ext cx="9676130" cy="4933315"/>
          </a:xfrm>
          <a:prstGeom prst="rect">
            <a:avLst/>
          </a:prstGeom>
        </p:spPr>
      </p:pic>
      <p:sp>
        <p:nvSpPr>
          <p:cNvPr id="3" name="直角上箭头 2">
            <a:hlinkClick r:id="rId2" action="ppaction://hlinksldjump"/>
          </p:cNvPr>
          <p:cNvSpPr/>
          <p:nvPr/>
        </p:nvSpPr>
        <p:spPr>
          <a:xfrm>
            <a:off x="11053445" y="5923915"/>
            <a:ext cx="820420" cy="598805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 advTm="608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912565" y="548096"/>
            <a:ext cx="8142987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zh-CN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概念</a:t>
            </a:r>
            <a:endParaRPr lang="zh-CN" altLang="zh-CN" b="1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691906" y="704223"/>
            <a:ext cx="173159" cy="1731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46"/>
          <p:cNvSpPr txBox="1">
            <a:spLocks noChangeArrowheads="1"/>
          </p:cNvSpPr>
          <p:nvPr/>
        </p:nvSpPr>
        <p:spPr bwMode="auto">
          <a:xfrm>
            <a:off x="1691640" y="1273175"/>
            <a:ext cx="3616325" cy="438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521970"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2197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2197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2197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2197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2197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2197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2197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2197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980"/>
              </a:lnSpc>
            </a:pP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模块化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vs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组件化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vs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插件化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635" y="2105025"/>
            <a:ext cx="6095365" cy="3190240"/>
          </a:xfrm>
          <a:prstGeom prst="rect">
            <a:avLst/>
          </a:prstGeom>
        </p:spPr>
      </p:pic>
    </p:spTree>
  </p:cSld>
  <p:clrMapOvr>
    <a:masterClrMapping/>
  </p:clrMapOvr>
  <p:transition spd="slow" advTm="24429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6"/>
          <p:cNvSpPr txBox="1"/>
          <p:nvPr/>
        </p:nvSpPr>
        <p:spPr>
          <a:xfrm>
            <a:off x="5480299" y="4078622"/>
            <a:ext cx="1240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TWO</a:t>
            </a:r>
            <a:endParaRPr lang="zh-CN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66"/>
          <p:cNvSpPr txBox="1"/>
          <p:nvPr/>
        </p:nvSpPr>
        <p:spPr>
          <a:xfrm>
            <a:off x="5661481" y="4430873"/>
            <a:ext cx="8178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</a:t>
            </a:r>
            <a:endParaRPr lang="zh-CN" altLang="en-US" sz="2400" spc="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162264" y="1912256"/>
            <a:ext cx="1869060" cy="1869042"/>
            <a:chOff x="4740390" y="5946187"/>
            <a:chExt cx="305647" cy="305644"/>
          </a:xfrm>
        </p:grpSpPr>
        <p:grpSp>
          <p:nvGrpSpPr>
            <p:cNvPr id="12" name="组合 11"/>
            <p:cNvGrpSpPr/>
            <p:nvPr/>
          </p:nvGrpSpPr>
          <p:grpSpPr>
            <a:xfrm>
              <a:off x="4740390" y="5946187"/>
              <a:ext cx="305647" cy="305644"/>
              <a:chOff x="1517330" y="1125257"/>
              <a:chExt cx="2204282" cy="2204282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1517330" y="1125257"/>
                <a:ext cx="2204282" cy="2204282"/>
              </a:xfrm>
              <a:prstGeom prst="ellipse">
                <a:avLst/>
              </a:prstGeom>
              <a:gradFill>
                <a:gsLst>
                  <a:gs pos="0">
                    <a:srgbClr val="EBEBEB"/>
                  </a:gs>
                  <a:gs pos="100000">
                    <a:srgbClr val="FEFEFE"/>
                  </a:gs>
                </a:gsLst>
                <a:lin ang="7530000" scaled="0"/>
              </a:gradFill>
              <a:ln w="12700">
                <a:solidFill>
                  <a:schemeClr val="bg1"/>
                </a:solidFill>
              </a:ln>
              <a:effectLst>
                <a:outerShdw blurRad="165100" dist="139700" dir="7800000" sx="74000" sy="74000" algn="tr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1719372" y="1327298"/>
                <a:ext cx="1800200" cy="1800200"/>
              </a:xfrm>
              <a:prstGeom prst="ellipse">
                <a:avLst/>
              </a:prstGeom>
              <a:gradFill>
                <a:gsLst>
                  <a:gs pos="0">
                    <a:srgbClr val="067FC9"/>
                  </a:gs>
                  <a:gs pos="100000">
                    <a:srgbClr val="00B2CA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3" name="Freeform 39"/>
            <p:cNvSpPr>
              <a:spLocks noEditPoints="1"/>
            </p:cNvSpPr>
            <p:nvPr/>
          </p:nvSpPr>
          <p:spPr bwMode="auto">
            <a:xfrm>
              <a:off x="4814511" y="6022165"/>
              <a:ext cx="157403" cy="145529"/>
            </a:xfrm>
            <a:custGeom>
              <a:avLst/>
              <a:gdLst>
                <a:gd name="T0" fmla="*/ 43 w 57"/>
                <a:gd name="T1" fmla="*/ 9 h 58"/>
                <a:gd name="T2" fmla="*/ 4 w 57"/>
                <a:gd name="T3" fmla="*/ 22 h 58"/>
                <a:gd name="T4" fmla="*/ 5 w 57"/>
                <a:gd name="T5" fmla="*/ 25 h 58"/>
                <a:gd name="T6" fmla="*/ 6 w 57"/>
                <a:gd name="T7" fmla="*/ 30 h 58"/>
                <a:gd name="T8" fmla="*/ 7 w 57"/>
                <a:gd name="T9" fmla="*/ 35 h 58"/>
                <a:gd name="T10" fmla="*/ 10 w 57"/>
                <a:gd name="T11" fmla="*/ 39 h 58"/>
                <a:gd name="T12" fmla="*/ 12 w 57"/>
                <a:gd name="T13" fmla="*/ 41 h 58"/>
                <a:gd name="T14" fmla="*/ 13 w 57"/>
                <a:gd name="T15" fmla="*/ 49 h 58"/>
                <a:gd name="T16" fmla="*/ 16 w 57"/>
                <a:gd name="T17" fmla="*/ 52 h 58"/>
                <a:gd name="T18" fmla="*/ 17 w 57"/>
                <a:gd name="T19" fmla="*/ 51 h 58"/>
                <a:gd name="T20" fmla="*/ 18 w 57"/>
                <a:gd name="T21" fmla="*/ 47 h 58"/>
                <a:gd name="T22" fmla="*/ 20 w 57"/>
                <a:gd name="T23" fmla="*/ 41 h 58"/>
                <a:gd name="T24" fmla="*/ 24 w 57"/>
                <a:gd name="T25" fmla="*/ 36 h 58"/>
                <a:gd name="T26" fmla="*/ 26 w 57"/>
                <a:gd name="T27" fmla="*/ 33 h 58"/>
                <a:gd name="T28" fmla="*/ 22 w 57"/>
                <a:gd name="T29" fmla="*/ 30 h 58"/>
                <a:gd name="T30" fmla="*/ 19 w 57"/>
                <a:gd name="T31" fmla="*/ 29 h 58"/>
                <a:gd name="T32" fmla="*/ 16 w 57"/>
                <a:gd name="T33" fmla="*/ 26 h 58"/>
                <a:gd name="T34" fmla="*/ 12 w 57"/>
                <a:gd name="T35" fmla="*/ 24 h 58"/>
                <a:gd name="T36" fmla="*/ 8 w 57"/>
                <a:gd name="T37" fmla="*/ 24 h 58"/>
                <a:gd name="T38" fmla="*/ 6 w 57"/>
                <a:gd name="T39" fmla="*/ 22 h 58"/>
                <a:gd name="T40" fmla="*/ 6 w 57"/>
                <a:gd name="T41" fmla="*/ 18 h 58"/>
                <a:gd name="T42" fmla="*/ 4 w 57"/>
                <a:gd name="T43" fmla="*/ 19 h 58"/>
                <a:gd name="T44" fmla="*/ 6 w 57"/>
                <a:gd name="T45" fmla="*/ 15 h 58"/>
                <a:gd name="T46" fmla="*/ 9 w 57"/>
                <a:gd name="T47" fmla="*/ 15 h 58"/>
                <a:gd name="T48" fmla="*/ 11 w 57"/>
                <a:gd name="T49" fmla="*/ 13 h 58"/>
                <a:gd name="T50" fmla="*/ 15 w 57"/>
                <a:gd name="T51" fmla="*/ 9 h 58"/>
                <a:gd name="T52" fmla="*/ 16 w 57"/>
                <a:gd name="T53" fmla="*/ 8 h 58"/>
                <a:gd name="T54" fmla="*/ 21 w 57"/>
                <a:gd name="T55" fmla="*/ 6 h 58"/>
                <a:gd name="T56" fmla="*/ 17 w 57"/>
                <a:gd name="T57" fmla="*/ 4 h 58"/>
                <a:gd name="T58" fmla="*/ 16 w 57"/>
                <a:gd name="T59" fmla="*/ 4 h 58"/>
                <a:gd name="T60" fmla="*/ 24 w 57"/>
                <a:gd name="T61" fmla="*/ 1 h 58"/>
                <a:gd name="T62" fmla="*/ 27 w 57"/>
                <a:gd name="T63" fmla="*/ 3 h 58"/>
                <a:gd name="T64" fmla="*/ 41 w 57"/>
                <a:gd name="T65" fmla="*/ 3 h 58"/>
                <a:gd name="T66" fmla="*/ 39 w 57"/>
                <a:gd name="T67" fmla="*/ 6 h 58"/>
                <a:gd name="T68" fmla="*/ 42 w 57"/>
                <a:gd name="T69" fmla="*/ 10 h 58"/>
                <a:gd name="T70" fmla="*/ 44 w 57"/>
                <a:gd name="T71" fmla="*/ 10 h 58"/>
                <a:gd name="T72" fmla="*/ 46 w 57"/>
                <a:gd name="T73" fmla="*/ 9 h 58"/>
                <a:gd name="T74" fmla="*/ 48 w 57"/>
                <a:gd name="T75" fmla="*/ 12 h 58"/>
                <a:gd name="T76" fmla="*/ 50 w 57"/>
                <a:gd name="T77" fmla="*/ 13 h 58"/>
                <a:gd name="T78" fmla="*/ 47 w 57"/>
                <a:gd name="T79" fmla="*/ 14 h 58"/>
                <a:gd name="T80" fmla="*/ 44 w 57"/>
                <a:gd name="T81" fmla="*/ 12 h 58"/>
                <a:gd name="T82" fmla="*/ 40 w 57"/>
                <a:gd name="T83" fmla="*/ 12 h 58"/>
                <a:gd name="T84" fmla="*/ 36 w 57"/>
                <a:gd name="T85" fmla="*/ 15 h 58"/>
                <a:gd name="T86" fmla="*/ 34 w 57"/>
                <a:gd name="T87" fmla="*/ 20 h 58"/>
                <a:gd name="T88" fmla="*/ 36 w 57"/>
                <a:gd name="T89" fmla="*/ 25 h 58"/>
                <a:gd name="T90" fmla="*/ 40 w 57"/>
                <a:gd name="T91" fmla="*/ 27 h 58"/>
                <a:gd name="T92" fmla="*/ 45 w 57"/>
                <a:gd name="T93" fmla="*/ 27 h 58"/>
                <a:gd name="T94" fmla="*/ 47 w 57"/>
                <a:gd name="T95" fmla="*/ 30 h 58"/>
                <a:gd name="T96" fmla="*/ 47 w 57"/>
                <a:gd name="T97" fmla="*/ 35 h 58"/>
                <a:gd name="T98" fmla="*/ 47 w 57"/>
                <a:gd name="T99" fmla="*/ 40 h 58"/>
                <a:gd name="T100" fmla="*/ 50 w 57"/>
                <a:gd name="T101" fmla="*/ 45 h 58"/>
                <a:gd name="T102" fmla="*/ 53 w 57"/>
                <a:gd name="T103" fmla="*/ 41 h 58"/>
                <a:gd name="T104" fmla="*/ 56 w 57"/>
                <a:gd name="T105" fmla="*/ 34 h 58"/>
                <a:gd name="T106" fmla="*/ 56 w 57"/>
                <a:gd name="T107" fmla="*/ 26 h 58"/>
                <a:gd name="T108" fmla="*/ 54 w 57"/>
                <a:gd name="T109" fmla="*/ 19 h 58"/>
                <a:gd name="T110" fmla="*/ 52 w 57"/>
                <a:gd name="T111" fmla="*/ 16 h 58"/>
                <a:gd name="T112" fmla="*/ 55 w 57"/>
                <a:gd name="T113" fmla="*/ 20 h 58"/>
                <a:gd name="T114" fmla="*/ 39 w 57"/>
                <a:gd name="T115" fmla="*/ 5 h 58"/>
                <a:gd name="T116" fmla="*/ 37 w 57"/>
                <a:gd name="T117" fmla="*/ 3 h 58"/>
                <a:gd name="T118" fmla="*/ 38 w 57"/>
                <a:gd name="T119" fmla="*/ 5 h 58"/>
                <a:gd name="T120" fmla="*/ 36 w 57"/>
                <a:gd name="T121" fmla="*/ 2 h 58"/>
                <a:gd name="T122" fmla="*/ 54 w 57"/>
                <a:gd name="T123" fmla="*/ 4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" h="58">
                  <a:moveTo>
                    <a:pt x="3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2" y="17"/>
                    <a:pt x="2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lose/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lose/>
                  <a:moveTo>
                    <a:pt x="43" y="9"/>
                  </a:move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9"/>
                    <a:pt x="42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lose/>
                  <a:moveTo>
                    <a:pt x="55" y="19"/>
                  </a:moveTo>
                  <a:cubicBezTo>
                    <a:pt x="56" y="22"/>
                    <a:pt x="57" y="25"/>
                    <a:pt x="57" y="29"/>
                  </a:cubicBezTo>
                  <a:cubicBezTo>
                    <a:pt x="57" y="45"/>
                    <a:pt x="44" y="58"/>
                    <a:pt x="28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25"/>
                    <a:pt x="1" y="21"/>
                    <a:pt x="2" y="18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6" y="33"/>
                    <a:pt x="6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33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9" y="37"/>
                    <a:pt x="9" y="38"/>
                    <a:pt x="9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9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1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9"/>
                    <a:pt x="13" y="49"/>
                    <a:pt x="14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5" y="50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0"/>
                    <a:pt x="17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0"/>
                    <a:pt x="17" y="49"/>
                  </a:cubicBezTo>
                  <a:cubicBezTo>
                    <a:pt x="17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17" y="48"/>
                    <a:pt x="18" y="48"/>
                  </a:cubicBezTo>
                  <a:cubicBezTo>
                    <a:pt x="18" y="48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20" y="44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0"/>
                    <a:pt x="22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22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4" y="38"/>
                    <a:pt x="24" y="3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5" y="32"/>
                  </a:cubicBezTo>
                  <a:cubicBezTo>
                    <a:pt x="25" y="32"/>
                    <a:pt x="25" y="32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8" y="30"/>
                    <a:pt x="18" y="30"/>
                  </a:cubicBezTo>
                  <a:cubicBezTo>
                    <a:pt x="18" y="30"/>
                    <a:pt x="18" y="30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7" y="27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3" y="25"/>
                  </a:cubicBezTo>
                  <a:cubicBezTo>
                    <a:pt x="14" y="25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1" y="24"/>
                    <a:pt x="11" y="24"/>
                  </a:cubicBezTo>
                  <a:cubicBezTo>
                    <a:pt x="11" y="24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7" y="25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5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20"/>
                    <a:pt x="6" y="20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5" y="10"/>
                    <a:pt x="15" y="10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5"/>
                    <a:pt x="21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6" y="5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7" y="4"/>
                    <a:pt x="17" y="4"/>
                  </a:cubicBezTo>
                  <a:cubicBezTo>
                    <a:pt x="17" y="4"/>
                    <a:pt x="17" y="4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0" y="2"/>
                    <a:pt x="22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4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0" y="1"/>
                    <a:pt x="30" y="1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1"/>
                    <a:pt x="37" y="1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1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8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38" y="7"/>
                    <a:pt x="38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9"/>
                  </a:cubicBezTo>
                  <a:cubicBezTo>
                    <a:pt x="39" y="9"/>
                    <a:pt x="39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2" y="9"/>
                    <a:pt x="42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2"/>
                    <a:pt x="45" y="12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5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0"/>
                    <a:pt x="47" y="10"/>
                    <a:pt x="47" y="10"/>
                  </a:cubicBezTo>
                  <a:cubicBezTo>
                    <a:pt x="47" y="10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8"/>
                    <a:pt x="46" y="8"/>
                    <a:pt x="47" y="8"/>
                  </a:cubicBezTo>
                  <a:cubicBezTo>
                    <a:pt x="47" y="8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7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1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50" y="12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8" y="14"/>
                    <a:pt x="48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4"/>
                    <a:pt x="48" y="14"/>
                    <a:pt x="48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4"/>
                    <a:pt x="48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3" y="12"/>
                    <a:pt x="43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3" y="12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20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20"/>
                    <a:pt x="34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4" y="21"/>
                    <a:pt x="34" y="21"/>
                  </a:cubicBezTo>
                  <a:cubicBezTo>
                    <a:pt x="34" y="21"/>
                    <a:pt x="34" y="21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5" y="22"/>
                  </a:cubicBezTo>
                  <a:cubicBezTo>
                    <a:pt x="35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6" y="23"/>
                    <a:pt x="36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4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5"/>
                    <a:pt x="37" y="26"/>
                    <a:pt x="37" y="26"/>
                  </a:cubicBezTo>
                  <a:cubicBezTo>
                    <a:pt x="37" y="26"/>
                    <a:pt x="37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6"/>
                    <a:pt x="42" y="26"/>
                    <a:pt x="43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6"/>
                    <a:pt x="45" y="26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7" y="28"/>
                    <a:pt x="47" y="28"/>
                  </a:cubicBezTo>
                  <a:cubicBezTo>
                    <a:pt x="47" y="28"/>
                    <a:pt x="46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30"/>
                    <a:pt x="46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6" y="30"/>
                    <a:pt x="47" y="30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2"/>
                    <a:pt x="47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8" y="34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7" y="35"/>
                    <a:pt x="47" y="35"/>
                    <a:pt x="47" y="36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1"/>
                    <a:pt x="47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47" y="43"/>
                    <a:pt x="47" y="43"/>
                    <a:pt x="47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4"/>
                    <a:pt x="47" y="45"/>
                    <a:pt x="47" y="45"/>
                  </a:cubicBezTo>
                  <a:cubicBezTo>
                    <a:pt x="47" y="45"/>
                    <a:pt x="47" y="45"/>
                    <a:pt x="46" y="45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5"/>
                    <a:pt x="46" y="45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6"/>
                    <a:pt x="47" y="46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6"/>
                    <a:pt x="48" y="46"/>
                    <a:pt x="48" y="46"/>
                  </a:cubicBezTo>
                  <a:cubicBezTo>
                    <a:pt x="48" y="46"/>
                    <a:pt x="48" y="46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50" y="45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0" y="44"/>
                    <a:pt x="50" y="44"/>
                    <a:pt x="51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2" y="44"/>
                    <a:pt x="52" y="43"/>
                    <a:pt x="52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1" y="42"/>
                    <a:pt x="51" y="42"/>
                  </a:cubicBezTo>
                  <a:cubicBezTo>
                    <a:pt x="51" y="42"/>
                    <a:pt x="51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1"/>
                    <a:pt x="53" y="41"/>
                    <a:pt x="53" y="41"/>
                  </a:cubicBezTo>
                  <a:cubicBezTo>
                    <a:pt x="53" y="41"/>
                    <a:pt x="53" y="40"/>
                    <a:pt x="53" y="40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39"/>
                    <a:pt x="54" y="39"/>
                    <a:pt x="54" y="39"/>
                  </a:cubicBezTo>
                  <a:cubicBezTo>
                    <a:pt x="54" y="39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7"/>
                    <a:pt x="54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36"/>
                    <a:pt x="55" y="35"/>
                    <a:pt x="55" y="35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5" y="35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4"/>
                    <a:pt x="56" y="33"/>
                    <a:pt x="56" y="33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29"/>
                    <a:pt x="56" y="29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8"/>
                    <a:pt x="56" y="27"/>
                    <a:pt x="56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3"/>
                    <a:pt x="55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1" y="16"/>
                    <a:pt x="51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2" y="15"/>
                    <a:pt x="52" y="15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3" y="17"/>
                    <a:pt x="53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17"/>
                    <a:pt x="53" y="17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8"/>
                    <a:pt x="53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5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2"/>
                  </a:cubicBezTo>
                  <a:cubicBezTo>
                    <a:pt x="55" y="22"/>
                    <a:pt x="55" y="22"/>
                    <a:pt x="56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21"/>
                    <a:pt x="55" y="20"/>
                    <a:pt x="55" y="20"/>
                  </a:cubicBezTo>
                  <a:cubicBezTo>
                    <a:pt x="55" y="19"/>
                    <a:pt x="55" y="19"/>
                    <a:pt x="55" y="19"/>
                  </a:cubicBezTo>
                  <a:close/>
                  <a:moveTo>
                    <a:pt x="39" y="3"/>
                  </a:moveTo>
                  <a:cubicBezTo>
                    <a:pt x="39" y="3"/>
                    <a:pt x="39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9" y="3"/>
                    <a:pt x="39" y="3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3"/>
                    <a:pt x="39" y="3"/>
                    <a:pt x="39" y="3"/>
                  </a:cubicBezTo>
                  <a:close/>
                  <a:moveTo>
                    <a:pt x="37" y="3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2"/>
                    <a:pt x="38" y="2"/>
                  </a:cubicBezTo>
                  <a:cubicBezTo>
                    <a:pt x="38" y="2"/>
                    <a:pt x="38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6" y="2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lose/>
                  <a:moveTo>
                    <a:pt x="55" y="38"/>
                  </a:moveTo>
                  <a:cubicBezTo>
                    <a:pt x="56" y="38"/>
                    <a:pt x="56" y="38"/>
                    <a:pt x="56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4" y="40"/>
                    <a:pt x="54" y="41"/>
                    <a:pt x="54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0"/>
                    <a:pt x="55" y="40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5" y="40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8"/>
                    <a:pt x="55" y="38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38"/>
                    <a:pt x="55" y="38"/>
                    <a:pt x="55" y="3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08020" tIns="54009" rIns="108020" bIns="54009" numCol="1" anchor="t" anchorCtr="0" compatLnSpc="1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 spd="slow" advTm="1404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8630" y="519521"/>
            <a:ext cx="8142987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zh-CN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实战流程</a:t>
            </a:r>
            <a:endParaRPr lang="zh-CN" altLang="zh-CN" b="1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椭圆 4"/>
          <p:cNvSpPr/>
          <p:nvPr/>
        </p:nvSpPr>
        <p:spPr>
          <a:xfrm>
            <a:off x="687971" y="675648"/>
            <a:ext cx="173159" cy="1731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7"/>
          <p:cNvSpPr/>
          <p:nvPr/>
        </p:nvSpPr>
        <p:spPr>
          <a:xfrm>
            <a:off x="0" y="2805777"/>
            <a:ext cx="8051800" cy="1633992"/>
          </a:xfrm>
          <a:custGeom>
            <a:avLst/>
            <a:gdLst>
              <a:gd name="connsiteX0" fmla="*/ 0 w 6781800"/>
              <a:gd name="connsiteY0" fmla="*/ 299838 h 1215160"/>
              <a:gd name="connsiteX1" fmla="*/ 2705100 w 6781800"/>
              <a:gd name="connsiteY1" fmla="*/ 52188 h 1215160"/>
              <a:gd name="connsiteX2" fmla="*/ 5619750 w 6781800"/>
              <a:gd name="connsiteY2" fmla="*/ 1195188 h 1215160"/>
              <a:gd name="connsiteX3" fmla="*/ 6781800 w 6781800"/>
              <a:gd name="connsiteY3" fmla="*/ 757038 h 1215160"/>
              <a:gd name="connsiteX0-1" fmla="*/ 0 w 6038850"/>
              <a:gd name="connsiteY0-2" fmla="*/ 299838 h 1304686"/>
              <a:gd name="connsiteX1-3" fmla="*/ 2705100 w 6038850"/>
              <a:gd name="connsiteY1-4" fmla="*/ 52188 h 1304686"/>
              <a:gd name="connsiteX2-5" fmla="*/ 5619750 w 6038850"/>
              <a:gd name="connsiteY2-6" fmla="*/ 1195188 h 1304686"/>
              <a:gd name="connsiteX3-7" fmla="*/ 6038850 w 6038850"/>
              <a:gd name="connsiteY3-8" fmla="*/ 1176138 h 1304686"/>
              <a:gd name="connsiteX0-9" fmla="*/ 0 w 6038850"/>
              <a:gd name="connsiteY0-10" fmla="*/ 287550 h 1218694"/>
              <a:gd name="connsiteX1-11" fmla="*/ 2705100 w 6038850"/>
              <a:gd name="connsiteY1-12" fmla="*/ 39900 h 1218694"/>
              <a:gd name="connsiteX2-13" fmla="*/ 4832350 w 6038850"/>
              <a:gd name="connsiteY2-14" fmla="*/ 1005100 h 1218694"/>
              <a:gd name="connsiteX3-15" fmla="*/ 6038850 w 6038850"/>
              <a:gd name="connsiteY3-16" fmla="*/ 1163850 h 1218694"/>
              <a:gd name="connsiteX0-17" fmla="*/ 0 w 6038850"/>
              <a:gd name="connsiteY0-18" fmla="*/ 287550 h 1225494"/>
              <a:gd name="connsiteX1-19" fmla="*/ 2705100 w 6038850"/>
              <a:gd name="connsiteY1-20" fmla="*/ 39900 h 1225494"/>
              <a:gd name="connsiteX2-21" fmla="*/ 4832350 w 6038850"/>
              <a:gd name="connsiteY2-22" fmla="*/ 1005100 h 1225494"/>
              <a:gd name="connsiteX3-23" fmla="*/ 6038850 w 6038850"/>
              <a:gd name="connsiteY3-24" fmla="*/ 1163850 h 12254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038850" h="1225494">
                <a:moveTo>
                  <a:pt x="0" y="287550"/>
                </a:moveTo>
                <a:cubicBezTo>
                  <a:pt x="884237" y="89112"/>
                  <a:pt x="1899708" y="-79692"/>
                  <a:pt x="2705100" y="39900"/>
                </a:cubicBezTo>
                <a:cubicBezTo>
                  <a:pt x="3510492" y="159492"/>
                  <a:pt x="4371975" y="786025"/>
                  <a:pt x="4832350" y="1005100"/>
                </a:cubicBezTo>
                <a:cubicBezTo>
                  <a:pt x="5292725" y="1224175"/>
                  <a:pt x="5829300" y="1285558"/>
                  <a:pt x="6038850" y="1163850"/>
                </a:cubicBezTo>
              </a:path>
            </a:pathLst>
          </a:custGeom>
          <a:noFill/>
          <a:ln w="12700" cap="flat" cmpd="sng" algn="ctr">
            <a:solidFill>
              <a:srgbClr val="0070C0">
                <a:lumMod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072582" y="3364959"/>
            <a:ext cx="1133095" cy="847308"/>
            <a:chOff x="6054436" y="2405136"/>
            <a:chExt cx="849821" cy="63548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" name="Freeform 133"/>
            <p:cNvSpPr/>
            <p:nvPr/>
          </p:nvSpPr>
          <p:spPr bwMode="auto">
            <a:xfrm rot="2700000" flipH="1">
              <a:off x="6116557" y="2789035"/>
              <a:ext cx="189461" cy="313703"/>
            </a:xfrm>
            <a:custGeom>
              <a:avLst/>
              <a:gdLst>
                <a:gd name="T0" fmla="*/ 7566 w 397"/>
                <a:gd name="T1" fmla="*/ 1009717 h 659"/>
                <a:gd name="T2" fmla="*/ 0 w 397"/>
                <a:gd name="T3" fmla="*/ 1009717 h 659"/>
                <a:gd name="T4" fmla="*/ 0 w 397"/>
                <a:gd name="T5" fmla="*/ 1009717 h 659"/>
                <a:gd name="T6" fmla="*/ 11348 w 397"/>
                <a:gd name="T7" fmla="*/ 1021020 h 659"/>
                <a:gd name="T8" fmla="*/ 15131 w 397"/>
                <a:gd name="T9" fmla="*/ 1062464 h 659"/>
                <a:gd name="T10" fmla="*/ 18914 w 397"/>
                <a:gd name="T11" fmla="*/ 1069999 h 659"/>
                <a:gd name="T12" fmla="*/ 181575 w 397"/>
                <a:gd name="T13" fmla="*/ 1574858 h 659"/>
                <a:gd name="T14" fmla="*/ 348019 w 397"/>
                <a:gd name="T15" fmla="*/ 1092605 h 659"/>
                <a:gd name="T16" fmla="*/ 650644 w 397"/>
                <a:gd name="T17" fmla="*/ 1661513 h 659"/>
                <a:gd name="T18" fmla="*/ 548508 w 397"/>
                <a:gd name="T19" fmla="*/ 2124928 h 659"/>
                <a:gd name="T20" fmla="*/ 760345 w 397"/>
                <a:gd name="T21" fmla="*/ 2482850 h 659"/>
                <a:gd name="T22" fmla="*/ 650644 w 397"/>
                <a:gd name="T23" fmla="*/ 2275632 h 659"/>
                <a:gd name="T24" fmla="*/ 688472 w 397"/>
                <a:gd name="T25" fmla="*/ 1989294 h 659"/>
                <a:gd name="T26" fmla="*/ 866264 w 397"/>
                <a:gd name="T27" fmla="*/ 1740632 h 659"/>
                <a:gd name="T28" fmla="*/ 1028925 w 397"/>
                <a:gd name="T29" fmla="*/ 1454295 h 659"/>
                <a:gd name="T30" fmla="*/ 1059187 w 397"/>
                <a:gd name="T31" fmla="*/ 1363872 h 659"/>
                <a:gd name="T32" fmla="*/ 1161323 w 397"/>
                <a:gd name="T33" fmla="*/ 1823520 h 659"/>
                <a:gd name="T34" fmla="*/ 1229414 w 397"/>
                <a:gd name="T35" fmla="*/ 1529647 h 659"/>
                <a:gd name="T36" fmla="*/ 1399640 w 397"/>
                <a:gd name="T37" fmla="*/ 745985 h 659"/>
                <a:gd name="T38" fmla="*/ 714951 w 397"/>
                <a:gd name="T39" fmla="*/ 0 h 659"/>
                <a:gd name="T40" fmla="*/ 11348 w 397"/>
                <a:gd name="T41" fmla="*/ 956971 h 659"/>
                <a:gd name="T42" fmla="*/ 7566 w 397"/>
                <a:gd name="T43" fmla="*/ 1009717 h 6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97" h="659">
                  <a:moveTo>
                    <a:pt x="2" y="268"/>
                  </a:moveTo>
                  <a:cubicBezTo>
                    <a:pt x="2" y="267"/>
                    <a:pt x="0" y="264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2" y="270"/>
                    <a:pt x="3" y="271"/>
                  </a:cubicBezTo>
                  <a:cubicBezTo>
                    <a:pt x="3" y="275"/>
                    <a:pt x="4" y="278"/>
                    <a:pt x="4" y="282"/>
                  </a:cubicBezTo>
                  <a:cubicBezTo>
                    <a:pt x="5" y="283"/>
                    <a:pt x="5" y="283"/>
                    <a:pt x="5" y="284"/>
                  </a:cubicBezTo>
                  <a:cubicBezTo>
                    <a:pt x="10" y="335"/>
                    <a:pt x="25" y="381"/>
                    <a:pt x="48" y="418"/>
                  </a:cubicBezTo>
                  <a:cubicBezTo>
                    <a:pt x="23" y="377"/>
                    <a:pt x="37" y="299"/>
                    <a:pt x="92" y="290"/>
                  </a:cubicBezTo>
                  <a:cubicBezTo>
                    <a:pt x="158" y="280"/>
                    <a:pt x="169" y="399"/>
                    <a:pt x="172" y="441"/>
                  </a:cubicBezTo>
                  <a:cubicBezTo>
                    <a:pt x="174" y="484"/>
                    <a:pt x="145" y="521"/>
                    <a:pt x="145" y="564"/>
                  </a:cubicBezTo>
                  <a:cubicBezTo>
                    <a:pt x="145" y="613"/>
                    <a:pt x="170" y="653"/>
                    <a:pt x="201" y="659"/>
                  </a:cubicBezTo>
                  <a:cubicBezTo>
                    <a:pt x="187" y="656"/>
                    <a:pt x="174" y="616"/>
                    <a:pt x="172" y="604"/>
                  </a:cubicBezTo>
                  <a:cubicBezTo>
                    <a:pt x="168" y="580"/>
                    <a:pt x="175" y="551"/>
                    <a:pt x="182" y="528"/>
                  </a:cubicBezTo>
                  <a:cubicBezTo>
                    <a:pt x="190" y="501"/>
                    <a:pt x="211" y="483"/>
                    <a:pt x="229" y="462"/>
                  </a:cubicBezTo>
                  <a:cubicBezTo>
                    <a:pt x="247" y="440"/>
                    <a:pt x="262" y="414"/>
                    <a:pt x="272" y="386"/>
                  </a:cubicBezTo>
                  <a:cubicBezTo>
                    <a:pt x="275" y="378"/>
                    <a:pt x="278" y="370"/>
                    <a:pt x="280" y="362"/>
                  </a:cubicBezTo>
                  <a:cubicBezTo>
                    <a:pt x="284" y="420"/>
                    <a:pt x="307" y="484"/>
                    <a:pt x="307" y="484"/>
                  </a:cubicBezTo>
                  <a:cubicBezTo>
                    <a:pt x="299" y="437"/>
                    <a:pt x="325" y="406"/>
                    <a:pt x="325" y="406"/>
                  </a:cubicBezTo>
                  <a:cubicBezTo>
                    <a:pt x="397" y="291"/>
                    <a:pt x="370" y="198"/>
                    <a:pt x="370" y="198"/>
                  </a:cubicBezTo>
                  <a:cubicBezTo>
                    <a:pt x="351" y="85"/>
                    <a:pt x="277" y="0"/>
                    <a:pt x="189" y="0"/>
                  </a:cubicBezTo>
                  <a:cubicBezTo>
                    <a:pt x="87" y="0"/>
                    <a:pt x="3" y="114"/>
                    <a:pt x="3" y="254"/>
                  </a:cubicBezTo>
                  <a:cubicBezTo>
                    <a:pt x="3" y="258"/>
                    <a:pt x="2" y="263"/>
                    <a:pt x="2" y="268"/>
                  </a:cubicBezTo>
                  <a:close/>
                </a:path>
              </a:pathLst>
            </a:cu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9" name="Freeform 134"/>
            <p:cNvSpPr/>
            <p:nvPr/>
          </p:nvSpPr>
          <p:spPr bwMode="auto">
            <a:xfrm rot="2700000" flipH="1">
              <a:off x="6176406" y="2803550"/>
              <a:ext cx="154413" cy="197568"/>
            </a:xfrm>
            <a:custGeom>
              <a:avLst/>
              <a:gdLst>
                <a:gd name="T0" fmla="*/ 581760 w 324"/>
                <a:gd name="T1" fmla="*/ 0 h 415"/>
                <a:gd name="T2" fmla="*/ 1148410 w 324"/>
                <a:gd name="T3" fmla="*/ 648083 h 415"/>
                <a:gd name="T4" fmla="*/ 1152187 w 324"/>
                <a:gd name="T5" fmla="*/ 655619 h 415"/>
                <a:gd name="T6" fmla="*/ 1152187 w 324"/>
                <a:gd name="T7" fmla="*/ 663154 h 415"/>
                <a:gd name="T8" fmla="*/ 1042635 w 324"/>
                <a:gd name="T9" fmla="*/ 1273558 h 415"/>
                <a:gd name="T10" fmla="*/ 963304 w 324"/>
                <a:gd name="T11" fmla="*/ 983428 h 415"/>
                <a:gd name="T12" fmla="*/ 868863 w 324"/>
                <a:gd name="T13" fmla="*/ 1137913 h 415"/>
                <a:gd name="T14" fmla="*/ 642203 w 324"/>
                <a:gd name="T15" fmla="*/ 1552384 h 415"/>
                <a:gd name="T16" fmla="*/ 630870 w 324"/>
                <a:gd name="T17" fmla="*/ 1563688 h 415"/>
                <a:gd name="T18" fmla="*/ 630870 w 324"/>
                <a:gd name="T19" fmla="*/ 1541080 h 415"/>
                <a:gd name="T20" fmla="*/ 245548 w 324"/>
                <a:gd name="T21" fmla="*/ 859086 h 415"/>
                <a:gd name="T22" fmla="*/ 196439 w 324"/>
                <a:gd name="T23" fmla="*/ 862854 h 415"/>
                <a:gd name="T24" fmla="*/ 7555 w 324"/>
                <a:gd name="T25" fmla="*/ 964588 h 415"/>
                <a:gd name="T26" fmla="*/ 3778 w 324"/>
                <a:gd name="T27" fmla="*/ 945749 h 415"/>
                <a:gd name="T28" fmla="*/ 3778 w 324"/>
                <a:gd name="T29" fmla="*/ 938213 h 415"/>
                <a:gd name="T30" fmla="*/ 0 w 324"/>
                <a:gd name="T31" fmla="*/ 900534 h 415"/>
                <a:gd name="T32" fmla="*/ 0 w 324"/>
                <a:gd name="T33" fmla="*/ 889230 h 415"/>
                <a:gd name="T34" fmla="*/ 0 w 324"/>
                <a:gd name="T35" fmla="*/ 840247 h 415"/>
                <a:gd name="T36" fmla="*/ 581760 w 324"/>
                <a:gd name="T37" fmla="*/ 0 h 41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24" h="415">
                  <a:moveTo>
                    <a:pt x="154" y="0"/>
                  </a:moveTo>
                  <a:cubicBezTo>
                    <a:pt x="225" y="0"/>
                    <a:pt x="288" y="73"/>
                    <a:pt x="304" y="172"/>
                  </a:cubicBezTo>
                  <a:cubicBezTo>
                    <a:pt x="305" y="174"/>
                    <a:pt x="305" y="174"/>
                    <a:pt x="305" y="174"/>
                  </a:cubicBezTo>
                  <a:cubicBezTo>
                    <a:pt x="305" y="176"/>
                    <a:pt x="305" y="176"/>
                    <a:pt x="305" y="176"/>
                  </a:cubicBezTo>
                  <a:cubicBezTo>
                    <a:pt x="306" y="179"/>
                    <a:pt x="324" y="248"/>
                    <a:pt x="276" y="338"/>
                  </a:cubicBezTo>
                  <a:cubicBezTo>
                    <a:pt x="276" y="335"/>
                    <a:pt x="256" y="263"/>
                    <a:pt x="255" y="261"/>
                  </a:cubicBezTo>
                  <a:cubicBezTo>
                    <a:pt x="256" y="270"/>
                    <a:pt x="235" y="292"/>
                    <a:pt x="230" y="302"/>
                  </a:cubicBezTo>
                  <a:cubicBezTo>
                    <a:pt x="209" y="338"/>
                    <a:pt x="198" y="379"/>
                    <a:pt x="170" y="412"/>
                  </a:cubicBezTo>
                  <a:cubicBezTo>
                    <a:pt x="169" y="413"/>
                    <a:pt x="168" y="414"/>
                    <a:pt x="167" y="415"/>
                  </a:cubicBezTo>
                  <a:cubicBezTo>
                    <a:pt x="167" y="413"/>
                    <a:pt x="167" y="411"/>
                    <a:pt x="167" y="409"/>
                  </a:cubicBezTo>
                  <a:cubicBezTo>
                    <a:pt x="159" y="260"/>
                    <a:pt x="107" y="228"/>
                    <a:pt x="65" y="228"/>
                  </a:cubicBezTo>
                  <a:cubicBezTo>
                    <a:pt x="61" y="228"/>
                    <a:pt x="57" y="229"/>
                    <a:pt x="52" y="229"/>
                  </a:cubicBezTo>
                  <a:cubicBezTo>
                    <a:pt x="33" y="232"/>
                    <a:pt x="15" y="242"/>
                    <a:pt x="2" y="256"/>
                  </a:cubicBezTo>
                  <a:cubicBezTo>
                    <a:pt x="2" y="254"/>
                    <a:pt x="1" y="253"/>
                    <a:pt x="1" y="251"/>
                  </a:cubicBezTo>
                  <a:cubicBezTo>
                    <a:pt x="1" y="249"/>
                    <a:pt x="1" y="249"/>
                    <a:pt x="1" y="249"/>
                  </a:cubicBezTo>
                  <a:cubicBezTo>
                    <a:pt x="1" y="246"/>
                    <a:pt x="1" y="242"/>
                    <a:pt x="0" y="239"/>
                  </a:cubicBezTo>
                  <a:cubicBezTo>
                    <a:pt x="0" y="239"/>
                    <a:pt x="0" y="236"/>
                    <a:pt x="0" y="236"/>
                  </a:cubicBezTo>
                  <a:cubicBezTo>
                    <a:pt x="0" y="231"/>
                    <a:pt x="0" y="227"/>
                    <a:pt x="0" y="223"/>
                  </a:cubicBezTo>
                  <a:cubicBezTo>
                    <a:pt x="0" y="100"/>
                    <a:pt x="69" y="0"/>
                    <a:pt x="154" y="0"/>
                  </a:cubicBezTo>
                  <a:close/>
                </a:path>
              </a:pathLst>
            </a:custGeom>
            <a:solidFill>
              <a:srgbClr val="F7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10" name="Freeform 135"/>
            <p:cNvSpPr/>
            <p:nvPr/>
          </p:nvSpPr>
          <p:spPr bwMode="auto">
            <a:xfrm rot="2700000" flipH="1">
              <a:off x="6216128" y="2815389"/>
              <a:ext cx="101140" cy="142811"/>
            </a:xfrm>
            <a:custGeom>
              <a:avLst/>
              <a:gdLst>
                <a:gd name="T0" fmla="*/ 162607 w 212"/>
                <a:gd name="T1" fmla="*/ 535009 h 300"/>
                <a:gd name="T2" fmla="*/ 128573 w 212"/>
                <a:gd name="T3" fmla="*/ 535009 h 300"/>
                <a:gd name="T4" fmla="*/ 3782 w 212"/>
                <a:gd name="T5" fmla="*/ 599059 h 300"/>
                <a:gd name="T6" fmla="*/ 3782 w 212"/>
                <a:gd name="T7" fmla="*/ 587756 h 300"/>
                <a:gd name="T8" fmla="*/ 3782 w 212"/>
                <a:gd name="T9" fmla="*/ 583988 h 300"/>
                <a:gd name="T10" fmla="*/ 0 w 212"/>
                <a:gd name="T11" fmla="*/ 557615 h 300"/>
                <a:gd name="T12" fmla="*/ 0 w 212"/>
                <a:gd name="T13" fmla="*/ 550079 h 300"/>
                <a:gd name="T14" fmla="*/ 0 w 212"/>
                <a:gd name="T15" fmla="*/ 523706 h 300"/>
                <a:gd name="T16" fmla="*/ 381936 w 212"/>
                <a:gd name="T17" fmla="*/ 0 h 300"/>
                <a:gd name="T18" fmla="*/ 752528 w 212"/>
                <a:gd name="T19" fmla="*/ 403140 h 300"/>
                <a:gd name="T20" fmla="*/ 756309 w 212"/>
                <a:gd name="T21" fmla="*/ 406908 h 300"/>
                <a:gd name="T22" fmla="*/ 756309 w 212"/>
                <a:gd name="T23" fmla="*/ 410676 h 300"/>
                <a:gd name="T24" fmla="*/ 684460 w 212"/>
                <a:gd name="T25" fmla="*/ 791210 h 300"/>
                <a:gd name="T26" fmla="*/ 631518 w 212"/>
                <a:gd name="T27" fmla="*/ 610362 h 300"/>
                <a:gd name="T28" fmla="*/ 567232 w 212"/>
                <a:gd name="T29" fmla="*/ 704554 h 300"/>
                <a:gd name="T30" fmla="*/ 457567 w 212"/>
                <a:gd name="T31" fmla="*/ 1130300 h 300"/>
                <a:gd name="T32" fmla="*/ 162607 w 212"/>
                <a:gd name="T33" fmla="*/ 535009 h 3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2" h="300">
                  <a:moveTo>
                    <a:pt x="43" y="142"/>
                  </a:moveTo>
                  <a:cubicBezTo>
                    <a:pt x="40" y="142"/>
                    <a:pt x="37" y="142"/>
                    <a:pt x="34" y="142"/>
                  </a:cubicBezTo>
                  <a:cubicBezTo>
                    <a:pt x="21" y="144"/>
                    <a:pt x="10" y="150"/>
                    <a:pt x="1" y="159"/>
                  </a:cubicBezTo>
                  <a:cubicBezTo>
                    <a:pt x="1" y="158"/>
                    <a:pt x="1" y="157"/>
                    <a:pt x="1" y="156"/>
                  </a:cubicBezTo>
                  <a:cubicBezTo>
                    <a:pt x="1" y="155"/>
                    <a:pt x="1" y="155"/>
                    <a:pt x="1" y="155"/>
                  </a:cubicBezTo>
                  <a:cubicBezTo>
                    <a:pt x="0" y="152"/>
                    <a:pt x="0" y="150"/>
                    <a:pt x="0" y="148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3"/>
                    <a:pt x="0" y="141"/>
                    <a:pt x="0" y="139"/>
                  </a:cubicBezTo>
                  <a:cubicBezTo>
                    <a:pt x="0" y="62"/>
                    <a:pt x="45" y="0"/>
                    <a:pt x="101" y="0"/>
                  </a:cubicBezTo>
                  <a:cubicBezTo>
                    <a:pt x="147" y="0"/>
                    <a:pt x="189" y="45"/>
                    <a:pt x="199" y="107"/>
                  </a:cubicBezTo>
                  <a:cubicBezTo>
                    <a:pt x="200" y="108"/>
                    <a:pt x="200" y="108"/>
                    <a:pt x="200" y="108"/>
                  </a:cubicBezTo>
                  <a:cubicBezTo>
                    <a:pt x="200" y="109"/>
                    <a:pt x="200" y="109"/>
                    <a:pt x="200" y="109"/>
                  </a:cubicBezTo>
                  <a:cubicBezTo>
                    <a:pt x="201" y="111"/>
                    <a:pt x="212" y="154"/>
                    <a:pt x="181" y="210"/>
                  </a:cubicBezTo>
                  <a:cubicBezTo>
                    <a:pt x="181" y="208"/>
                    <a:pt x="167" y="164"/>
                    <a:pt x="167" y="162"/>
                  </a:cubicBezTo>
                  <a:cubicBezTo>
                    <a:pt x="168" y="168"/>
                    <a:pt x="154" y="181"/>
                    <a:pt x="150" y="187"/>
                  </a:cubicBezTo>
                  <a:cubicBezTo>
                    <a:pt x="137" y="210"/>
                    <a:pt x="126" y="275"/>
                    <a:pt x="121" y="300"/>
                  </a:cubicBezTo>
                  <a:cubicBezTo>
                    <a:pt x="121" y="300"/>
                    <a:pt x="94" y="134"/>
                    <a:pt x="43" y="142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11" name="Freeform 107"/>
            <p:cNvSpPr/>
            <p:nvPr/>
          </p:nvSpPr>
          <p:spPr bwMode="auto">
            <a:xfrm rot="2700000" flipH="1">
              <a:off x="6219230" y="2554544"/>
              <a:ext cx="183510" cy="293579"/>
            </a:xfrm>
            <a:custGeom>
              <a:avLst/>
              <a:gdLst>
                <a:gd name="T0" fmla="*/ 587375 w 312"/>
                <a:gd name="T1" fmla="*/ 0 h 495"/>
                <a:gd name="T2" fmla="*/ 1174750 w 312"/>
                <a:gd name="T3" fmla="*/ 597631 h 495"/>
                <a:gd name="T4" fmla="*/ 1174750 w 312"/>
                <a:gd name="T5" fmla="*/ 612666 h 495"/>
                <a:gd name="T6" fmla="*/ 1174750 w 312"/>
                <a:gd name="T7" fmla="*/ 612666 h 495"/>
                <a:gd name="T8" fmla="*/ 798228 w 312"/>
                <a:gd name="T9" fmla="*/ 1804170 h 495"/>
                <a:gd name="T10" fmla="*/ 779401 w 312"/>
                <a:gd name="T11" fmla="*/ 1826722 h 495"/>
                <a:gd name="T12" fmla="*/ 779401 w 312"/>
                <a:gd name="T13" fmla="*/ 1826722 h 495"/>
                <a:gd name="T14" fmla="*/ 779401 w 312"/>
                <a:gd name="T15" fmla="*/ 1826722 h 495"/>
                <a:gd name="T16" fmla="*/ 692801 w 312"/>
                <a:gd name="T17" fmla="*/ 1860550 h 495"/>
                <a:gd name="T18" fmla="*/ 579845 w 312"/>
                <a:gd name="T19" fmla="*/ 1762824 h 495"/>
                <a:gd name="T20" fmla="*/ 587375 w 312"/>
                <a:gd name="T21" fmla="*/ 1740272 h 495"/>
                <a:gd name="T22" fmla="*/ 587375 w 312"/>
                <a:gd name="T23" fmla="*/ 1740272 h 495"/>
                <a:gd name="T24" fmla="*/ 621262 w 312"/>
                <a:gd name="T25" fmla="*/ 1559855 h 495"/>
                <a:gd name="T26" fmla="*/ 459357 w 312"/>
                <a:gd name="T27" fmla="*/ 1168952 h 495"/>
                <a:gd name="T28" fmla="*/ 459357 w 312"/>
                <a:gd name="T29" fmla="*/ 1165193 h 495"/>
                <a:gd name="T30" fmla="*/ 158139 w 312"/>
                <a:gd name="T31" fmla="*/ 992293 h 495"/>
                <a:gd name="T32" fmla="*/ 0 w 312"/>
                <a:gd name="T33" fmla="*/ 590114 h 495"/>
                <a:gd name="T34" fmla="*/ 587375 w 312"/>
                <a:gd name="T35" fmla="*/ 0 h 49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000 w 10000"/>
                <a:gd name="connsiteY10" fmla="*/ 9354 h 10000"/>
                <a:gd name="connsiteX11" fmla="*/ 5288 w 10000"/>
                <a:gd name="connsiteY11" fmla="*/ 8384 h 10000"/>
                <a:gd name="connsiteX12" fmla="*/ 3910 w 10000"/>
                <a:gd name="connsiteY12" fmla="*/ 6283 h 10000"/>
                <a:gd name="connsiteX13" fmla="*/ 3910 w 10000"/>
                <a:gd name="connsiteY13" fmla="*/ 6263 h 10000"/>
                <a:gd name="connsiteX14" fmla="*/ 1346 w 10000"/>
                <a:gd name="connsiteY14" fmla="*/ 5333 h 10000"/>
                <a:gd name="connsiteX15" fmla="*/ 0 w 10000"/>
                <a:gd name="connsiteY15" fmla="*/ 3172 h 10000"/>
                <a:gd name="connsiteX16" fmla="*/ 5000 w 10000"/>
                <a:gd name="connsiteY16" fmla="*/ 0 h 10000"/>
                <a:gd name="connsiteX0-1" fmla="*/ 5000 w 10000"/>
                <a:gd name="connsiteY0-2" fmla="*/ 0 h 10000"/>
                <a:gd name="connsiteX1-3" fmla="*/ 10000 w 10000"/>
                <a:gd name="connsiteY1-4" fmla="*/ 3212 h 10000"/>
                <a:gd name="connsiteX2-5" fmla="*/ 10000 w 10000"/>
                <a:gd name="connsiteY2-6" fmla="*/ 3293 h 10000"/>
                <a:gd name="connsiteX3-7" fmla="*/ 10000 w 10000"/>
                <a:gd name="connsiteY3-8" fmla="*/ 3293 h 10000"/>
                <a:gd name="connsiteX4-9" fmla="*/ 6795 w 10000"/>
                <a:gd name="connsiteY4-10" fmla="*/ 9697 h 10000"/>
                <a:gd name="connsiteX5-11" fmla="*/ 6635 w 10000"/>
                <a:gd name="connsiteY5-12" fmla="*/ 9818 h 10000"/>
                <a:gd name="connsiteX6-13" fmla="*/ 6635 w 10000"/>
                <a:gd name="connsiteY6-14" fmla="*/ 9818 h 10000"/>
                <a:gd name="connsiteX7-15" fmla="*/ 6635 w 10000"/>
                <a:gd name="connsiteY7-16" fmla="*/ 9818 h 10000"/>
                <a:gd name="connsiteX8-17" fmla="*/ 5897 w 10000"/>
                <a:gd name="connsiteY8-18" fmla="*/ 10000 h 10000"/>
                <a:gd name="connsiteX9-19" fmla="*/ 4936 w 10000"/>
                <a:gd name="connsiteY9-20" fmla="*/ 9475 h 10000"/>
                <a:gd name="connsiteX10-21" fmla="*/ 5288 w 10000"/>
                <a:gd name="connsiteY10-22" fmla="*/ 8384 h 10000"/>
                <a:gd name="connsiteX11-23" fmla="*/ 3910 w 10000"/>
                <a:gd name="connsiteY11-24" fmla="*/ 6283 h 10000"/>
                <a:gd name="connsiteX12-25" fmla="*/ 3910 w 10000"/>
                <a:gd name="connsiteY12-26" fmla="*/ 6263 h 10000"/>
                <a:gd name="connsiteX13-27" fmla="*/ 1346 w 10000"/>
                <a:gd name="connsiteY13-28" fmla="*/ 5333 h 10000"/>
                <a:gd name="connsiteX14-29" fmla="*/ 0 w 10000"/>
                <a:gd name="connsiteY14-30" fmla="*/ 3172 h 10000"/>
                <a:gd name="connsiteX15-31" fmla="*/ 5000 w 10000"/>
                <a:gd name="connsiteY15-32" fmla="*/ 0 h 10000"/>
                <a:gd name="connsiteX0-33" fmla="*/ 5000 w 10000"/>
                <a:gd name="connsiteY0-34" fmla="*/ 0 h 10086"/>
                <a:gd name="connsiteX1-35" fmla="*/ 10000 w 10000"/>
                <a:gd name="connsiteY1-36" fmla="*/ 3212 h 10086"/>
                <a:gd name="connsiteX2-37" fmla="*/ 10000 w 10000"/>
                <a:gd name="connsiteY2-38" fmla="*/ 3293 h 10086"/>
                <a:gd name="connsiteX3-39" fmla="*/ 10000 w 10000"/>
                <a:gd name="connsiteY3-40" fmla="*/ 3293 h 10086"/>
                <a:gd name="connsiteX4-41" fmla="*/ 6795 w 10000"/>
                <a:gd name="connsiteY4-42" fmla="*/ 9697 h 10086"/>
                <a:gd name="connsiteX5-43" fmla="*/ 6635 w 10000"/>
                <a:gd name="connsiteY5-44" fmla="*/ 9818 h 10086"/>
                <a:gd name="connsiteX6-45" fmla="*/ 6635 w 10000"/>
                <a:gd name="connsiteY6-46" fmla="*/ 9818 h 10086"/>
                <a:gd name="connsiteX7-47" fmla="*/ 6635 w 10000"/>
                <a:gd name="connsiteY7-48" fmla="*/ 9818 h 10086"/>
                <a:gd name="connsiteX8-49" fmla="*/ 5897 w 10000"/>
                <a:gd name="connsiteY8-50" fmla="*/ 10000 h 10086"/>
                <a:gd name="connsiteX9-51" fmla="*/ 5288 w 10000"/>
                <a:gd name="connsiteY9-52" fmla="*/ 8384 h 10086"/>
                <a:gd name="connsiteX10-53" fmla="*/ 3910 w 10000"/>
                <a:gd name="connsiteY10-54" fmla="*/ 6283 h 10086"/>
                <a:gd name="connsiteX11-55" fmla="*/ 3910 w 10000"/>
                <a:gd name="connsiteY11-56" fmla="*/ 6263 h 10086"/>
                <a:gd name="connsiteX12-57" fmla="*/ 1346 w 10000"/>
                <a:gd name="connsiteY12-58" fmla="*/ 5333 h 10086"/>
                <a:gd name="connsiteX13-59" fmla="*/ 0 w 10000"/>
                <a:gd name="connsiteY13-60" fmla="*/ 3172 h 10086"/>
                <a:gd name="connsiteX14-61" fmla="*/ 5000 w 10000"/>
                <a:gd name="connsiteY14-62" fmla="*/ 0 h 10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10000" h="10086">
                  <a:moveTo>
                    <a:pt x="5000" y="0"/>
                  </a:moveTo>
                  <a:cubicBezTo>
                    <a:pt x="7756" y="0"/>
                    <a:pt x="10000" y="1455"/>
                    <a:pt x="10000" y="3212"/>
                  </a:cubicBezTo>
                  <a:lnTo>
                    <a:pt x="10000" y="3293"/>
                  </a:lnTo>
                  <a:lnTo>
                    <a:pt x="10000" y="3293"/>
                  </a:lnTo>
                  <a:cubicBezTo>
                    <a:pt x="10000" y="5717"/>
                    <a:pt x="8814" y="7859"/>
                    <a:pt x="6795" y="9697"/>
                  </a:cubicBezTo>
                  <a:cubicBezTo>
                    <a:pt x="6731" y="9737"/>
                    <a:pt x="6699" y="9778"/>
                    <a:pt x="6635" y="9818"/>
                  </a:cubicBezTo>
                  <a:lnTo>
                    <a:pt x="6635" y="9818"/>
                  </a:lnTo>
                  <a:lnTo>
                    <a:pt x="6635" y="9818"/>
                  </a:lnTo>
                  <a:cubicBezTo>
                    <a:pt x="6442" y="9919"/>
                    <a:pt x="6121" y="10239"/>
                    <a:pt x="5897" y="10000"/>
                  </a:cubicBezTo>
                  <a:cubicBezTo>
                    <a:pt x="5673" y="9761"/>
                    <a:pt x="5619" y="9003"/>
                    <a:pt x="5288" y="8384"/>
                  </a:cubicBezTo>
                  <a:cubicBezTo>
                    <a:pt x="5064" y="7556"/>
                    <a:pt x="4744" y="6848"/>
                    <a:pt x="3910" y="6283"/>
                  </a:cubicBezTo>
                  <a:lnTo>
                    <a:pt x="3910" y="6263"/>
                  </a:lnTo>
                  <a:cubicBezTo>
                    <a:pt x="3237" y="5818"/>
                    <a:pt x="2340" y="5475"/>
                    <a:pt x="1346" y="5333"/>
                  </a:cubicBezTo>
                  <a:cubicBezTo>
                    <a:pt x="513" y="4768"/>
                    <a:pt x="0" y="4000"/>
                    <a:pt x="0" y="3172"/>
                  </a:cubicBezTo>
                  <a:cubicBezTo>
                    <a:pt x="0" y="1414"/>
                    <a:pt x="2244" y="0"/>
                    <a:pt x="5000" y="0"/>
                  </a:cubicBezTo>
                  <a:close/>
                </a:path>
              </a:pathLst>
            </a:custGeom>
            <a:solidFill>
              <a:srgbClr val="BF3633">
                <a:alpha val="73000"/>
              </a:srgbClr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12" name="Freeform 107"/>
            <p:cNvSpPr/>
            <p:nvPr/>
          </p:nvSpPr>
          <p:spPr bwMode="auto">
            <a:xfrm rot="2700000">
              <a:off x="6369742" y="2705056"/>
              <a:ext cx="183510" cy="293579"/>
            </a:xfrm>
            <a:custGeom>
              <a:avLst/>
              <a:gdLst>
                <a:gd name="T0" fmla="*/ 587375 w 312"/>
                <a:gd name="T1" fmla="*/ 0 h 495"/>
                <a:gd name="T2" fmla="*/ 1174750 w 312"/>
                <a:gd name="T3" fmla="*/ 597631 h 495"/>
                <a:gd name="T4" fmla="*/ 1174750 w 312"/>
                <a:gd name="T5" fmla="*/ 612666 h 495"/>
                <a:gd name="T6" fmla="*/ 1174750 w 312"/>
                <a:gd name="T7" fmla="*/ 612666 h 495"/>
                <a:gd name="T8" fmla="*/ 798228 w 312"/>
                <a:gd name="T9" fmla="*/ 1804170 h 495"/>
                <a:gd name="T10" fmla="*/ 779401 w 312"/>
                <a:gd name="T11" fmla="*/ 1826722 h 495"/>
                <a:gd name="T12" fmla="*/ 779401 w 312"/>
                <a:gd name="T13" fmla="*/ 1826722 h 495"/>
                <a:gd name="T14" fmla="*/ 779401 w 312"/>
                <a:gd name="T15" fmla="*/ 1826722 h 495"/>
                <a:gd name="T16" fmla="*/ 692801 w 312"/>
                <a:gd name="T17" fmla="*/ 1860550 h 495"/>
                <a:gd name="T18" fmla="*/ 579845 w 312"/>
                <a:gd name="T19" fmla="*/ 1762824 h 495"/>
                <a:gd name="T20" fmla="*/ 587375 w 312"/>
                <a:gd name="T21" fmla="*/ 1740272 h 495"/>
                <a:gd name="T22" fmla="*/ 587375 w 312"/>
                <a:gd name="T23" fmla="*/ 1740272 h 495"/>
                <a:gd name="T24" fmla="*/ 621262 w 312"/>
                <a:gd name="T25" fmla="*/ 1559855 h 495"/>
                <a:gd name="T26" fmla="*/ 459357 w 312"/>
                <a:gd name="T27" fmla="*/ 1168952 h 495"/>
                <a:gd name="T28" fmla="*/ 459357 w 312"/>
                <a:gd name="T29" fmla="*/ 1165193 h 495"/>
                <a:gd name="T30" fmla="*/ 158139 w 312"/>
                <a:gd name="T31" fmla="*/ 992293 h 495"/>
                <a:gd name="T32" fmla="*/ 0 w 312"/>
                <a:gd name="T33" fmla="*/ 590114 h 495"/>
                <a:gd name="T34" fmla="*/ 587375 w 312"/>
                <a:gd name="T35" fmla="*/ 0 h 49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000 w 10000"/>
                <a:gd name="connsiteY10" fmla="*/ 9354 h 10000"/>
                <a:gd name="connsiteX11" fmla="*/ 5288 w 10000"/>
                <a:gd name="connsiteY11" fmla="*/ 8384 h 10000"/>
                <a:gd name="connsiteX12" fmla="*/ 3910 w 10000"/>
                <a:gd name="connsiteY12" fmla="*/ 6283 h 10000"/>
                <a:gd name="connsiteX13" fmla="*/ 3910 w 10000"/>
                <a:gd name="connsiteY13" fmla="*/ 6263 h 10000"/>
                <a:gd name="connsiteX14" fmla="*/ 1346 w 10000"/>
                <a:gd name="connsiteY14" fmla="*/ 5333 h 10000"/>
                <a:gd name="connsiteX15" fmla="*/ 0 w 10000"/>
                <a:gd name="connsiteY15" fmla="*/ 3172 h 10000"/>
                <a:gd name="connsiteX16" fmla="*/ 5000 w 10000"/>
                <a:gd name="connsiteY16" fmla="*/ 0 h 10000"/>
                <a:gd name="connsiteX0-1" fmla="*/ 5000 w 10000"/>
                <a:gd name="connsiteY0-2" fmla="*/ 0 h 10000"/>
                <a:gd name="connsiteX1-3" fmla="*/ 10000 w 10000"/>
                <a:gd name="connsiteY1-4" fmla="*/ 3212 h 10000"/>
                <a:gd name="connsiteX2-5" fmla="*/ 10000 w 10000"/>
                <a:gd name="connsiteY2-6" fmla="*/ 3293 h 10000"/>
                <a:gd name="connsiteX3-7" fmla="*/ 10000 w 10000"/>
                <a:gd name="connsiteY3-8" fmla="*/ 3293 h 10000"/>
                <a:gd name="connsiteX4-9" fmla="*/ 6795 w 10000"/>
                <a:gd name="connsiteY4-10" fmla="*/ 9697 h 10000"/>
                <a:gd name="connsiteX5-11" fmla="*/ 6635 w 10000"/>
                <a:gd name="connsiteY5-12" fmla="*/ 9818 h 10000"/>
                <a:gd name="connsiteX6-13" fmla="*/ 6635 w 10000"/>
                <a:gd name="connsiteY6-14" fmla="*/ 9818 h 10000"/>
                <a:gd name="connsiteX7-15" fmla="*/ 6635 w 10000"/>
                <a:gd name="connsiteY7-16" fmla="*/ 9818 h 10000"/>
                <a:gd name="connsiteX8-17" fmla="*/ 5897 w 10000"/>
                <a:gd name="connsiteY8-18" fmla="*/ 10000 h 10000"/>
                <a:gd name="connsiteX9-19" fmla="*/ 4936 w 10000"/>
                <a:gd name="connsiteY9-20" fmla="*/ 9475 h 10000"/>
                <a:gd name="connsiteX10-21" fmla="*/ 5288 w 10000"/>
                <a:gd name="connsiteY10-22" fmla="*/ 8384 h 10000"/>
                <a:gd name="connsiteX11-23" fmla="*/ 3910 w 10000"/>
                <a:gd name="connsiteY11-24" fmla="*/ 6283 h 10000"/>
                <a:gd name="connsiteX12-25" fmla="*/ 3910 w 10000"/>
                <a:gd name="connsiteY12-26" fmla="*/ 6263 h 10000"/>
                <a:gd name="connsiteX13-27" fmla="*/ 1346 w 10000"/>
                <a:gd name="connsiteY13-28" fmla="*/ 5333 h 10000"/>
                <a:gd name="connsiteX14-29" fmla="*/ 0 w 10000"/>
                <a:gd name="connsiteY14-30" fmla="*/ 3172 h 10000"/>
                <a:gd name="connsiteX15-31" fmla="*/ 5000 w 10000"/>
                <a:gd name="connsiteY15-32" fmla="*/ 0 h 10000"/>
                <a:gd name="connsiteX0-33" fmla="*/ 5000 w 10000"/>
                <a:gd name="connsiteY0-34" fmla="*/ 0 h 10086"/>
                <a:gd name="connsiteX1-35" fmla="*/ 10000 w 10000"/>
                <a:gd name="connsiteY1-36" fmla="*/ 3212 h 10086"/>
                <a:gd name="connsiteX2-37" fmla="*/ 10000 w 10000"/>
                <a:gd name="connsiteY2-38" fmla="*/ 3293 h 10086"/>
                <a:gd name="connsiteX3-39" fmla="*/ 10000 w 10000"/>
                <a:gd name="connsiteY3-40" fmla="*/ 3293 h 10086"/>
                <a:gd name="connsiteX4-41" fmla="*/ 6795 w 10000"/>
                <a:gd name="connsiteY4-42" fmla="*/ 9697 h 10086"/>
                <a:gd name="connsiteX5-43" fmla="*/ 6635 w 10000"/>
                <a:gd name="connsiteY5-44" fmla="*/ 9818 h 10086"/>
                <a:gd name="connsiteX6-45" fmla="*/ 6635 w 10000"/>
                <a:gd name="connsiteY6-46" fmla="*/ 9818 h 10086"/>
                <a:gd name="connsiteX7-47" fmla="*/ 6635 w 10000"/>
                <a:gd name="connsiteY7-48" fmla="*/ 9818 h 10086"/>
                <a:gd name="connsiteX8-49" fmla="*/ 5897 w 10000"/>
                <a:gd name="connsiteY8-50" fmla="*/ 10000 h 10086"/>
                <a:gd name="connsiteX9-51" fmla="*/ 5288 w 10000"/>
                <a:gd name="connsiteY9-52" fmla="*/ 8384 h 10086"/>
                <a:gd name="connsiteX10-53" fmla="*/ 3910 w 10000"/>
                <a:gd name="connsiteY10-54" fmla="*/ 6283 h 10086"/>
                <a:gd name="connsiteX11-55" fmla="*/ 3910 w 10000"/>
                <a:gd name="connsiteY11-56" fmla="*/ 6263 h 10086"/>
                <a:gd name="connsiteX12-57" fmla="*/ 1346 w 10000"/>
                <a:gd name="connsiteY12-58" fmla="*/ 5333 h 10086"/>
                <a:gd name="connsiteX13-59" fmla="*/ 0 w 10000"/>
                <a:gd name="connsiteY13-60" fmla="*/ 3172 h 10086"/>
                <a:gd name="connsiteX14-61" fmla="*/ 5000 w 10000"/>
                <a:gd name="connsiteY14-62" fmla="*/ 0 h 10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10000" h="10086">
                  <a:moveTo>
                    <a:pt x="5000" y="0"/>
                  </a:moveTo>
                  <a:cubicBezTo>
                    <a:pt x="7756" y="0"/>
                    <a:pt x="10000" y="1455"/>
                    <a:pt x="10000" y="3212"/>
                  </a:cubicBezTo>
                  <a:lnTo>
                    <a:pt x="10000" y="3293"/>
                  </a:lnTo>
                  <a:lnTo>
                    <a:pt x="10000" y="3293"/>
                  </a:lnTo>
                  <a:cubicBezTo>
                    <a:pt x="10000" y="5717"/>
                    <a:pt x="8814" y="7859"/>
                    <a:pt x="6795" y="9697"/>
                  </a:cubicBezTo>
                  <a:cubicBezTo>
                    <a:pt x="6731" y="9737"/>
                    <a:pt x="6699" y="9778"/>
                    <a:pt x="6635" y="9818"/>
                  </a:cubicBezTo>
                  <a:lnTo>
                    <a:pt x="6635" y="9818"/>
                  </a:lnTo>
                  <a:lnTo>
                    <a:pt x="6635" y="9818"/>
                  </a:lnTo>
                  <a:cubicBezTo>
                    <a:pt x="6442" y="9919"/>
                    <a:pt x="6121" y="10239"/>
                    <a:pt x="5897" y="10000"/>
                  </a:cubicBezTo>
                  <a:cubicBezTo>
                    <a:pt x="5673" y="9761"/>
                    <a:pt x="5619" y="9003"/>
                    <a:pt x="5288" y="8384"/>
                  </a:cubicBezTo>
                  <a:cubicBezTo>
                    <a:pt x="5064" y="7556"/>
                    <a:pt x="4744" y="6848"/>
                    <a:pt x="3910" y="6283"/>
                  </a:cubicBezTo>
                  <a:lnTo>
                    <a:pt x="3910" y="6263"/>
                  </a:lnTo>
                  <a:cubicBezTo>
                    <a:pt x="3237" y="5818"/>
                    <a:pt x="2340" y="5475"/>
                    <a:pt x="1346" y="5333"/>
                  </a:cubicBezTo>
                  <a:cubicBezTo>
                    <a:pt x="513" y="4768"/>
                    <a:pt x="0" y="4000"/>
                    <a:pt x="0" y="3172"/>
                  </a:cubicBezTo>
                  <a:cubicBezTo>
                    <a:pt x="0" y="1414"/>
                    <a:pt x="2244" y="0"/>
                    <a:pt x="5000" y="0"/>
                  </a:cubicBezTo>
                  <a:close/>
                </a:path>
              </a:pathLst>
            </a:custGeom>
            <a:solidFill>
              <a:srgbClr val="BF3633">
                <a:alpha val="73000"/>
              </a:srgbClr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13" name="Freeform 108"/>
            <p:cNvSpPr/>
            <p:nvPr/>
          </p:nvSpPr>
          <p:spPr bwMode="auto">
            <a:xfrm rot="2700000">
              <a:off x="6407803" y="2259335"/>
              <a:ext cx="350653" cy="642255"/>
            </a:xfrm>
            <a:custGeom>
              <a:avLst/>
              <a:gdLst>
                <a:gd name="T0" fmla="*/ 1122363 w 596"/>
                <a:gd name="T1" fmla="*/ 4105275 h 1092"/>
                <a:gd name="T2" fmla="*/ 598844 w 596"/>
                <a:gd name="T3" fmla="*/ 4105275 h 1092"/>
                <a:gd name="T4" fmla="*/ 79093 w 596"/>
                <a:gd name="T5" fmla="*/ 1928577 h 1092"/>
                <a:gd name="T6" fmla="*/ 1122363 w 596"/>
                <a:gd name="T7" fmla="*/ 0 h 1092"/>
                <a:gd name="T8" fmla="*/ 1126129 w 596"/>
                <a:gd name="T9" fmla="*/ 0 h 1092"/>
                <a:gd name="T10" fmla="*/ 2165632 w 596"/>
                <a:gd name="T11" fmla="*/ 1928577 h 1092"/>
                <a:gd name="T12" fmla="*/ 1645881 w 596"/>
                <a:gd name="T13" fmla="*/ 4105275 h 1092"/>
                <a:gd name="T14" fmla="*/ 1122363 w 596"/>
                <a:gd name="T15" fmla="*/ 4105275 h 10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96" h="1092">
                  <a:moveTo>
                    <a:pt x="298" y="1092"/>
                  </a:moveTo>
                  <a:cubicBezTo>
                    <a:pt x="159" y="1092"/>
                    <a:pt x="159" y="1092"/>
                    <a:pt x="159" y="1092"/>
                  </a:cubicBezTo>
                  <a:cubicBezTo>
                    <a:pt x="31" y="824"/>
                    <a:pt x="21" y="513"/>
                    <a:pt x="21" y="513"/>
                  </a:cubicBezTo>
                  <a:cubicBezTo>
                    <a:pt x="0" y="212"/>
                    <a:pt x="298" y="0"/>
                    <a:pt x="298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596" y="212"/>
                    <a:pt x="575" y="513"/>
                  </a:cubicBezTo>
                  <a:cubicBezTo>
                    <a:pt x="575" y="513"/>
                    <a:pt x="566" y="824"/>
                    <a:pt x="437" y="1092"/>
                  </a:cubicBezTo>
                  <a:lnTo>
                    <a:pt x="298" y="1092"/>
                  </a:lnTo>
                  <a:close/>
                </a:path>
              </a:pathLst>
            </a:cu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14" name="Oval 113"/>
            <p:cNvSpPr>
              <a:spLocks noChangeArrowheads="1"/>
            </p:cNvSpPr>
            <p:nvPr/>
          </p:nvSpPr>
          <p:spPr bwMode="auto">
            <a:xfrm rot="2700000">
              <a:off x="6568043" y="2481147"/>
              <a:ext cx="117123" cy="114085"/>
            </a:xfrm>
            <a:prstGeom prst="ellipse">
              <a:avLst/>
            </a:prstGeom>
            <a:solidFill>
              <a:sysClr val="window" lastClr="FFFFFF">
                <a:alpha val="77000"/>
              </a:sysClr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15" name="Oval 116"/>
            <p:cNvSpPr>
              <a:spLocks noChangeArrowheads="1"/>
            </p:cNvSpPr>
            <p:nvPr/>
          </p:nvSpPr>
          <p:spPr bwMode="auto">
            <a:xfrm rot="2700000">
              <a:off x="6500229" y="2593093"/>
              <a:ext cx="70303" cy="72640"/>
            </a:xfrm>
            <a:prstGeom prst="ellipse">
              <a:avLst/>
            </a:prstGeom>
            <a:solidFill>
              <a:sysClr val="window" lastClr="FFFFFF">
                <a:alpha val="77000"/>
              </a:sysClr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16" name="Oval 119"/>
            <p:cNvSpPr>
              <a:spLocks noChangeArrowheads="1"/>
            </p:cNvSpPr>
            <p:nvPr/>
          </p:nvSpPr>
          <p:spPr bwMode="auto">
            <a:xfrm rot="2700000">
              <a:off x="6447912" y="2674106"/>
              <a:ext cx="43239" cy="42313"/>
            </a:xfrm>
            <a:prstGeom prst="ellipse">
              <a:avLst/>
            </a:prstGeom>
            <a:solidFill>
              <a:sysClr val="window" lastClr="FFFFFF">
                <a:alpha val="77000"/>
              </a:sysClr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17" name="Rectangle 27"/>
            <p:cNvSpPr/>
            <p:nvPr/>
          </p:nvSpPr>
          <p:spPr>
            <a:xfrm rot="2700000">
              <a:off x="6301683" y="2797997"/>
              <a:ext cx="71523" cy="43830"/>
            </a:xfrm>
            <a:prstGeom prst="rect">
              <a:avLst/>
            </a:prstGeom>
            <a:solidFill>
              <a:srgbClr val="EB6949">
                <a:alpha val="7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701944" y="2310659"/>
            <a:ext cx="1277515" cy="127751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" name="同心圆 1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defRPr/>
              </a:pPr>
              <a:endParaRPr lang="zh-CN" altLang="en-US" sz="24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92111" y="760412"/>
              <a:ext cx="3825874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defRPr/>
              </a:pPr>
              <a:r>
                <a:rPr lang="en-US" altLang="zh-CN" sz="2000" kern="0" dirty="0">
                  <a:latin typeface="+mj-ea"/>
                  <a:ea typeface="+mj-ea"/>
                </a:rPr>
                <a:t>What</a:t>
              </a:r>
              <a:endParaRPr lang="zh-CN" altLang="en-US" sz="2000" kern="0" dirty="0">
                <a:latin typeface="+mj-ea"/>
                <a:ea typeface="+mj-ea"/>
              </a:endParaRPr>
            </a:p>
          </p:txBody>
        </p:sp>
      </p:grpSp>
      <p:grpSp>
        <p:nvGrpSpPr>
          <p:cNvPr id="22" name="Group 30"/>
          <p:cNvGrpSpPr/>
          <p:nvPr/>
        </p:nvGrpSpPr>
        <p:grpSpPr>
          <a:xfrm>
            <a:off x="6401859" y="5112170"/>
            <a:ext cx="423143" cy="371105"/>
            <a:chOff x="3175" y="-1587"/>
            <a:chExt cx="490538" cy="430212"/>
          </a:xfrm>
          <a:gradFill>
            <a:gsLst>
              <a:gs pos="0">
                <a:srgbClr val="067FC9"/>
              </a:gs>
              <a:gs pos="100000">
                <a:srgbClr val="00B2CA"/>
              </a:gs>
            </a:gsLst>
            <a:lin ang="2700000" scaled="1"/>
          </a:gradFill>
        </p:grpSpPr>
        <p:sp>
          <p:nvSpPr>
            <p:cNvPr id="23" name="Freeform 175"/>
            <p:cNvSpPr>
              <a:spLocks noEditPoints="1"/>
            </p:cNvSpPr>
            <p:nvPr/>
          </p:nvSpPr>
          <p:spPr bwMode="auto">
            <a:xfrm>
              <a:off x="3175" y="-1587"/>
              <a:ext cx="490538" cy="430212"/>
            </a:xfrm>
            <a:custGeom>
              <a:avLst/>
              <a:gdLst>
                <a:gd name="T0" fmla="*/ 128 w 128"/>
                <a:gd name="T1" fmla="*/ 66 h 112"/>
                <a:gd name="T2" fmla="*/ 112 w 128"/>
                <a:gd name="T3" fmla="*/ 6 h 112"/>
                <a:gd name="T4" fmla="*/ 104 w 128"/>
                <a:gd name="T5" fmla="*/ 0 h 112"/>
                <a:gd name="T6" fmla="*/ 64 w 128"/>
                <a:gd name="T7" fmla="*/ 0 h 112"/>
                <a:gd name="T8" fmla="*/ 24 w 128"/>
                <a:gd name="T9" fmla="*/ 0 h 112"/>
                <a:gd name="T10" fmla="*/ 16 w 128"/>
                <a:gd name="T11" fmla="*/ 6 h 112"/>
                <a:gd name="T12" fmla="*/ 0 w 128"/>
                <a:gd name="T13" fmla="*/ 66 h 112"/>
                <a:gd name="T14" fmla="*/ 0 w 128"/>
                <a:gd name="T15" fmla="*/ 68 h 112"/>
                <a:gd name="T16" fmla="*/ 0 w 128"/>
                <a:gd name="T17" fmla="*/ 96 h 112"/>
                <a:gd name="T18" fmla="*/ 16 w 128"/>
                <a:gd name="T19" fmla="*/ 112 h 112"/>
                <a:gd name="T20" fmla="*/ 112 w 128"/>
                <a:gd name="T21" fmla="*/ 112 h 112"/>
                <a:gd name="T22" fmla="*/ 128 w 128"/>
                <a:gd name="T23" fmla="*/ 96 h 112"/>
                <a:gd name="T24" fmla="*/ 128 w 128"/>
                <a:gd name="T25" fmla="*/ 68 h 112"/>
                <a:gd name="T26" fmla="*/ 128 w 128"/>
                <a:gd name="T27" fmla="*/ 66 h 112"/>
                <a:gd name="T28" fmla="*/ 120 w 128"/>
                <a:gd name="T29" fmla="*/ 96 h 112"/>
                <a:gd name="T30" fmla="*/ 112 w 128"/>
                <a:gd name="T31" fmla="*/ 104 h 112"/>
                <a:gd name="T32" fmla="*/ 16 w 128"/>
                <a:gd name="T33" fmla="*/ 104 h 112"/>
                <a:gd name="T34" fmla="*/ 8 w 128"/>
                <a:gd name="T35" fmla="*/ 96 h 112"/>
                <a:gd name="T36" fmla="*/ 8 w 128"/>
                <a:gd name="T37" fmla="*/ 68 h 112"/>
                <a:gd name="T38" fmla="*/ 24 w 128"/>
                <a:gd name="T39" fmla="*/ 8 h 112"/>
                <a:gd name="T40" fmla="*/ 104 w 128"/>
                <a:gd name="T41" fmla="*/ 8 h 112"/>
                <a:gd name="T42" fmla="*/ 120 w 128"/>
                <a:gd name="T43" fmla="*/ 68 h 112"/>
                <a:gd name="T44" fmla="*/ 120 w 128"/>
                <a:gd name="T45" fmla="*/ 9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8" h="112">
                  <a:moveTo>
                    <a:pt x="128" y="66"/>
                  </a:moveTo>
                  <a:cubicBezTo>
                    <a:pt x="112" y="6"/>
                    <a:pt x="112" y="6"/>
                    <a:pt x="112" y="6"/>
                  </a:cubicBezTo>
                  <a:cubicBezTo>
                    <a:pt x="111" y="2"/>
                    <a:pt x="108" y="0"/>
                    <a:pt x="10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17" y="2"/>
                    <a:pt x="16" y="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0" y="67"/>
                    <a:pt x="0" y="68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5"/>
                    <a:pt x="7" y="112"/>
                    <a:pt x="16" y="112"/>
                  </a:cubicBezTo>
                  <a:cubicBezTo>
                    <a:pt x="112" y="112"/>
                    <a:pt x="112" y="112"/>
                    <a:pt x="112" y="112"/>
                  </a:cubicBezTo>
                  <a:cubicBezTo>
                    <a:pt x="121" y="112"/>
                    <a:pt x="128" y="105"/>
                    <a:pt x="128" y="96"/>
                  </a:cubicBezTo>
                  <a:cubicBezTo>
                    <a:pt x="128" y="68"/>
                    <a:pt x="128" y="68"/>
                    <a:pt x="128" y="68"/>
                  </a:cubicBezTo>
                  <a:cubicBezTo>
                    <a:pt x="128" y="67"/>
                    <a:pt x="128" y="67"/>
                    <a:pt x="128" y="66"/>
                  </a:cubicBezTo>
                  <a:close/>
                  <a:moveTo>
                    <a:pt x="120" y="96"/>
                  </a:moveTo>
                  <a:cubicBezTo>
                    <a:pt x="120" y="100"/>
                    <a:pt x="116" y="104"/>
                    <a:pt x="112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2" y="104"/>
                    <a:pt x="8" y="100"/>
                    <a:pt x="8" y="96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20" y="68"/>
                    <a:pt x="120" y="68"/>
                    <a:pt x="120" y="68"/>
                  </a:cubicBezTo>
                  <a:lnTo>
                    <a:pt x="12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176"/>
            <p:cNvSpPr>
              <a:spLocks noEditPoints="1"/>
            </p:cNvSpPr>
            <p:nvPr/>
          </p:nvSpPr>
          <p:spPr bwMode="auto">
            <a:xfrm>
              <a:off x="60325" y="58738"/>
              <a:ext cx="374650" cy="277812"/>
            </a:xfrm>
            <a:custGeom>
              <a:avLst/>
              <a:gdLst>
                <a:gd name="T0" fmla="*/ 80 w 98"/>
                <a:gd name="T1" fmla="*/ 0 h 72"/>
                <a:gd name="T2" fmla="*/ 18 w 98"/>
                <a:gd name="T3" fmla="*/ 0 h 72"/>
                <a:gd name="T4" fmla="*/ 14 w 98"/>
                <a:gd name="T5" fmla="*/ 3 h 72"/>
                <a:gd name="T6" fmla="*/ 0 w 98"/>
                <a:gd name="T7" fmla="*/ 51 h 72"/>
                <a:gd name="T8" fmla="*/ 1 w 98"/>
                <a:gd name="T9" fmla="*/ 54 h 72"/>
                <a:gd name="T10" fmla="*/ 4 w 98"/>
                <a:gd name="T11" fmla="*/ 56 h 72"/>
                <a:gd name="T12" fmla="*/ 16 w 98"/>
                <a:gd name="T13" fmla="*/ 56 h 72"/>
                <a:gd name="T14" fmla="*/ 20 w 98"/>
                <a:gd name="T15" fmla="*/ 56 h 72"/>
                <a:gd name="T16" fmla="*/ 23 w 98"/>
                <a:gd name="T17" fmla="*/ 56 h 72"/>
                <a:gd name="T18" fmla="*/ 28 w 98"/>
                <a:gd name="T19" fmla="*/ 68 h 72"/>
                <a:gd name="T20" fmla="*/ 35 w 98"/>
                <a:gd name="T21" fmla="*/ 72 h 72"/>
                <a:gd name="T22" fmla="*/ 63 w 98"/>
                <a:gd name="T23" fmla="*/ 72 h 72"/>
                <a:gd name="T24" fmla="*/ 70 w 98"/>
                <a:gd name="T25" fmla="*/ 68 h 72"/>
                <a:gd name="T26" fmla="*/ 75 w 98"/>
                <a:gd name="T27" fmla="*/ 56 h 72"/>
                <a:gd name="T28" fmla="*/ 78 w 98"/>
                <a:gd name="T29" fmla="*/ 56 h 72"/>
                <a:gd name="T30" fmla="*/ 82 w 98"/>
                <a:gd name="T31" fmla="*/ 56 h 72"/>
                <a:gd name="T32" fmla="*/ 94 w 98"/>
                <a:gd name="T33" fmla="*/ 56 h 72"/>
                <a:gd name="T34" fmla="*/ 97 w 98"/>
                <a:gd name="T35" fmla="*/ 54 h 72"/>
                <a:gd name="T36" fmla="*/ 98 w 98"/>
                <a:gd name="T37" fmla="*/ 51 h 72"/>
                <a:gd name="T38" fmla="*/ 84 w 98"/>
                <a:gd name="T39" fmla="*/ 3 h 72"/>
                <a:gd name="T40" fmla="*/ 80 w 98"/>
                <a:gd name="T41" fmla="*/ 0 h 72"/>
                <a:gd name="T42" fmla="*/ 82 w 98"/>
                <a:gd name="T43" fmla="*/ 48 h 72"/>
                <a:gd name="T44" fmla="*/ 75 w 98"/>
                <a:gd name="T45" fmla="*/ 48 h 72"/>
                <a:gd name="T46" fmla="*/ 68 w 98"/>
                <a:gd name="T47" fmla="*/ 52 h 72"/>
                <a:gd name="T48" fmla="*/ 63 w 98"/>
                <a:gd name="T49" fmla="*/ 64 h 72"/>
                <a:gd name="T50" fmla="*/ 35 w 98"/>
                <a:gd name="T51" fmla="*/ 64 h 72"/>
                <a:gd name="T52" fmla="*/ 30 w 98"/>
                <a:gd name="T53" fmla="*/ 52 h 72"/>
                <a:gd name="T54" fmla="*/ 23 w 98"/>
                <a:gd name="T55" fmla="*/ 48 h 72"/>
                <a:gd name="T56" fmla="*/ 16 w 98"/>
                <a:gd name="T57" fmla="*/ 48 h 72"/>
                <a:gd name="T58" fmla="*/ 6 w 98"/>
                <a:gd name="T59" fmla="*/ 48 h 72"/>
                <a:gd name="T60" fmla="*/ 18 w 98"/>
                <a:gd name="T61" fmla="*/ 4 h 72"/>
                <a:gd name="T62" fmla="*/ 80 w 98"/>
                <a:gd name="T63" fmla="*/ 4 h 72"/>
                <a:gd name="T64" fmla="*/ 92 w 98"/>
                <a:gd name="T65" fmla="*/ 48 h 72"/>
                <a:gd name="T66" fmla="*/ 82 w 98"/>
                <a:gd name="T67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8" h="72">
                  <a:moveTo>
                    <a:pt x="8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5" y="1"/>
                    <a:pt x="14" y="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2"/>
                    <a:pt x="0" y="53"/>
                    <a:pt x="1" y="54"/>
                  </a:cubicBezTo>
                  <a:cubicBezTo>
                    <a:pt x="2" y="55"/>
                    <a:pt x="3" y="56"/>
                    <a:pt x="4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30" y="70"/>
                    <a:pt x="32" y="72"/>
                    <a:pt x="35" y="72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66" y="72"/>
                    <a:pt x="68" y="70"/>
                    <a:pt x="70" y="68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6"/>
                    <a:pt x="96" y="55"/>
                    <a:pt x="97" y="54"/>
                  </a:cubicBezTo>
                  <a:cubicBezTo>
                    <a:pt x="98" y="53"/>
                    <a:pt x="98" y="52"/>
                    <a:pt x="98" y="51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3" y="1"/>
                    <a:pt x="82" y="0"/>
                    <a:pt x="80" y="0"/>
                  </a:cubicBezTo>
                  <a:close/>
                  <a:moveTo>
                    <a:pt x="82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2" y="48"/>
                    <a:pt x="70" y="50"/>
                    <a:pt x="68" y="52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28" y="50"/>
                    <a:pt x="26" y="48"/>
                    <a:pt x="23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92" y="48"/>
                    <a:pt x="92" y="48"/>
                    <a:pt x="92" y="48"/>
                  </a:cubicBezTo>
                  <a:lnTo>
                    <a:pt x="8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5" name="Freeform 50"/>
          <p:cNvSpPr>
            <a:spLocks noEditPoints="1"/>
          </p:cNvSpPr>
          <p:nvPr/>
        </p:nvSpPr>
        <p:spPr bwMode="auto">
          <a:xfrm>
            <a:off x="1407416" y="3859670"/>
            <a:ext cx="349097" cy="439700"/>
          </a:xfrm>
          <a:custGeom>
            <a:avLst/>
            <a:gdLst/>
            <a:ahLst/>
            <a:cxnLst>
              <a:cxn ang="0">
                <a:pos x="187" y="135"/>
              </a:cxn>
              <a:cxn ang="0">
                <a:pos x="44" y="135"/>
              </a:cxn>
              <a:cxn ang="0">
                <a:pos x="44" y="156"/>
              </a:cxn>
              <a:cxn ang="0">
                <a:pos x="187" y="156"/>
              </a:cxn>
              <a:cxn ang="0">
                <a:pos x="187" y="135"/>
              </a:cxn>
              <a:cxn ang="0">
                <a:pos x="187" y="95"/>
              </a:cxn>
              <a:cxn ang="0">
                <a:pos x="44" y="95"/>
              </a:cxn>
              <a:cxn ang="0">
                <a:pos x="44" y="115"/>
              </a:cxn>
              <a:cxn ang="0">
                <a:pos x="187" y="115"/>
              </a:cxn>
              <a:cxn ang="0">
                <a:pos x="187" y="95"/>
              </a:cxn>
              <a:cxn ang="0">
                <a:pos x="187" y="54"/>
              </a:cxn>
              <a:cxn ang="0">
                <a:pos x="44" y="54"/>
              </a:cxn>
              <a:cxn ang="0">
                <a:pos x="44" y="75"/>
              </a:cxn>
              <a:cxn ang="0">
                <a:pos x="187" y="75"/>
              </a:cxn>
              <a:cxn ang="0">
                <a:pos x="187" y="54"/>
              </a:cxn>
              <a:cxn ang="0">
                <a:pos x="44" y="196"/>
              </a:cxn>
              <a:cxn ang="0">
                <a:pos x="116" y="196"/>
              </a:cxn>
              <a:cxn ang="0">
                <a:pos x="116" y="176"/>
              </a:cxn>
              <a:cxn ang="0">
                <a:pos x="44" y="176"/>
              </a:cxn>
              <a:cxn ang="0">
                <a:pos x="44" y="196"/>
              </a:cxn>
              <a:cxn ang="0">
                <a:pos x="233" y="29"/>
              </a:cxn>
              <a:cxn ang="0">
                <a:pos x="233" y="0"/>
              </a:cxn>
              <a:cxn ang="0">
                <a:pos x="0" y="0"/>
              </a:cxn>
              <a:cxn ang="0">
                <a:pos x="0" y="301"/>
              </a:cxn>
              <a:cxn ang="0">
                <a:pos x="29" y="301"/>
              </a:cxn>
              <a:cxn ang="0">
                <a:pos x="29" y="330"/>
              </a:cxn>
              <a:cxn ang="0">
                <a:pos x="262" y="330"/>
              </a:cxn>
              <a:cxn ang="0">
                <a:pos x="262" y="29"/>
              </a:cxn>
              <a:cxn ang="0">
                <a:pos x="233" y="29"/>
              </a:cxn>
              <a:cxn ang="0">
                <a:pos x="15" y="286"/>
              </a:cxn>
              <a:cxn ang="0">
                <a:pos x="15" y="16"/>
              </a:cxn>
              <a:cxn ang="0">
                <a:pos x="216" y="16"/>
              </a:cxn>
              <a:cxn ang="0">
                <a:pos x="216" y="216"/>
              </a:cxn>
              <a:cxn ang="0">
                <a:pos x="148" y="216"/>
              </a:cxn>
              <a:cxn ang="0">
                <a:pos x="148" y="286"/>
              </a:cxn>
              <a:cxn ang="0">
                <a:pos x="15" y="286"/>
              </a:cxn>
              <a:cxn ang="0">
                <a:pos x="245" y="315"/>
              </a:cxn>
              <a:cxn ang="0">
                <a:pos x="44" y="315"/>
              </a:cxn>
              <a:cxn ang="0">
                <a:pos x="44" y="301"/>
              </a:cxn>
              <a:cxn ang="0">
                <a:pos x="155" y="301"/>
              </a:cxn>
              <a:cxn ang="0">
                <a:pos x="233" y="225"/>
              </a:cxn>
              <a:cxn ang="0">
                <a:pos x="233" y="45"/>
              </a:cxn>
              <a:cxn ang="0">
                <a:pos x="245" y="45"/>
              </a:cxn>
              <a:cxn ang="0">
                <a:pos x="245" y="315"/>
              </a:cxn>
            </a:cxnLst>
            <a:rect l="0" t="0" r="r" b="b"/>
            <a:pathLst>
              <a:path w="262" h="330">
                <a:moveTo>
                  <a:pt x="187" y="135"/>
                </a:moveTo>
                <a:lnTo>
                  <a:pt x="44" y="135"/>
                </a:lnTo>
                <a:lnTo>
                  <a:pt x="44" y="156"/>
                </a:lnTo>
                <a:lnTo>
                  <a:pt x="187" y="156"/>
                </a:lnTo>
                <a:lnTo>
                  <a:pt x="187" y="135"/>
                </a:lnTo>
                <a:close/>
                <a:moveTo>
                  <a:pt x="187" y="95"/>
                </a:moveTo>
                <a:lnTo>
                  <a:pt x="44" y="95"/>
                </a:lnTo>
                <a:lnTo>
                  <a:pt x="44" y="115"/>
                </a:lnTo>
                <a:lnTo>
                  <a:pt x="187" y="115"/>
                </a:lnTo>
                <a:lnTo>
                  <a:pt x="187" y="95"/>
                </a:lnTo>
                <a:close/>
                <a:moveTo>
                  <a:pt x="187" y="54"/>
                </a:moveTo>
                <a:lnTo>
                  <a:pt x="44" y="54"/>
                </a:lnTo>
                <a:lnTo>
                  <a:pt x="44" y="75"/>
                </a:lnTo>
                <a:lnTo>
                  <a:pt x="187" y="75"/>
                </a:lnTo>
                <a:lnTo>
                  <a:pt x="187" y="54"/>
                </a:lnTo>
                <a:close/>
                <a:moveTo>
                  <a:pt x="44" y="196"/>
                </a:moveTo>
                <a:lnTo>
                  <a:pt x="116" y="196"/>
                </a:lnTo>
                <a:lnTo>
                  <a:pt x="116" y="176"/>
                </a:lnTo>
                <a:lnTo>
                  <a:pt x="44" y="176"/>
                </a:lnTo>
                <a:lnTo>
                  <a:pt x="44" y="196"/>
                </a:lnTo>
                <a:close/>
                <a:moveTo>
                  <a:pt x="233" y="29"/>
                </a:moveTo>
                <a:lnTo>
                  <a:pt x="233" y="0"/>
                </a:lnTo>
                <a:lnTo>
                  <a:pt x="0" y="0"/>
                </a:lnTo>
                <a:lnTo>
                  <a:pt x="0" y="301"/>
                </a:lnTo>
                <a:lnTo>
                  <a:pt x="29" y="301"/>
                </a:lnTo>
                <a:lnTo>
                  <a:pt x="29" y="330"/>
                </a:lnTo>
                <a:lnTo>
                  <a:pt x="262" y="330"/>
                </a:lnTo>
                <a:lnTo>
                  <a:pt x="262" y="29"/>
                </a:lnTo>
                <a:lnTo>
                  <a:pt x="233" y="29"/>
                </a:lnTo>
                <a:close/>
                <a:moveTo>
                  <a:pt x="15" y="286"/>
                </a:moveTo>
                <a:lnTo>
                  <a:pt x="15" y="16"/>
                </a:lnTo>
                <a:lnTo>
                  <a:pt x="216" y="16"/>
                </a:lnTo>
                <a:lnTo>
                  <a:pt x="216" y="216"/>
                </a:lnTo>
                <a:lnTo>
                  <a:pt x="148" y="216"/>
                </a:lnTo>
                <a:lnTo>
                  <a:pt x="148" y="286"/>
                </a:lnTo>
                <a:lnTo>
                  <a:pt x="15" y="286"/>
                </a:lnTo>
                <a:close/>
                <a:moveTo>
                  <a:pt x="245" y="315"/>
                </a:moveTo>
                <a:lnTo>
                  <a:pt x="44" y="315"/>
                </a:lnTo>
                <a:lnTo>
                  <a:pt x="44" y="301"/>
                </a:lnTo>
                <a:lnTo>
                  <a:pt x="155" y="301"/>
                </a:lnTo>
                <a:lnTo>
                  <a:pt x="233" y="225"/>
                </a:lnTo>
                <a:lnTo>
                  <a:pt x="233" y="45"/>
                </a:lnTo>
                <a:lnTo>
                  <a:pt x="245" y="45"/>
                </a:lnTo>
                <a:lnTo>
                  <a:pt x="245" y="315"/>
                </a:lnTo>
                <a:close/>
              </a:path>
            </a:pathLst>
          </a:custGeom>
          <a:gradFill>
            <a:gsLst>
              <a:gs pos="0">
                <a:srgbClr val="067FC9"/>
              </a:gs>
              <a:gs pos="100000">
                <a:srgbClr val="00B2CA"/>
              </a:gs>
            </a:gsLst>
            <a:lin ang="2700000" scaled="1"/>
          </a:gra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6" name="Freeform 48"/>
          <p:cNvSpPr>
            <a:spLocks noEditPoints="1"/>
          </p:cNvSpPr>
          <p:nvPr/>
        </p:nvSpPr>
        <p:spPr bwMode="auto">
          <a:xfrm>
            <a:off x="3978161" y="4299370"/>
            <a:ext cx="322833" cy="472373"/>
          </a:xfrm>
          <a:custGeom>
            <a:avLst/>
            <a:gdLst/>
            <a:ahLst/>
            <a:cxnLst>
              <a:cxn ang="0">
                <a:pos x="76" y="31"/>
              </a:cxn>
              <a:cxn ang="0">
                <a:pos x="80" y="27"/>
              </a:cxn>
              <a:cxn ang="0">
                <a:pos x="76" y="23"/>
              </a:cxn>
              <a:cxn ang="0">
                <a:pos x="23" y="76"/>
              </a:cxn>
              <a:cxn ang="0">
                <a:pos x="27" y="80"/>
              </a:cxn>
              <a:cxn ang="0">
                <a:pos x="31" y="76"/>
              </a:cxn>
              <a:cxn ang="0">
                <a:pos x="76" y="31"/>
              </a:cxn>
              <a:cxn ang="0">
                <a:pos x="44" y="192"/>
              </a:cxn>
              <a:cxn ang="0">
                <a:pos x="45" y="203"/>
              </a:cxn>
              <a:cxn ang="0">
                <a:pos x="56" y="209"/>
              </a:cxn>
              <a:cxn ang="0">
                <a:pos x="57" y="216"/>
              </a:cxn>
              <a:cxn ang="0">
                <a:pos x="76" y="221"/>
              </a:cxn>
              <a:cxn ang="0">
                <a:pos x="95" y="216"/>
              </a:cxn>
              <a:cxn ang="0">
                <a:pos x="96" y="209"/>
              </a:cxn>
              <a:cxn ang="0">
                <a:pos x="106" y="203"/>
              </a:cxn>
              <a:cxn ang="0">
                <a:pos x="108" y="192"/>
              </a:cxn>
              <a:cxn ang="0">
                <a:pos x="76" y="197"/>
              </a:cxn>
              <a:cxn ang="0">
                <a:pos x="44" y="192"/>
              </a:cxn>
              <a:cxn ang="0">
                <a:pos x="41" y="170"/>
              </a:cxn>
              <a:cxn ang="0">
                <a:pos x="42" y="182"/>
              </a:cxn>
              <a:cxn ang="0">
                <a:pos x="76" y="188"/>
              </a:cxn>
              <a:cxn ang="0">
                <a:pos x="109" y="182"/>
              </a:cxn>
              <a:cxn ang="0">
                <a:pos x="111" y="170"/>
              </a:cxn>
              <a:cxn ang="0">
                <a:pos x="76" y="177"/>
              </a:cxn>
              <a:cxn ang="0">
                <a:pos x="41" y="170"/>
              </a:cxn>
              <a:cxn ang="0">
                <a:pos x="76" y="0"/>
              </a:cxn>
              <a:cxn ang="0">
                <a:pos x="0" y="76"/>
              </a:cxn>
              <a:cxn ang="0">
                <a:pos x="36" y="141"/>
              </a:cxn>
              <a:cxn ang="0">
                <a:pos x="39" y="160"/>
              </a:cxn>
              <a:cxn ang="0">
                <a:pos x="76" y="168"/>
              </a:cxn>
              <a:cxn ang="0">
                <a:pos x="113" y="160"/>
              </a:cxn>
              <a:cxn ang="0">
                <a:pos x="115" y="141"/>
              </a:cxn>
              <a:cxn ang="0">
                <a:pos x="152" y="76"/>
              </a:cxn>
              <a:cxn ang="0">
                <a:pos x="76" y="0"/>
              </a:cxn>
              <a:cxn ang="0">
                <a:pos x="104" y="132"/>
              </a:cxn>
              <a:cxn ang="0">
                <a:pos x="102" y="150"/>
              </a:cxn>
              <a:cxn ang="0">
                <a:pos x="76" y="154"/>
              </a:cxn>
              <a:cxn ang="0">
                <a:pos x="50" y="150"/>
              </a:cxn>
              <a:cxn ang="0">
                <a:pos x="48" y="132"/>
              </a:cxn>
              <a:cxn ang="0">
                <a:pos x="13" y="76"/>
              </a:cxn>
              <a:cxn ang="0">
                <a:pos x="76" y="14"/>
              </a:cxn>
              <a:cxn ang="0">
                <a:pos x="139" y="76"/>
              </a:cxn>
              <a:cxn ang="0">
                <a:pos x="104" y="132"/>
              </a:cxn>
              <a:cxn ang="0">
                <a:pos x="93" y="104"/>
              </a:cxn>
              <a:cxn ang="0">
                <a:pos x="76" y="74"/>
              </a:cxn>
              <a:cxn ang="0">
                <a:pos x="59" y="104"/>
              </a:cxn>
              <a:cxn ang="0">
                <a:pos x="52" y="89"/>
              </a:cxn>
              <a:cxn ang="0">
                <a:pos x="41" y="94"/>
              </a:cxn>
              <a:cxn ang="0">
                <a:pos x="58" y="131"/>
              </a:cxn>
              <a:cxn ang="0">
                <a:pos x="76" y="98"/>
              </a:cxn>
              <a:cxn ang="0">
                <a:pos x="94" y="131"/>
              </a:cxn>
              <a:cxn ang="0">
                <a:pos x="111" y="94"/>
              </a:cxn>
              <a:cxn ang="0">
                <a:pos x="100" y="89"/>
              </a:cxn>
              <a:cxn ang="0">
                <a:pos x="93" y="104"/>
              </a:cxn>
            </a:cxnLst>
            <a:rect l="0" t="0" r="r" b="b"/>
            <a:pathLst>
              <a:path w="152" h="221">
                <a:moveTo>
                  <a:pt x="76" y="31"/>
                </a:moveTo>
                <a:cubicBezTo>
                  <a:pt x="78" y="31"/>
                  <a:pt x="80" y="30"/>
                  <a:pt x="80" y="27"/>
                </a:cubicBezTo>
                <a:cubicBezTo>
                  <a:pt x="80" y="25"/>
                  <a:pt x="78" y="23"/>
                  <a:pt x="76" y="23"/>
                </a:cubicBezTo>
                <a:cubicBezTo>
                  <a:pt x="47" y="23"/>
                  <a:pt x="23" y="47"/>
                  <a:pt x="23" y="76"/>
                </a:cubicBezTo>
                <a:cubicBezTo>
                  <a:pt x="23" y="78"/>
                  <a:pt x="25" y="80"/>
                  <a:pt x="27" y="80"/>
                </a:cubicBezTo>
                <a:cubicBezTo>
                  <a:pt x="29" y="80"/>
                  <a:pt x="31" y="78"/>
                  <a:pt x="31" y="76"/>
                </a:cubicBezTo>
                <a:cubicBezTo>
                  <a:pt x="31" y="52"/>
                  <a:pt x="51" y="31"/>
                  <a:pt x="76" y="31"/>
                </a:cubicBezTo>
                <a:close/>
                <a:moveTo>
                  <a:pt x="44" y="192"/>
                </a:moveTo>
                <a:cubicBezTo>
                  <a:pt x="45" y="203"/>
                  <a:pt x="45" y="203"/>
                  <a:pt x="45" y="203"/>
                </a:cubicBezTo>
                <a:cubicBezTo>
                  <a:pt x="45" y="203"/>
                  <a:pt x="48" y="207"/>
                  <a:pt x="56" y="209"/>
                </a:cubicBezTo>
                <a:cubicBezTo>
                  <a:pt x="57" y="216"/>
                  <a:pt x="57" y="216"/>
                  <a:pt x="57" y="216"/>
                </a:cubicBezTo>
                <a:cubicBezTo>
                  <a:pt x="57" y="216"/>
                  <a:pt x="61" y="221"/>
                  <a:pt x="76" y="221"/>
                </a:cubicBezTo>
                <a:cubicBezTo>
                  <a:pt x="91" y="221"/>
                  <a:pt x="95" y="216"/>
                  <a:pt x="95" y="216"/>
                </a:cubicBezTo>
                <a:cubicBezTo>
                  <a:pt x="96" y="209"/>
                  <a:pt x="96" y="209"/>
                  <a:pt x="96" y="209"/>
                </a:cubicBezTo>
                <a:cubicBezTo>
                  <a:pt x="104" y="207"/>
                  <a:pt x="106" y="203"/>
                  <a:pt x="106" y="203"/>
                </a:cubicBezTo>
                <a:cubicBezTo>
                  <a:pt x="108" y="192"/>
                  <a:pt x="108" y="192"/>
                  <a:pt x="108" y="192"/>
                </a:cubicBezTo>
                <a:cubicBezTo>
                  <a:pt x="98" y="195"/>
                  <a:pt x="87" y="197"/>
                  <a:pt x="76" y="197"/>
                </a:cubicBezTo>
                <a:cubicBezTo>
                  <a:pt x="64" y="197"/>
                  <a:pt x="54" y="195"/>
                  <a:pt x="44" y="192"/>
                </a:cubicBezTo>
                <a:close/>
                <a:moveTo>
                  <a:pt x="41" y="170"/>
                </a:moveTo>
                <a:cubicBezTo>
                  <a:pt x="42" y="182"/>
                  <a:pt x="42" y="182"/>
                  <a:pt x="42" y="182"/>
                </a:cubicBezTo>
                <a:cubicBezTo>
                  <a:pt x="52" y="186"/>
                  <a:pt x="64" y="188"/>
                  <a:pt x="76" y="188"/>
                </a:cubicBezTo>
                <a:cubicBezTo>
                  <a:pt x="88" y="188"/>
                  <a:pt x="99" y="186"/>
                  <a:pt x="109" y="182"/>
                </a:cubicBezTo>
                <a:cubicBezTo>
                  <a:pt x="111" y="170"/>
                  <a:pt x="111" y="170"/>
                  <a:pt x="111" y="170"/>
                </a:cubicBezTo>
                <a:cubicBezTo>
                  <a:pt x="100" y="174"/>
                  <a:pt x="89" y="177"/>
                  <a:pt x="76" y="177"/>
                </a:cubicBezTo>
                <a:cubicBezTo>
                  <a:pt x="63" y="177"/>
                  <a:pt x="51" y="174"/>
                  <a:pt x="41" y="170"/>
                </a:cubicBezTo>
                <a:close/>
                <a:moveTo>
                  <a:pt x="76" y="0"/>
                </a:moveTo>
                <a:cubicBezTo>
                  <a:pt x="34" y="0"/>
                  <a:pt x="0" y="34"/>
                  <a:pt x="0" y="76"/>
                </a:cubicBezTo>
                <a:cubicBezTo>
                  <a:pt x="0" y="104"/>
                  <a:pt x="15" y="128"/>
                  <a:pt x="36" y="141"/>
                </a:cubicBezTo>
                <a:cubicBezTo>
                  <a:pt x="39" y="160"/>
                  <a:pt x="39" y="160"/>
                  <a:pt x="39" y="160"/>
                </a:cubicBezTo>
                <a:cubicBezTo>
                  <a:pt x="50" y="165"/>
                  <a:pt x="63" y="168"/>
                  <a:pt x="76" y="168"/>
                </a:cubicBezTo>
                <a:cubicBezTo>
                  <a:pt x="89" y="168"/>
                  <a:pt x="102" y="165"/>
                  <a:pt x="113" y="160"/>
                </a:cubicBezTo>
                <a:cubicBezTo>
                  <a:pt x="115" y="141"/>
                  <a:pt x="115" y="141"/>
                  <a:pt x="115" y="141"/>
                </a:cubicBezTo>
                <a:cubicBezTo>
                  <a:pt x="137" y="128"/>
                  <a:pt x="152" y="104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lose/>
                <a:moveTo>
                  <a:pt x="104" y="132"/>
                </a:moveTo>
                <a:cubicBezTo>
                  <a:pt x="102" y="150"/>
                  <a:pt x="102" y="150"/>
                  <a:pt x="102" y="150"/>
                </a:cubicBezTo>
                <a:cubicBezTo>
                  <a:pt x="102" y="150"/>
                  <a:pt x="95" y="154"/>
                  <a:pt x="76" y="154"/>
                </a:cubicBezTo>
                <a:cubicBezTo>
                  <a:pt x="57" y="154"/>
                  <a:pt x="50" y="150"/>
                  <a:pt x="50" y="150"/>
                </a:cubicBezTo>
                <a:cubicBezTo>
                  <a:pt x="48" y="132"/>
                  <a:pt x="48" y="132"/>
                  <a:pt x="48" y="132"/>
                </a:cubicBezTo>
                <a:cubicBezTo>
                  <a:pt x="27" y="122"/>
                  <a:pt x="13" y="101"/>
                  <a:pt x="13" y="76"/>
                </a:cubicBezTo>
                <a:cubicBezTo>
                  <a:pt x="13" y="42"/>
                  <a:pt x="41" y="14"/>
                  <a:pt x="76" y="14"/>
                </a:cubicBezTo>
                <a:cubicBezTo>
                  <a:pt x="110" y="14"/>
                  <a:pt x="139" y="42"/>
                  <a:pt x="139" y="76"/>
                </a:cubicBezTo>
                <a:cubicBezTo>
                  <a:pt x="139" y="101"/>
                  <a:pt x="124" y="122"/>
                  <a:pt x="104" y="132"/>
                </a:cubicBezTo>
                <a:close/>
                <a:moveTo>
                  <a:pt x="93" y="104"/>
                </a:moveTo>
                <a:cubicBezTo>
                  <a:pt x="76" y="74"/>
                  <a:pt x="76" y="74"/>
                  <a:pt x="76" y="74"/>
                </a:cubicBezTo>
                <a:cubicBezTo>
                  <a:pt x="59" y="104"/>
                  <a:pt x="59" y="104"/>
                  <a:pt x="59" y="104"/>
                </a:cubicBezTo>
                <a:cubicBezTo>
                  <a:pt x="52" y="89"/>
                  <a:pt x="52" y="89"/>
                  <a:pt x="52" y="89"/>
                </a:cubicBezTo>
                <a:cubicBezTo>
                  <a:pt x="41" y="94"/>
                  <a:pt x="41" y="94"/>
                  <a:pt x="41" y="94"/>
                </a:cubicBezTo>
                <a:cubicBezTo>
                  <a:pt x="58" y="131"/>
                  <a:pt x="58" y="131"/>
                  <a:pt x="58" y="131"/>
                </a:cubicBezTo>
                <a:cubicBezTo>
                  <a:pt x="76" y="98"/>
                  <a:pt x="76" y="98"/>
                  <a:pt x="76" y="98"/>
                </a:cubicBezTo>
                <a:cubicBezTo>
                  <a:pt x="94" y="131"/>
                  <a:pt x="94" y="131"/>
                  <a:pt x="94" y="131"/>
                </a:cubicBezTo>
                <a:cubicBezTo>
                  <a:pt x="111" y="94"/>
                  <a:pt x="111" y="94"/>
                  <a:pt x="111" y="94"/>
                </a:cubicBezTo>
                <a:cubicBezTo>
                  <a:pt x="100" y="89"/>
                  <a:pt x="100" y="89"/>
                  <a:pt x="100" y="89"/>
                </a:cubicBezTo>
                <a:lnTo>
                  <a:pt x="93" y="104"/>
                </a:lnTo>
                <a:close/>
              </a:path>
            </a:pathLst>
          </a:custGeom>
          <a:gradFill>
            <a:gsLst>
              <a:gs pos="0">
                <a:srgbClr val="067FC9"/>
              </a:gs>
              <a:gs pos="100000">
                <a:srgbClr val="00B2CA"/>
              </a:gs>
            </a:gsLst>
            <a:lin ang="2700000" scaled="1"/>
          </a:gra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27" name="Group 18"/>
          <p:cNvGrpSpPr/>
          <p:nvPr/>
        </p:nvGrpSpPr>
        <p:grpSpPr>
          <a:xfrm>
            <a:off x="9905380" y="4242859"/>
            <a:ext cx="416357" cy="416357"/>
            <a:chOff x="6350" y="4763"/>
            <a:chExt cx="492125" cy="492125"/>
          </a:xfrm>
          <a:gradFill>
            <a:gsLst>
              <a:gs pos="0">
                <a:srgbClr val="067FC9"/>
              </a:gs>
              <a:gs pos="100000">
                <a:srgbClr val="00B2CA"/>
              </a:gs>
            </a:gsLst>
            <a:lin ang="2700000" scaled="1"/>
          </a:gradFill>
        </p:grpSpPr>
        <p:sp>
          <p:nvSpPr>
            <p:cNvPr id="28" name="Freeform 156"/>
            <p:cNvSpPr>
              <a:spLocks noEditPoints="1"/>
            </p:cNvSpPr>
            <p:nvPr/>
          </p:nvSpPr>
          <p:spPr bwMode="auto">
            <a:xfrm>
              <a:off x="6350" y="4763"/>
              <a:ext cx="492125" cy="492125"/>
            </a:xfrm>
            <a:custGeom>
              <a:avLst/>
              <a:gdLst>
                <a:gd name="T0" fmla="*/ 109 w 128"/>
                <a:gd name="T1" fmla="*/ 48 h 128"/>
                <a:gd name="T2" fmla="*/ 114 w 128"/>
                <a:gd name="T3" fmla="*/ 33 h 128"/>
                <a:gd name="T4" fmla="*/ 105 w 128"/>
                <a:gd name="T5" fmla="*/ 15 h 128"/>
                <a:gd name="T6" fmla="*/ 95 w 128"/>
                <a:gd name="T7" fmla="*/ 14 h 128"/>
                <a:gd name="T8" fmla="*/ 80 w 128"/>
                <a:gd name="T9" fmla="*/ 19 h 128"/>
                <a:gd name="T10" fmla="*/ 69 w 128"/>
                <a:gd name="T11" fmla="*/ 0 h 128"/>
                <a:gd name="T12" fmla="*/ 51 w 128"/>
                <a:gd name="T13" fmla="*/ 6 h 128"/>
                <a:gd name="T14" fmla="*/ 43 w 128"/>
                <a:gd name="T15" fmla="*/ 21 h 128"/>
                <a:gd name="T16" fmla="*/ 28 w 128"/>
                <a:gd name="T17" fmla="*/ 13 h 128"/>
                <a:gd name="T18" fmla="*/ 15 w 128"/>
                <a:gd name="T19" fmla="*/ 23 h 128"/>
                <a:gd name="T20" fmla="*/ 21 w 128"/>
                <a:gd name="T21" fmla="*/ 43 h 128"/>
                <a:gd name="T22" fmla="*/ 6 w 128"/>
                <a:gd name="T23" fmla="*/ 51 h 128"/>
                <a:gd name="T24" fmla="*/ 0 w 128"/>
                <a:gd name="T25" fmla="*/ 69 h 128"/>
                <a:gd name="T26" fmla="*/ 19 w 128"/>
                <a:gd name="T27" fmla="*/ 80 h 128"/>
                <a:gd name="T28" fmla="*/ 14 w 128"/>
                <a:gd name="T29" fmla="*/ 95 h 128"/>
                <a:gd name="T30" fmla="*/ 23 w 128"/>
                <a:gd name="T31" fmla="*/ 113 h 128"/>
                <a:gd name="T32" fmla="*/ 33 w 128"/>
                <a:gd name="T33" fmla="*/ 114 h 128"/>
                <a:gd name="T34" fmla="*/ 48 w 128"/>
                <a:gd name="T35" fmla="*/ 109 h 128"/>
                <a:gd name="T36" fmla="*/ 59 w 128"/>
                <a:gd name="T37" fmla="*/ 128 h 128"/>
                <a:gd name="T38" fmla="*/ 77 w 128"/>
                <a:gd name="T39" fmla="*/ 122 h 128"/>
                <a:gd name="T40" fmla="*/ 85 w 128"/>
                <a:gd name="T41" fmla="*/ 107 h 128"/>
                <a:gd name="T42" fmla="*/ 100 w 128"/>
                <a:gd name="T43" fmla="*/ 115 h 128"/>
                <a:gd name="T44" fmla="*/ 113 w 128"/>
                <a:gd name="T45" fmla="*/ 105 h 128"/>
                <a:gd name="T46" fmla="*/ 107 w 128"/>
                <a:gd name="T47" fmla="*/ 85 h 128"/>
                <a:gd name="T48" fmla="*/ 122 w 128"/>
                <a:gd name="T49" fmla="*/ 77 h 128"/>
                <a:gd name="T50" fmla="*/ 128 w 128"/>
                <a:gd name="T51" fmla="*/ 59 h 128"/>
                <a:gd name="T52" fmla="*/ 108 w 128"/>
                <a:gd name="T53" fmla="*/ 72 h 128"/>
                <a:gd name="T54" fmla="*/ 100 w 128"/>
                <a:gd name="T55" fmla="*/ 81 h 128"/>
                <a:gd name="T56" fmla="*/ 107 w 128"/>
                <a:gd name="T57" fmla="*/ 100 h 128"/>
                <a:gd name="T58" fmla="*/ 89 w 128"/>
                <a:gd name="T59" fmla="*/ 101 h 128"/>
                <a:gd name="T60" fmla="*/ 81 w 128"/>
                <a:gd name="T61" fmla="*/ 100 h 128"/>
                <a:gd name="T62" fmla="*/ 72 w 128"/>
                <a:gd name="T63" fmla="*/ 108 h 128"/>
                <a:gd name="T64" fmla="*/ 59 w 128"/>
                <a:gd name="T65" fmla="*/ 120 h 128"/>
                <a:gd name="T66" fmla="*/ 51 w 128"/>
                <a:gd name="T67" fmla="*/ 102 h 128"/>
                <a:gd name="T68" fmla="*/ 43 w 128"/>
                <a:gd name="T69" fmla="*/ 99 h 128"/>
                <a:gd name="T70" fmla="*/ 28 w 128"/>
                <a:gd name="T71" fmla="*/ 107 h 128"/>
                <a:gd name="T72" fmla="*/ 27 w 128"/>
                <a:gd name="T73" fmla="*/ 89 h 128"/>
                <a:gd name="T74" fmla="*/ 26 w 128"/>
                <a:gd name="T75" fmla="*/ 77 h 128"/>
                <a:gd name="T76" fmla="*/ 8 w 128"/>
                <a:gd name="T77" fmla="*/ 69 h 128"/>
                <a:gd name="T78" fmla="*/ 20 w 128"/>
                <a:gd name="T79" fmla="*/ 56 h 128"/>
                <a:gd name="T80" fmla="*/ 28 w 128"/>
                <a:gd name="T81" fmla="*/ 47 h 128"/>
                <a:gd name="T82" fmla="*/ 21 w 128"/>
                <a:gd name="T83" fmla="*/ 28 h 128"/>
                <a:gd name="T84" fmla="*/ 39 w 128"/>
                <a:gd name="T85" fmla="*/ 27 h 128"/>
                <a:gd name="T86" fmla="*/ 47 w 128"/>
                <a:gd name="T87" fmla="*/ 28 h 128"/>
                <a:gd name="T88" fmla="*/ 56 w 128"/>
                <a:gd name="T89" fmla="*/ 20 h 128"/>
                <a:gd name="T90" fmla="*/ 69 w 128"/>
                <a:gd name="T91" fmla="*/ 8 h 128"/>
                <a:gd name="T92" fmla="*/ 77 w 128"/>
                <a:gd name="T93" fmla="*/ 26 h 128"/>
                <a:gd name="T94" fmla="*/ 85 w 128"/>
                <a:gd name="T95" fmla="*/ 29 h 128"/>
                <a:gd name="T96" fmla="*/ 100 w 128"/>
                <a:gd name="T97" fmla="*/ 21 h 128"/>
                <a:gd name="T98" fmla="*/ 101 w 128"/>
                <a:gd name="T99" fmla="*/ 39 h 128"/>
                <a:gd name="T100" fmla="*/ 102 w 128"/>
                <a:gd name="T101" fmla="*/ 51 h 128"/>
                <a:gd name="T102" fmla="*/ 120 w 128"/>
                <a:gd name="T103" fmla="*/ 59 h 128"/>
                <a:gd name="T104" fmla="*/ 108 w 128"/>
                <a:gd name="T105" fmla="*/ 7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8" h="128">
                  <a:moveTo>
                    <a:pt x="122" y="51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9" y="46"/>
                    <a:pt x="108" y="45"/>
                    <a:pt x="107" y="43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6" y="30"/>
                    <a:pt x="116" y="25"/>
                    <a:pt x="113" y="23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104" y="13"/>
                    <a:pt x="102" y="13"/>
                    <a:pt x="100" y="13"/>
                  </a:cubicBezTo>
                  <a:cubicBezTo>
                    <a:pt x="98" y="13"/>
                    <a:pt x="97" y="13"/>
                    <a:pt x="95" y="14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3" y="20"/>
                    <a:pt x="82" y="19"/>
                    <a:pt x="80" y="19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3"/>
                    <a:pt x="73" y="0"/>
                    <a:pt x="6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5" y="0"/>
                    <a:pt x="51" y="3"/>
                    <a:pt x="51" y="6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6" y="19"/>
                    <a:pt x="45" y="20"/>
                    <a:pt x="43" y="21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1" y="13"/>
                    <a:pt x="30" y="13"/>
                    <a:pt x="28" y="13"/>
                  </a:cubicBezTo>
                  <a:cubicBezTo>
                    <a:pt x="26" y="13"/>
                    <a:pt x="24" y="13"/>
                    <a:pt x="23" y="15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2" y="25"/>
                    <a:pt x="12" y="30"/>
                    <a:pt x="14" y="3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19" y="46"/>
                    <a:pt x="19" y="48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51"/>
                    <a:pt x="0" y="55"/>
                    <a:pt x="0" y="5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3"/>
                    <a:pt x="3" y="77"/>
                    <a:pt x="6" y="77"/>
                  </a:cubicBezTo>
                  <a:cubicBezTo>
                    <a:pt x="19" y="80"/>
                    <a:pt x="19" y="80"/>
                    <a:pt x="19" y="80"/>
                  </a:cubicBezTo>
                  <a:cubicBezTo>
                    <a:pt x="19" y="82"/>
                    <a:pt x="20" y="83"/>
                    <a:pt x="21" y="85"/>
                  </a:cubicBezTo>
                  <a:cubicBezTo>
                    <a:pt x="14" y="95"/>
                    <a:pt x="14" y="95"/>
                    <a:pt x="14" y="95"/>
                  </a:cubicBezTo>
                  <a:cubicBezTo>
                    <a:pt x="12" y="98"/>
                    <a:pt x="12" y="103"/>
                    <a:pt x="15" y="105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4" y="115"/>
                    <a:pt x="26" y="115"/>
                    <a:pt x="28" y="115"/>
                  </a:cubicBezTo>
                  <a:cubicBezTo>
                    <a:pt x="30" y="115"/>
                    <a:pt x="31" y="115"/>
                    <a:pt x="33" y="114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5" y="108"/>
                    <a:pt x="46" y="109"/>
                    <a:pt x="48" y="109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1" y="125"/>
                    <a:pt x="55" y="128"/>
                    <a:pt x="59" y="128"/>
                  </a:cubicBezTo>
                  <a:cubicBezTo>
                    <a:pt x="69" y="128"/>
                    <a:pt x="69" y="128"/>
                    <a:pt x="69" y="128"/>
                  </a:cubicBezTo>
                  <a:cubicBezTo>
                    <a:pt x="73" y="128"/>
                    <a:pt x="77" y="125"/>
                    <a:pt x="77" y="122"/>
                  </a:cubicBezTo>
                  <a:cubicBezTo>
                    <a:pt x="80" y="109"/>
                    <a:pt x="80" y="109"/>
                    <a:pt x="80" y="109"/>
                  </a:cubicBezTo>
                  <a:cubicBezTo>
                    <a:pt x="82" y="109"/>
                    <a:pt x="83" y="108"/>
                    <a:pt x="85" y="107"/>
                  </a:cubicBezTo>
                  <a:cubicBezTo>
                    <a:pt x="95" y="114"/>
                    <a:pt x="95" y="114"/>
                    <a:pt x="95" y="114"/>
                  </a:cubicBezTo>
                  <a:cubicBezTo>
                    <a:pt x="97" y="115"/>
                    <a:pt x="98" y="115"/>
                    <a:pt x="100" y="115"/>
                  </a:cubicBezTo>
                  <a:cubicBezTo>
                    <a:pt x="102" y="115"/>
                    <a:pt x="104" y="115"/>
                    <a:pt x="105" y="113"/>
                  </a:cubicBezTo>
                  <a:cubicBezTo>
                    <a:pt x="113" y="105"/>
                    <a:pt x="113" y="105"/>
                    <a:pt x="113" y="105"/>
                  </a:cubicBezTo>
                  <a:cubicBezTo>
                    <a:pt x="116" y="103"/>
                    <a:pt x="116" y="98"/>
                    <a:pt x="114" y="95"/>
                  </a:cubicBezTo>
                  <a:cubicBezTo>
                    <a:pt x="107" y="85"/>
                    <a:pt x="107" y="85"/>
                    <a:pt x="107" y="85"/>
                  </a:cubicBezTo>
                  <a:cubicBezTo>
                    <a:pt x="108" y="83"/>
                    <a:pt x="109" y="82"/>
                    <a:pt x="109" y="80"/>
                  </a:cubicBezTo>
                  <a:cubicBezTo>
                    <a:pt x="122" y="77"/>
                    <a:pt x="122" y="77"/>
                    <a:pt x="122" y="77"/>
                  </a:cubicBezTo>
                  <a:cubicBezTo>
                    <a:pt x="125" y="77"/>
                    <a:pt x="128" y="73"/>
                    <a:pt x="128" y="69"/>
                  </a:cubicBezTo>
                  <a:cubicBezTo>
                    <a:pt x="128" y="59"/>
                    <a:pt x="128" y="59"/>
                    <a:pt x="128" y="59"/>
                  </a:cubicBezTo>
                  <a:cubicBezTo>
                    <a:pt x="128" y="55"/>
                    <a:pt x="125" y="51"/>
                    <a:pt x="122" y="51"/>
                  </a:cubicBezTo>
                  <a:close/>
                  <a:moveTo>
                    <a:pt x="108" y="72"/>
                  </a:moveTo>
                  <a:cubicBezTo>
                    <a:pt x="105" y="72"/>
                    <a:pt x="103" y="74"/>
                    <a:pt x="102" y="77"/>
                  </a:cubicBezTo>
                  <a:cubicBezTo>
                    <a:pt x="101" y="79"/>
                    <a:pt x="101" y="80"/>
                    <a:pt x="100" y="81"/>
                  </a:cubicBezTo>
                  <a:cubicBezTo>
                    <a:pt x="99" y="84"/>
                    <a:pt x="99" y="87"/>
                    <a:pt x="101" y="89"/>
                  </a:cubicBezTo>
                  <a:cubicBezTo>
                    <a:pt x="107" y="100"/>
                    <a:pt x="107" y="100"/>
                    <a:pt x="107" y="100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88" y="100"/>
                    <a:pt x="86" y="99"/>
                    <a:pt x="85" y="99"/>
                  </a:cubicBezTo>
                  <a:cubicBezTo>
                    <a:pt x="84" y="99"/>
                    <a:pt x="83" y="99"/>
                    <a:pt x="81" y="100"/>
                  </a:cubicBezTo>
                  <a:cubicBezTo>
                    <a:pt x="80" y="101"/>
                    <a:pt x="79" y="101"/>
                    <a:pt x="77" y="102"/>
                  </a:cubicBezTo>
                  <a:cubicBezTo>
                    <a:pt x="74" y="103"/>
                    <a:pt x="72" y="105"/>
                    <a:pt x="72" y="108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5"/>
                    <a:pt x="54" y="103"/>
                    <a:pt x="51" y="102"/>
                  </a:cubicBezTo>
                  <a:cubicBezTo>
                    <a:pt x="49" y="101"/>
                    <a:pt x="48" y="101"/>
                    <a:pt x="47" y="100"/>
                  </a:cubicBezTo>
                  <a:cubicBezTo>
                    <a:pt x="45" y="99"/>
                    <a:pt x="44" y="99"/>
                    <a:pt x="43" y="99"/>
                  </a:cubicBezTo>
                  <a:cubicBezTo>
                    <a:pt x="42" y="99"/>
                    <a:pt x="40" y="100"/>
                    <a:pt x="39" y="101"/>
                  </a:cubicBezTo>
                  <a:cubicBezTo>
                    <a:pt x="28" y="107"/>
                    <a:pt x="28" y="107"/>
                    <a:pt x="28" y="107"/>
                  </a:cubicBezTo>
                  <a:cubicBezTo>
                    <a:pt x="21" y="100"/>
                    <a:pt x="21" y="100"/>
                    <a:pt x="21" y="100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29" y="87"/>
                    <a:pt x="29" y="84"/>
                    <a:pt x="28" y="81"/>
                  </a:cubicBezTo>
                  <a:cubicBezTo>
                    <a:pt x="27" y="80"/>
                    <a:pt x="27" y="79"/>
                    <a:pt x="26" y="77"/>
                  </a:cubicBezTo>
                  <a:cubicBezTo>
                    <a:pt x="25" y="74"/>
                    <a:pt x="23" y="72"/>
                    <a:pt x="20" y="72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3" y="56"/>
                    <a:pt x="25" y="54"/>
                    <a:pt x="26" y="51"/>
                  </a:cubicBezTo>
                  <a:cubicBezTo>
                    <a:pt x="27" y="49"/>
                    <a:pt x="27" y="48"/>
                    <a:pt x="28" y="47"/>
                  </a:cubicBezTo>
                  <a:cubicBezTo>
                    <a:pt x="29" y="44"/>
                    <a:pt x="29" y="41"/>
                    <a:pt x="27" y="39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8"/>
                    <a:pt x="42" y="29"/>
                    <a:pt x="43" y="29"/>
                  </a:cubicBezTo>
                  <a:cubicBezTo>
                    <a:pt x="44" y="29"/>
                    <a:pt x="45" y="29"/>
                    <a:pt x="47" y="28"/>
                  </a:cubicBezTo>
                  <a:cubicBezTo>
                    <a:pt x="48" y="27"/>
                    <a:pt x="49" y="27"/>
                    <a:pt x="51" y="26"/>
                  </a:cubicBezTo>
                  <a:cubicBezTo>
                    <a:pt x="54" y="25"/>
                    <a:pt x="56" y="23"/>
                    <a:pt x="56" y="20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23"/>
                    <a:pt x="74" y="25"/>
                    <a:pt x="77" y="26"/>
                  </a:cubicBezTo>
                  <a:cubicBezTo>
                    <a:pt x="79" y="27"/>
                    <a:pt x="80" y="27"/>
                    <a:pt x="81" y="28"/>
                  </a:cubicBezTo>
                  <a:cubicBezTo>
                    <a:pt x="83" y="29"/>
                    <a:pt x="84" y="29"/>
                    <a:pt x="85" y="29"/>
                  </a:cubicBezTo>
                  <a:cubicBezTo>
                    <a:pt x="86" y="29"/>
                    <a:pt x="88" y="28"/>
                    <a:pt x="89" y="27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99" y="41"/>
                    <a:pt x="99" y="44"/>
                    <a:pt x="100" y="47"/>
                  </a:cubicBezTo>
                  <a:cubicBezTo>
                    <a:pt x="101" y="48"/>
                    <a:pt x="101" y="49"/>
                    <a:pt x="102" y="51"/>
                  </a:cubicBezTo>
                  <a:cubicBezTo>
                    <a:pt x="103" y="54"/>
                    <a:pt x="105" y="56"/>
                    <a:pt x="108" y="56"/>
                  </a:cubicBezTo>
                  <a:cubicBezTo>
                    <a:pt x="120" y="59"/>
                    <a:pt x="120" y="59"/>
                    <a:pt x="120" y="59"/>
                  </a:cubicBezTo>
                  <a:cubicBezTo>
                    <a:pt x="120" y="69"/>
                    <a:pt x="120" y="69"/>
                    <a:pt x="120" y="69"/>
                  </a:cubicBezTo>
                  <a:lnTo>
                    <a:pt x="108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condensed"/>
                <a:cs typeface="Roboto condensed"/>
              </a:endParaRPr>
            </a:p>
          </p:txBody>
        </p:sp>
        <p:sp>
          <p:nvSpPr>
            <p:cNvPr id="29" name="Freeform 157"/>
            <p:cNvSpPr>
              <a:spLocks noEditPoints="1"/>
            </p:cNvSpPr>
            <p:nvPr/>
          </p:nvSpPr>
          <p:spPr bwMode="auto">
            <a:xfrm>
              <a:off x="146050" y="144463"/>
              <a:ext cx="214313" cy="214313"/>
            </a:xfrm>
            <a:custGeom>
              <a:avLst/>
              <a:gdLst>
                <a:gd name="T0" fmla="*/ 28 w 56"/>
                <a:gd name="T1" fmla="*/ 0 h 56"/>
                <a:gd name="T2" fmla="*/ 0 w 56"/>
                <a:gd name="T3" fmla="*/ 28 h 56"/>
                <a:gd name="T4" fmla="*/ 28 w 56"/>
                <a:gd name="T5" fmla="*/ 56 h 56"/>
                <a:gd name="T6" fmla="*/ 56 w 56"/>
                <a:gd name="T7" fmla="*/ 28 h 56"/>
                <a:gd name="T8" fmla="*/ 28 w 56"/>
                <a:gd name="T9" fmla="*/ 0 h 56"/>
                <a:gd name="T10" fmla="*/ 28 w 56"/>
                <a:gd name="T11" fmla="*/ 53 h 56"/>
                <a:gd name="T12" fmla="*/ 4 w 56"/>
                <a:gd name="T13" fmla="*/ 28 h 56"/>
                <a:gd name="T14" fmla="*/ 28 w 56"/>
                <a:gd name="T15" fmla="*/ 4 h 56"/>
                <a:gd name="T16" fmla="*/ 53 w 56"/>
                <a:gd name="T17" fmla="*/ 28 h 56"/>
                <a:gd name="T18" fmla="*/ 28 w 56"/>
                <a:gd name="T19" fmla="*/ 5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  <a:moveTo>
                    <a:pt x="28" y="53"/>
                  </a:moveTo>
                  <a:cubicBezTo>
                    <a:pt x="14" y="53"/>
                    <a:pt x="4" y="42"/>
                    <a:pt x="4" y="28"/>
                  </a:cubicBezTo>
                  <a:cubicBezTo>
                    <a:pt x="4" y="14"/>
                    <a:pt x="14" y="4"/>
                    <a:pt x="28" y="4"/>
                  </a:cubicBezTo>
                  <a:cubicBezTo>
                    <a:pt x="42" y="4"/>
                    <a:pt x="53" y="14"/>
                    <a:pt x="53" y="28"/>
                  </a:cubicBezTo>
                  <a:cubicBezTo>
                    <a:pt x="53" y="42"/>
                    <a:pt x="42" y="53"/>
                    <a:pt x="28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condensed"/>
                <a:cs typeface="Roboto condensed"/>
              </a:endParaRPr>
            </a:p>
          </p:txBody>
        </p:sp>
        <p:sp>
          <p:nvSpPr>
            <p:cNvPr id="30" name="Freeform 158"/>
            <p:cNvSpPr>
              <a:spLocks noEditPoints="1"/>
            </p:cNvSpPr>
            <p:nvPr/>
          </p:nvSpPr>
          <p:spPr bwMode="auto">
            <a:xfrm>
              <a:off x="192088" y="190501"/>
              <a:ext cx="122238" cy="122238"/>
            </a:xfrm>
            <a:custGeom>
              <a:avLst/>
              <a:gdLst>
                <a:gd name="T0" fmla="*/ 16 w 32"/>
                <a:gd name="T1" fmla="*/ 0 h 32"/>
                <a:gd name="T2" fmla="*/ 0 w 32"/>
                <a:gd name="T3" fmla="*/ 16 h 32"/>
                <a:gd name="T4" fmla="*/ 16 w 32"/>
                <a:gd name="T5" fmla="*/ 32 h 32"/>
                <a:gd name="T6" fmla="*/ 32 w 32"/>
                <a:gd name="T7" fmla="*/ 16 h 32"/>
                <a:gd name="T8" fmla="*/ 16 w 32"/>
                <a:gd name="T9" fmla="*/ 0 h 32"/>
                <a:gd name="T10" fmla="*/ 16 w 32"/>
                <a:gd name="T11" fmla="*/ 28 h 32"/>
                <a:gd name="T12" fmla="*/ 4 w 32"/>
                <a:gd name="T13" fmla="*/ 16 h 32"/>
                <a:gd name="T14" fmla="*/ 16 w 32"/>
                <a:gd name="T15" fmla="*/ 4 h 32"/>
                <a:gd name="T16" fmla="*/ 28 w 32"/>
                <a:gd name="T17" fmla="*/ 16 h 32"/>
                <a:gd name="T18" fmla="*/ 16 w 32"/>
                <a:gd name="T19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  <a:moveTo>
                    <a:pt x="16" y="28"/>
                  </a:moveTo>
                  <a:cubicBezTo>
                    <a:pt x="9" y="28"/>
                    <a:pt x="4" y="23"/>
                    <a:pt x="4" y="16"/>
                  </a:cubicBezTo>
                  <a:cubicBezTo>
                    <a:pt x="4" y="9"/>
                    <a:pt x="9" y="4"/>
                    <a:pt x="16" y="4"/>
                  </a:cubicBezTo>
                  <a:cubicBezTo>
                    <a:pt x="23" y="4"/>
                    <a:pt x="28" y="9"/>
                    <a:pt x="28" y="16"/>
                  </a:cubicBezTo>
                  <a:cubicBezTo>
                    <a:pt x="28" y="23"/>
                    <a:pt x="23" y="28"/>
                    <a:pt x="1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condensed"/>
                <a:cs typeface="Roboto condensed"/>
              </a:endParaRPr>
            </a:p>
          </p:txBody>
        </p:sp>
      </p:grpSp>
      <p:sp>
        <p:nvSpPr>
          <p:cNvPr id="31" name="TextBox 26"/>
          <p:cNvSpPr txBox="1"/>
          <p:nvPr/>
        </p:nvSpPr>
        <p:spPr>
          <a:xfrm>
            <a:off x="199302" y="4505655"/>
            <a:ext cx="2554499" cy="1132642"/>
          </a:xfrm>
          <a:prstGeom prst="rect">
            <a:avLst/>
          </a:prstGeom>
          <a:noFill/>
        </p:spPr>
        <p:txBody>
          <a:bodyPr wrap="square" lIns="91464" tIns="45732" rIns="91464" bIns="45732" rtlCol="0">
            <a:spAutoFit/>
          </a:bodyPr>
          <a:lstStyle/>
          <a:p>
            <a:pPr algn="ctr" defTabSz="1218565">
              <a:lnSpc>
                <a:spcPct val="130000"/>
              </a:lnSpc>
              <a:defRPr/>
            </a:pPr>
            <a:r>
              <a:rPr lang="zh-CN" altLang="en-US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</a:rPr>
              <a:t>痛点</a:t>
            </a:r>
            <a:endParaRPr lang="en-US" altLang="zh-CN" kern="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</a:endParaRPr>
          </a:p>
          <a:p>
            <a:pPr algn="ctr" defTabSz="1218565">
              <a:lnSpc>
                <a:spcPct val="130000"/>
              </a:lnSpc>
              <a:defRPr/>
            </a:pPr>
            <a:r>
              <a:rPr lang="zh-CN" alt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</a:rPr>
              <a:t>那些年我们遇到的痛点</a:t>
            </a:r>
            <a:endParaRPr lang="zh-CN" altLang="en-US" sz="1400" kern="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</a:endParaRPr>
          </a:p>
          <a:p>
            <a:pPr defTabSz="1218565">
              <a:lnSpc>
                <a:spcPct val="130000"/>
              </a:lnSpc>
              <a:defRPr/>
            </a:pPr>
            <a:endParaRPr lang="zh-CN" altLang="en-US" sz="1400" kern="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6237144" y="3532896"/>
            <a:ext cx="1079115" cy="1079115"/>
            <a:chOff x="4677858" y="2649672"/>
            <a:chExt cx="809336" cy="809336"/>
          </a:xfrm>
          <a:solidFill>
            <a:srgbClr val="0070C0"/>
          </a:solidFill>
        </p:grpSpPr>
        <p:sp>
          <p:nvSpPr>
            <p:cNvPr id="36" name="椭圆 35"/>
            <p:cNvSpPr/>
            <p:nvPr/>
          </p:nvSpPr>
          <p:spPr>
            <a:xfrm>
              <a:off x="4677858" y="2649672"/>
              <a:ext cx="809336" cy="80933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4699124" y="2676239"/>
              <a:ext cx="766804" cy="766800"/>
            </a:xfrm>
            <a:prstGeom prst="ellipse">
              <a:avLst/>
            </a:pr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2700000" scaled="1"/>
            </a:gradFill>
            <a:ln w="25400" cap="flat" cmpd="sng" algn="ctr">
              <a:noFill/>
              <a:prstDash val="solid"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kern="0" dirty="0">
                  <a:latin typeface="Calibri" panose="020F0502020204030204"/>
                  <a:ea typeface="微软雅黑" panose="020B0503020204020204" pitchFamily="34" charset="-122"/>
                </a:rPr>
                <a:t>How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852344" y="2350944"/>
            <a:ext cx="1079115" cy="1079115"/>
            <a:chOff x="4677858" y="2649672"/>
            <a:chExt cx="809336" cy="809336"/>
          </a:xfrm>
          <a:solidFill>
            <a:srgbClr val="0070C0"/>
          </a:solidFill>
        </p:grpSpPr>
        <p:sp>
          <p:nvSpPr>
            <p:cNvPr id="39" name="椭圆 38"/>
            <p:cNvSpPr/>
            <p:nvPr/>
          </p:nvSpPr>
          <p:spPr>
            <a:xfrm>
              <a:off x="4677858" y="2649672"/>
              <a:ext cx="809336" cy="809336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4693437" y="2670552"/>
              <a:ext cx="778179" cy="778174"/>
            </a:xfrm>
            <a:prstGeom prst="ellipse">
              <a:avLst/>
            </a:pr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2700000" scaled="1"/>
            </a:gradFill>
            <a:ln w="25400" cap="flat" cmpd="sng" algn="ctr">
              <a:noFill/>
              <a:prstDash val="solid"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800" kern="0" noProof="0" dirty="0">
                  <a:solidFill>
                    <a:prstClr val="white"/>
                  </a:solidFill>
                  <a:latin typeface="Calibri" panose="020F0502020204030204"/>
                  <a:ea typeface="微软雅黑" panose="020B0503020204020204" pitchFamily="34" charset="-122"/>
                </a:rPr>
                <a:t>Why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pic>
        <p:nvPicPr>
          <p:cNvPr id="41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1" cstate="email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840259" y="1601260"/>
            <a:ext cx="2385979" cy="238597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9002762" y="1277382"/>
            <a:ext cx="2705311" cy="2705311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矩形 42"/>
          <p:cNvSpPr/>
          <p:nvPr/>
        </p:nvSpPr>
        <p:spPr>
          <a:xfrm>
            <a:off x="9905379" y="2317392"/>
            <a:ext cx="1195651" cy="700783"/>
          </a:xfrm>
          <a:prstGeom prst="rect">
            <a:avLst/>
          </a:prstGeom>
        </p:spPr>
        <p:txBody>
          <a:bodyPr wrap="square" lIns="91452" tIns="45727" rIns="91452" bIns="45727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rPr>
              <a:t>Do</a:t>
            </a:r>
            <a:endParaRPr lang="zh-CN" altLang="en-US" sz="3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</a:endParaRPr>
          </a:p>
        </p:txBody>
      </p:sp>
      <p:sp>
        <p:nvSpPr>
          <p:cNvPr id="44" name="TextBox 26"/>
          <p:cNvSpPr txBox="1"/>
          <p:nvPr/>
        </p:nvSpPr>
        <p:spPr>
          <a:xfrm>
            <a:off x="2811205" y="4895747"/>
            <a:ext cx="2554499" cy="852565"/>
          </a:xfrm>
          <a:prstGeom prst="rect">
            <a:avLst/>
          </a:prstGeom>
          <a:noFill/>
        </p:spPr>
        <p:txBody>
          <a:bodyPr wrap="square" lIns="91464" tIns="45732" rIns="91464" bIns="45732" rtlCol="0">
            <a:spAutoFit/>
          </a:bodyPr>
          <a:lstStyle/>
          <a:p>
            <a:pPr algn="ctr" defTabSz="1218565">
              <a:lnSpc>
                <a:spcPct val="130000"/>
              </a:lnSpc>
              <a:defRPr/>
            </a:pPr>
            <a:r>
              <a:rPr lang="zh-CN" altLang="en-US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</a:rPr>
              <a:t>想法</a:t>
            </a:r>
            <a:endParaRPr lang="en-US" altLang="zh-CN" kern="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</a:endParaRPr>
          </a:p>
          <a:p>
            <a:pPr algn="ctr" defTabSz="1218565">
              <a:lnSpc>
                <a:spcPct val="130000"/>
              </a:lnSpc>
              <a:defRPr/>
            </a:pPr>
            <a:r>
              <a:rPr lang="zh-CN" alt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</a:rPr>
              <a:t>怎么做才能解决痛点</a:t>
            </a:r>
            <a:endParaRPr lang="zh-CN" altLang="en-US" sz="1400" kern="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</a:endParaRPr>
          </a:p>
        </p:txBody>
      </p:sp>
      <p:sp>
        <p:nvSpPr>
          <p:cNvPr id="45" name="TextBox 26"/>
          <p:cNvSpPr txBox="1"/>
          <p:nvPr/>
        </p:nvSpPr>
        <p:spPr>
          <a:xfrm>
            <a:off x="5365704" y="5544174"/>
            <a:ext cx="2554499" cy="1132642"/>
          </a:xfrm>
          <a:prstGeom prst="rect">
            <a:avLst/>
          </a:prstGeom>
          <a:noFill/>
        </p:spPr>
        <p:txBody>
          <a:bodyPr wrap="square" lIns="91464" tIns="45732" rIns="91464" bIns="45732" rtlCol="0">
            <a:spAutoFit/>
          </a:bodyPr>
          <a:lstStyle/>
          <a:p>
            <a:pPr algn="ctr" defTabSz="1218565">
              <a:lnSpc>
                <a:spcPct val="130000"/>
              </a:lnSpc>
              <a:defRPr/>
            </a:pPr>
            <a:r>
              <a:rPr lang="zh-CN" altLang="en-US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</a:rPr>
              <a:t>设计</a:t>
            </a:r>
            <a:endParaRPr lang="en-US" altLang="zh-CN" kern="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</a:endParaRPr>
          </a:p>
          <a:p>
            <a:pPr algn="ctr" defTabSz="1218565">
              <a:lnSpc>
                <a:spcPct val="130000"/>
              </a:lnSpc>
              <a:defRPr/>
            </a:pPr>
            <a:r>
              <a:rPr lang="zh-CN" alt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</a:rPr>
              <a:t>一步一个脚印，</a:t>
            </a:r>
            <a:endParaRPr lang="en-US" altLang="zh-CN" sz="1400" kern="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</a:endParaRPr>
          </a:p>
          <a:p>
            <a:pPr algn="ctr" defTabSz="1218565">
              <a:lnSpc>
                <a:spcPct val="130000"/>
              </a:lnSpc>
              <a:defRPr/>
            </a:pPr>
            <a:r>
              <a:rPr lang="zh-CN" alt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</a:rPr>
              <a:t>好的设计是成功的一半</a:t>
            </a:r>
            <a:endParaRPr lang="zh-CN" altLang="en-US" sz="1400" kern="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</a:endParaRPr>
          </a:p>
        </p:txBody>
      </p:sp>
      <p:sp>
        <p:nvSpPr>
          <p:cNvPr id="46" name="TextBox 26"/>
          <p:cNvSpPr txBox="1"/>
          <p:nvPr/>
        </p:nvSpPr>
        <p:spPr>
          <a:xfrm>
            <a:off x="8861702" y="4857745"/>
            <a:ext cx="2554499" cy="1132642"/>
          </a:xfrm>
          <a:prstGeom prst="rect">
            <a:avLst/>
          </a:prstGeom>
          <a:noFill/>
        </p:spPr>
        <p:txBody>
          <a:bodyPr wrap="square" lIns="91464" tIns="45732" rIns="91464" bIns="45732" rtlCol="0">
            <a:spAutoFit/>
          </a:bodyPr>
          <a:lstStyle/>
          <a:p>
            <a:pPr algn="ctr" defTabSz="1218565">
              <a:lnSpc>
                <a:spcPct val="130000"/>
              </a:lnSpc>
              <a:defRPr/>
            </a:pPr>
            <a:r>
              <a:rPr lang="zh-CN" altLang="en-US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</a:rPr>
              <a:t>实施</a:t>
            </a:r>
            <a:endParaRPr lang="en-US" altLang="zh-CN" kern="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</a:endParaRPr>
          </a:p>
          <a:p>
            <a:pPr algn="ctr" defTabSz="1218565">
              <a:lnSpc>
                <a:spcPct val="130000"/>
              </a:lnSpc>
              <a:defRPr/>
            </a:pPr>
            <a:r>
              <a:rPr lang="zh-CN" alt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</a:rPr>
              <a:t>千里之行始于足下，</a:t>
            </a:r>
            <a:endParaRPr lang="en-US" altLang="zh-CN" sz="1400" kern="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</a:endParaRPr>
          </a:p>
          <a:p>
            <a:pPr algn="ctr" defTabSz="1218565">
              <a:lnSpc>
                <a:spcPct val="130000"/>
              </a:lnSpc>
              <a:defRPr/>
            </a:pPr>
            <a:r>
              <a:rPr lang="zh-CN" alt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</a:rPr>
              <a:t>夜深人静时，做好事时</a:t>
            </a:r>
            <a:endParaRPr lang="en-US" altLang="zh-CN" sz="1400" kern="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11981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0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71129 -0.09537 C -0.71129 -0.09506 -0.56111 -0.16173 -0.47709 -0.14198 C -0.3724 -0.13272 -0.39549 -0.14753 -0.20712 0.02284 C -0.01875 0.19321 -0.04306 0.00463 3.05556E-6 8.64198E-7 " pathEditMode="relative" rAng="0" ptsTypes="assa">
                                          <p:cBhvr>
                                            <p:cTn id="18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56" y="1111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2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53" presetClass="entr" presetSubtype="16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42" presetClass="entr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3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5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7" presetID="2" presetClass="entr" presetSubtype="12" accel="52000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39" dur="12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40" dur="12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accel="52000" fill="hold" nodeType="withEffect" p14:presetBounceEnd="54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43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44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6" accel="52000" fill="hold" nodeType="withEffect" p14:presetBounceEnd="54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47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48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1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3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7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79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1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3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5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 animBg="1"/>
          <p:bldP spid="6" grpId="0" animBg="1"/>
          <p:bldP spid="25" grpId="0" animBg="1"/>
          <p:bldP spid="26" grpId="0" animBg="1"/>
          <p:bldP spid="31" grpId="0"/>
          <p:bldP spid="43" grpId="0"/>
          <p:bldP spid="44" grpId="0"/>
          <p:bldP spid="45" grpId="0"/>
          <p:bldP spid="4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0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71129 -0.09537 C -0.71129 -0.09506 -0.56111 -0.16173 -0.47709 -0.14198 C -0.3724 -0.13272 -0.39549 -0.14753 -0.20712 0.02284 C -0.01875 0.19321 -0.04306 0.00463 3.05556E-6 8.64198E-7 " pathEditMode="relative" rAng="0" ptsTypes="assa">
                                          <p:cBhvr>
                                            <p:cTn id="18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56" y="1111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2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53" presetClass="entr" presetSubtype="16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42" presetClass="entr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3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5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7" presetID="2" presetClass="entr" presetSubtype="12" accel="5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accel="52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6" accel="52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1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3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7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79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1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83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5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 animBg="1"/>
          <p:bldP spid="6" grpId="0" animBg="1"/>
          <p:bldP spid="25" grpId="0" animBg="1"/>
          <p:bldP spid="26" grpId="0" animBg="1"/>
          <p:bldP spid="31" grpId="0"/>
          <p:bldP spid="43" grpId="0"/>
          <p:bldP spid="44" grpId="0"/>
          <p:bldP spid="45" grpId="0"/>
          <p:bldP spid="46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908630" y="519521"/>
            <a:ext cx="8142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痛点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Why</a:t>
            </a:r>
            <a:endParaRPr lang="zh-CN" altLang="zh-CN" b="1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687971" y="675648"/>
            <a:ext cx="173159" cy="1731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3" name="图表 51"/>
          <p:cNvGraphicFramePr/>
          <p:nvPr/>
        </p:nvGraphicFramePr>
        <p:xfrm>
          <a:off x="908630" y="1591797"/>
          <a:ext cx="4951700" cy="2766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7" name="矩形 57"/>
          <p:cNvSpPr/>
          <p:nvPr/>
        </p:nvSpPr>
        <p:spPr>
          <a:xfrm>
            <a:off x="908630" y="4960285"/>
            <a:ext cx="44014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方法数和界面模块数翻倍</a:t>
            </a:r>
            <a:endParaRPr lang="zh-CN" altLang="en-US" sz="2400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graphicFrame>
        <p:nvGraphicFramePr>
          <p:cNvPr id="49" name="图表 48"/>
          <p:cNvGraphicFramePr/>
          <p:nvPr/>
        </p:nvGraphicFramePr>
        <p:xfrm>
          <a:off x="6502678" y="1726735"/>
          <a:ext cx="5690910" cy="3418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0" name="矩形 57"/>
          <p:cNvSpPr/>
          <p:nvPr/>
        </p:nvSpPr>
        <p:spPr>
          <a:xfrm>
            <a:off x="6850902" y="5297351"/>
            <a:ext cx="44014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首页模块</a:t>
            </a:r>
            <a:endParaRPr lang="zh-CN" altLang="en-US" sz="2400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31637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 animBg="1"/>
      <p:bldGraphic spid="43" grpId="0">
        <p:bldAsOne/>
      </p:bldGraphic>
      <p:bldGraphic spid="49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28950" y="520791"/>
            <a:ext cx="8142987" cy="540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zh-CN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想法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Whate: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组件化</a:t>
            </a:r>
            <a:r>
              <a:rPr lang="zh-CN" altLang="zh-CN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优点</a:t>
            </a:r>
            <a:endParaRPr lang="zh-CN" altLang="zh-CN" b="1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椭圆 4"/>
          <p:cNvSpPr/>
          <p:nvPr/>
        </p:nvSpPr>
        <p:spPr>
          <a:xfrm>
            <a:off x="687971" y="675648"/>
            <a:ext cx="173159" cy="1731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705485" y="1740535"/>
            <a:ext cx="2339975" cy="2281555"/>
            <a:chOff x="3386125" y="1728033"/>
            <a:chExt cx="2493057" cy="2493055"/>
          </a:xfrm>
        </p:grpSpPr>
        <p:grpSp>
          <p:nvGrpSpPr>
            <p:cNvPr id="7" name="组合 6"/>
            <p:cNvGrpSpPr/>
            <p:nvPr/>
          </p:nvGrpSpPr>
          <p:grpSpPr>
            <a:xfrm>
              <a:off x="3386125" y="1728033"/>
              <a:ext cx="2493057" cy="249305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2" name="同心圆 1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392112" y="760413"/>
                <a:ext cx="3825874" cy="38258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3390972" y="1772816"/>
              <a:ext cx="2439450" cy="2444927"/>
              <a:chOff x="800752" y="1176303"/>
              <a:chExt cx="2227424" cy="2232424"/>
            </a:xfrm>
          </p:grpSpPr>
          <p:sp>
            <p:nvSpPr>
              <p:cNvPr id="9" name="椭圆 1"/>
              <p:cNvSpPr/>
              <p:nvPr/>
            </p:nvSpPr>
            <p:spPr>
              <a:xfrm>
                <a:off x="800752" y="1176303"/>
                <a:ext cx="2227424" cy="2232424"/>
              </a:xfrm>
              <a:custGeom>
                <a:avLst/>
                <a:gdLst/>
                <a:ahLst/>
                <a:cxnLst/>
                <a:rect l="l" t="t" r="r" b="b"/>
                <a:pathLst>
                  <a:path w="2373418" h="2378746">
                    <a:moveTo>
                      <a:pt x="1189373" y="0"/>
                    </a:moveTo>
                    <a:lnTo>
                      <a:pt x="1189373" y="287688"/>
                    </a:lnTo>
                    <a:cubicBezTo>
                      <a:pt x="691386" y="287688"/>
                      <a:pt x="287688" y="691386"/>
                      <a:pt x="287688" y="1189373"/>
                    </a:cubicBezTo>
                    <a:cubicBezTo>
                      <a:pt x="287688" y="1687360"/>
                      <a:pt x="691386" y="2091058"/>
                      <a:pt x="1189373" y="2091058"/>
                    </a:cubicBezTo>
                    <a:cubicBezTo>
                      <a:pt x="1651642" y="2091058"/>
                      <a:pt x="2032663" y="1743194"/>
                      <a:pt x="2084369" y="1294891"/>
                    </a:cubicBezTo>
                    <a:lnTo>
                      <a:pt x="2373418" y="1294891"/>
                    </a:lnTo>
                    <a:cubicBezTo>
                      <a:pt x="2320695" y="1902370"/>
                      <a:pt x="1810666" y="2378746"/>
                      <a:pt x="1189373" y="2378746"/>
                    </a:cubicBezTo>
                    <a:cubicBezTo>
                      <a:pt x="532500" y="2378746"/>
                      <a:pt x="0" y="1846246"/>
                      <a:pt x="0" y="1189373"/>
                    </a:cubicBezTo>
                    <a:cubicBezTo>
                      <a:pt x="0" y="532500"/>
                      <a:pt x="532500" y="0"/>
                      <a:pt x="118937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67FC9"/>
                  </a:gs>
                  <a:gs pos="100000">
                    <a:srgbClr val="00B2CA"/>
                  </a:gs>
                </a:gsLst>
                <a:lin ang="27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1" name="TextBox 51"/>
              <p:cNvSpPr txBox="1"/>
              <p:nvPr/>
            </p:nvSpPr>
            <p:spPr>
              <a:xfrm>
                <a:off x="1228846" y="2051878"/>
                <a:ext cx="1411536" cy="482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并行开发</a:t>
                </a: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</p:grpSp>
      <p:sp>
        <p:nvSpPr>
          <p:cNvPr id="14" name="矩形 13"/>
          <p:cNvSpPr/>
          <p:nvPr/>
        </p:nvSpPr>
        <p:spPr>
          <a:xfrm>
            <a:off x="667385" y="4143375"/>
            <a:ext cx="2329180" cy="7747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1340" y="4307205"/>
            <a:ext cx="2407285" cy="1290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业务急速扩张，可以把开发人员分成很多组，每个组负责一个组件，彼此之间没有过多的依赖，可以单独调试打包。加快业务迭代速度。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962400" y="1680845"/>
            <a:ext cx="2255520" cy="2233295"/>
            <a:chOff x="6266445" y="1611556"/>
            <a:chExt cx="2493057" cy="2493055"/>
          </a:xfrm>
        </p:grpSpPr>
        <p:grpSp>
          <p:nvGrpSpPr>
            <p:cNvPr id="17" name="组合 16"/>
            <p:cNvGrpSpPr/>
            <p:nvPr/>
          </p:nvGrpSpPr>
          <p:grpSpPr>
            <a:xfrm>
              <a:off x="6266445" y="1611556"/>
              <a:ext cx="2493057" cy="249305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3" name="同心圆 2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392112" y="760413"/>
                <a:ext cx="3825874" cy="38258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6432542" y="2681299"/>
              <a:ext cx="2287665" cy="1423312"/>
              <a:chOff x="3577963" y="2005824"/>
              <a:chExt cx="2088831" cy="1299603"/>
            </a:xfrm>
          </p:grpSpPr>
          <p:sp>
            <p:nvSpPr>
              <p:cNvPr id="20" name="椭圆 1"/>
              <p:cNvSpPr/>
              <p:nvPr/>
            </p:nvSpPr>
            <p:spPr>
              <a:xfrm>
                <a:off x="3577963" y="2288243"/>
                <a:ext cx="2088831" cy="1017184"/>
              </a:xfrm>
              <a:custGeom>
                <a:avLst/>
                <a:gdLst/>
                <a:ahLst/>
                <a:cxnLst/>
                <a:rect l="l" t="t" r="r" b="b"/>
                <a:pathLst>
                  <a:path w="2088831" h="1017184">
                    <a:moveTo>
                      <a:pt x="1817562" y="0"/>
                    </a:moveTo>
                    <a:lnTo>
                      <a:pt x="2088831" y="0"/>
                    </a:lnTo>
                    <a:cubicBezTo>
                      <a:pt x="2039351" y="570111"/>
                      <a:pt x="1560695" y="1017184"/>
                      <a:pt x="977619" y="1017184"/>
                    </a:cubicBezTo>
                    <a:cubicBezTo>
                      <a:pt x="556457" y="1017184"/>
                      <a:pt x="189775" y="783931"/>
                      <a:pt x="0" y="439399"/>
                    </a:cubicBezTo>
                    <a:lnTo>
                      <a:pt x="248210" y="323051"/>
                    </a:lnTo>
                    <a:cubicBezTo>
                      <a:pt x="391494" y="577373"/>
                      <a:pt x="664725" y="747193"/>
                      <a:pt x="977619" y="747193"/>
                    </a:cubicBezTo>
                    <a:cubicBezTo>
                      <a:pt x="1411453" y="747193"/>
                      <a:pt x="1769037" y="420726"/>
                      <a:pt x="181756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67FC9"/>
                  </a:gs>
                  <a:gs pos="100000">
                    <a:srgbClr val="00B2CA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22" name="TextBox 61"/>
              <p:cNvSpPr txBox="1"/>
              <p:nvPr/>
            </p:nvSpPr>
            <p:spPr>
              <a:xfrm>
                <a:off x="3881095" y="2005824"/>
                <a:ext cx="1481692" cy="469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构建加速</a:t>
                </a: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</p:grpSp>
      <p:sp>
        <p:nvSpPr>
          <p:cNvPr id="26" name="矩形 25"/>
          <p:cNvSpPr/>
          <p:nvPr/>
        </p:nvSpPr>
        <p:spPr>
          <a:xfrm>
            <a:off x="3850005" y="4150995"/>
            <a:ext cx="2329180" cy="7747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743325" y="4314825"/>
            <a:ext cx="2514600" cy="1050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稳定的公共模块采用依赖库方式，提供给各个业务线使用，减少重复开发和维护工作量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，加快编译速度，提高开发效率。</a:t>
            </a:r>
            <a:endParaRPr 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6429375" y="1662430"/>
            <a:ext cx="2673350" cy="2203450"/>
            <a:chOff x="8905427" y="1611556"/>
            <a:chExt cx="2837907" cy="2493055"/>
          </a:xfrm>
        </p:grpSpPr>
        <p:grpSp>
          <p:nvGrpSpPr>
            <p:cNvPr id="29" name="组合 28"/>
            <p:cNvGrpSpPr/>
            <p:nvPr/>
          </p:nvGrpSpPr>
          <p:grpSpPr>
            <a:xfrm>
              <a:off x="9250277" y="1611556"/>
              <a:ext cx="2493057" cy="249305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4" name="同心圆 3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 rot="2100000">
                <a:off x="392112" y="760413"/>
                <a:ext cx="3825874" cy="38258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905427" y="2427559"/>
              <a:ext cx="2516295" cy="1126711"/>
              <a:chOff x="5835916" y="1774138"/>
              <a:chExt cx="2297589" cy="1028782"/>
            </a:xfrm>
          </p:grpSpPr>
          <p:sp>
            <p:nvSpPr>
              <p:cNvPr id="31" name="椭圆 1"/>
              <p:cNvSpPr/>
              <p:nvPr/>
            </p:nvSpPr>
            <p:spPr>
              <a:xfrm rot="2580000">
                <a:off x="5835916" y="1774138"/>
                <a:ext cx="1173991" cy="1028782"/>
              </a:xfrm>
              <a:custGeom>
                <a:avLst/>
                <a:gdLst/>
                <a:ahLst/>
                <a:cxnLst/>
                <a:rect l="l" t="t" r="r" b="b"/>
                <a:pathLst>
                  <a:path w="1173991" h="1028782">
                    <a:moveTo>
                      <a:pt x="0" y="0"/>
                    </a:moveTo>
                    <a:lnTo>
                      <a:pt x="270084" y="0"/>
                    </a:lnTo>
                    <a:cubicBezTo>
                      <a:pt x="313795" y="426278"/>
                      <a:pt x="673965" y="758791"/>
                      <a:pt x="1111797" y="758791"/>
                    </a:cubicBezTo>
                    <a:lnTo>
                      <a:pt x="1173991" y="755875"/>
                    </a:lnTo>
                    <a:lnTo>
                      <a:pt x="1173991" y="1025811"/>
                    </a:lnTo>
                    <a:cubicBezTo>
                      <a:pt x="1153450" y="1028208"/>
                      <a:pt x="1132691" y="1028782"/>
                      <a:pt x="1111797" y="1028782"/>
                    </a:cubicBezTo>
                    <a:cubicBezTo>
                      <a:pt x="524781" y="1028782"/>
                      <a:pt x="43600" y="575645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67FC9"/>
                  </a:gs>
                  <a:gs pos="100000">
                    <a:srgbClr val="00B2CA"/>
                  </a:gs>
                </a:gsLst>
                <a:lin ang="27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3" name="TextBox 69"/>
              <p:cNvSpPr txBox="1"/>
              <p:nvPr/>
            </p:nvSpPr>
            <p:spPr>
              <a:xfrm>
                <a:off x="6706002" y="2059197"/>
                <a:ext cx="1427503" cy="475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减少成本</a:t>
                </a: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</p:grpSp>
      <p:sp>
        <p:nvSpPr>
          <p:cNvPr id="36" name="矩形 35"/>
          <p:cNvSpPr/>
          <p:nvPr/>
        </p:nvSpPr>
        <p:spPr>
          <a:xfrm>
            <a:off x="6745605" y="4105275"/>
            <a:ext cx="2329180" cy="7747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665595" y="4269105"/>
            <a:ext cx="2437130" cy="5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降低团队成员熟悉项目的成本，降低项目的维护难度，做到专一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9490075" y="1684020"/>
            <a:ext cx="2348230" cy="2203450"/>
            <a:chOff x="9250277" y="1611556"/>
            <a:chExt cx="2493057" cy="2493055"/>
          </a:xfrm>
        </p:grpSpPr>
        <p:grpSp>
          <p:nvGrpSpPr>
            <p:cNvPr id="24" name="组合 23"/>
            <p:cNvGrpSpPr/>
            <p:nvPr/>
          </p:nvGrpSpPr>
          <p:grpSpPr>
            <a:xfrm>
              <a:off x="9250277" y="1611556"/>
              <a:ext cx="2493057" cy="249305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8" name="同心圆 3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392112" y="760413"/>
                <a:ext cx="3825874" cy="38258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9280937" y="2692154"/>
              <a:ext cx="2281369" cy="1412457"/>
              <a:chOff x="6178788" y="2015736"/>
              <a:chExt cx="2083082" cy="1289691"/>
            </a:xfrm>
          </p:grpSpPr>
          <p:sp>
            <p:nvSpPr>
              <p:cNvPr id="41" name="椭圆 1"/>
              <p:cNvSpPr/>
              <p:nvPr/>
            </p:nvSpPr>
            <p:spPr>
              <a:xfrm>
                <a:off x="6178788" y="2276645"/>
                <a:ext cx="1173991" cy="1028782"/>
              </a:xfrm>
              <a:custGeom>
                <a:avLst/>
                <a:gdLst/>
                <a:ahLst/>
                <a:cxnLst/>
                <a:rect l="l" t="t" r="r" b="b"/>
                <a:pathLst>
                  <a:path w="1173991" h="1028782">
                    <a:moveTo>
                      <a:pt x="0" y="0"/>
                    </a:moveTo>
                    <a:lnTo>
                      <a:pt x="270084" y="0"/>
                    </a:lnTo>
                    <a:cubicBezTo>
                      <a:pt x="313795" y="426278"/>
                      <a:pt x="673965" y="758791"/>
                      <a:pt x="1111797" y="758791"/>
                    </a:cubicBezTo>
                    <a:lnTo>
                      <a:pt x="1173991" y="755875"/>
                    </a:lnTo>
                    <a:lnTo>
                      <a:pt x="1173991" y="1025811"/>
                    </a:lnTo>
                    <a:cubicBezTo>
                      <a:pt x="1153450" y="1028208"/>
                      <a:pt x="1132691" y="1028782"/>
                      <a:pt x="1111797" y="1028782"/>
                    </a:cubicBezTo>
                    <a:cubicBezTo>
                      <a:pt x="524781" y="1028782"/>
                      <a:pt x="43600" y="575645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67FC9"/>
                  </a:gs>
                  <a:gs pos="100000">
                    <a:srgbClr val="00B2CA"/>
                  </a:gs>
                </a:gsLst>
                <a:lin ang="27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3" name="TextBox 69"/>
              <p:cNvSpPr txBox="1"/>
              <p:nvPr/>
            </p:nvSpPr>
            <p:spPr>
              <a:xfrm>
                <a:off x="6540742" y="2015736"/>
                <a:ext cx="1721128" cy="475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插件化铺路</a:t>
                </a: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</p:grpSp>
      <p:sp>
        <p:nvSpPr>
          <p:cNvPr id="44" name="矩形 43"/>
          <p:cNvSpPr/>
          <p:nvPr/>
        </p:nvSpPr>
        <p:spPr>
          <a:xfrm>
            <a:off x="9481185" y="4126865"/>
            <a:ext cx="2329180" cy="7747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401175" y="4290695"/>
            <a:ext cx="2437130" cy="5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按需下载，插件更新，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A/B test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数据统计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2677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  <p:bldP spid="14" grpId="0" animBg="1"/>
      <p:bldP spid="15" grpId="0"/>
      <p:bldP spid="26" grpId="0" animBg="1"/>
      <p:bldP spid="27" grpId="0"/>
      <p:bldP spid="36" grpId="0" animBg="1"/>
      <p:bldP spid="37" grpId="0"/>
      <p:bldP spid="44" grpId="0" animBg="1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052165" y="1357312"/>
            <a:ext cx="8142987" cy="770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苦逼的调研：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TALOS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塔罗斯(Talos)：巨人，青铜时代最后一人；守卫克里特岛。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5691873" y="2441872"/>
            <a:ext cx="810528" cy="1167802"/>
            <a:chOff x="6062786" y="3264486"/>
            <a:chExt cx="367323" cy="529237"/>
          </a:xfrm>
          <a:solidFill>
            <a:srgbClr val="959596">
              <a:lumMod val="20000"/>
              <a:lumOff val="80000"/>
              <a:alpha val="13000"/>
            </a:srgbClr>
          </a:solidFill>
        </p:grpSpPr>
        <p:sp>
          <p:nvSpPr>
            <p:cNvPr id="59" name="矩形 58"/>
            <p:cNvSpPr/>
            <p:nvPr/>
          </p:nvSpPr>
          <p:spPr>
            <a:xfrm rot="16200000" flipH="1">
              <a:off x="6074595" y="3301445"/>
              <a:ext cx="341610" cy="267692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sz="28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0" name="直角三角形 59"/>
            <p:cNvSpPr/>
            <p:nvPr/>
          </p:nvSpPr>
          <p:spPr>
            <a:xfrm rot="2700000" flipH="1">
              <a:off x="6062786" y="3426400"/>
              <a:ext cx="367323" cy="367323"/>
            </a:xfrm>
            <a:prstGeom prst="rtTriangl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sz="28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69" name="矩形 68"/>
          <p:cNvSpPr/>
          <p:nvPr/>
        </p:nvSpPr>
        <p:spPr>
          <a:xfrm>
            <a:off x="7603876" y="2547062"/>
            <a:ext cx="3301516" cy="408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ts val="198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sldjump"/>
              </a:rPr>
              <a:t>Small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603876" y="3672983"/>
            <a:ext cx="3301516" cy="408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ts val="198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腾讯Mars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603876" y="4826700"/>
            <a:ext cx="3301516" cy="408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ts val="198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阿里Atlas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52089" y="2743544"/>
            <a:ext cx="2430526" cy="636784"/>
            <a:chOff x="1014665" y="2743544"/>
            <a:chExt cx="2430526" cy="636784"/>
          </a:xfrm>
        </p:grpSpPr>
        <p:sp>
          <p:nvSpPr>
            <p:cNvPr id="29" name="矩形 28"/>
            <p:cNvSpPr/>
            <p:nvPr/>
          </p:nvSpPr>
          <p:spPr>
            <a:xfrm>
              <a:off x="1014665" y="2858039"/>
              <a:ext cx="2089612" cy="4076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8" tIns="45713" rIns="91428" bIns="45713">
              <a:spAutoFit/>
            </a:bodyPr>
            <a:lstStyle/>
            <a:p>
              <a:pPr>
                <a:lnSpc>
                  <a:spcPts val="1980"/>
                </a:lnSpc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阿里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Andfix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2813503" y="2743544"/>
              <a:ext cx="631688" cy="636784"/>
              <a:chOff x="3041651" y="3326606"/>
              <a:chExt cx="631825" cy="636588"/>
            </a:xfrm>
          </p:grpSpPr>
          <p:sp>
            <p:nvSpPr>
              <p:cNvPr id="31" name="Oval 9"/>
              <p:cNvSpPr>
                <a:spLocks noChangeArrowheads="1"/>
              </p:cNvSpPr>
              <p:nvPr/>
            </p:nvSpPr>
            <p:spPr bwMode="auto">
              <a:xfrm>
                <a:off x="3041651" y="3326606"/>
                <a:ext cx="631825" cy="636588"/>
              </a:xfrm>
              <a:prstGeom prst="ellipse">
                <a:avLst/>
              </a:prstGeom>
              <a:gradFill>
                <a:gsLst>
                  <a:gs pos="0">
                    <a:srgbClr val="067FC9"/>
                  </a:gs>
                  <a:gs pos="100000">
                    <a:srgbClr val="00B2CA"/>
                  </a:gs>
                </a:gsLst>
                <a:lin ang="2700000" scaled="1"/>
              </a:gradFill>
              <a:ln>
                <a:solidFill>
                  <a:srgbClr val="FFFFFF"/>
                </a:solidFill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85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" name="Freeform 10"/>
              <p:cNvSpPr/>
              <p:nvPr/>
            </p:nvSpPr>
            <p:spPr bwMode="auto">
              <a:xfrm>
                <a:off x="3378201" y="3469481"/>
                <a:ext cx="206375" cy="342900"/>
              </a:xfrm>
              <a:custGeom>
                <a:avLst/>
                <a:gdLst>
                  <a:gd name="T0" fmla="*/ 216 w 252"/>
                  <a:gd name="T1" fmla="*/ 252 h 418"/>
                  <a:gd name="T2" fmla="*/ 136 w 252"/>
                  <a:gd name="T3" fmla="*/ 321 h 418"/>
                  <a:gd name="T4" fmla="*/ 58 w 252"/>
                  <a:gd name="T5" fmla="*/ 388 h 418"/>
                  <a:gd name="T6" fmla="*/ 0 w 252"/>
                  <a:gd name="T7" fmla="*/ 350 h 418"/>
                  <a:gd name="T8" fmla="*/ 34 w 252"/>
                  <a:gd name="T9" fmla="*/ 321 h 418"/>
                  <a:gd name="T10" fmla="*/ 115 w 252"/>
                  <a:gd name="T11" fmla="*/ 252 h 418"/>
                  <a:gd name="T12" fmla="*/ 112 w 252"/>
                  <a:gd name="T13" fmla="*/ 154 h 418"/>
                  <a:gd name="T14" fmla="*/ 34 w 252"/>
                  <a:gd name="T15" fmla="*/ 88 h 418"/>
                  <a:gd name="T16" fmla="*/ 0 w 252"/>
                  <a:gd name="T17" fmla="*/ 58 h 418"/>
                  <a:gd name="T18" fmla="*/ 55 w 252"/>
                  <a:gd name="T19" fmla="*/ 19 h 418"/>
                  <a:gd name="T20" fmla="*/ 136 w 252"/>
                  <a:gd name="T21" fmla="*/ 88 h 418"/>
                  <a:gd name="T22" fmla="*/ 213 w 252"/>
                  <a:gd name="T23" fmla="*/ 154 h 418"/>
                  <a:gd name="T24" fmla="*/ 216 w 252"/>
                  <a:gd name="T25" fmla="*/ 252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2" h="418">
                    <a:moveTo>
                      <a:pt x="216" y="252"/>
                    </a:moveTo>
                    <a:lnTo>
                      <a:pt x="136" y="321"/>
                    </a:lnTo>
                    <a:cubicBezTo>
                      <a:pt x="110" y="343"/>
                      <a:pt x="84" y="365"/>
                      <a:pt x="58" y="388"/>
                    </a:cubicBezTo>
                    <a:cubicBezTo>
                      <a:pt x="21" y="418"/>
                      <a:pt x="5" y="397"/>
                      <a:pt x="0" y="350"/>
                    </a:cubicBezTo>
                    <a:lnTo>
                      <a:pt x="34" y="321"/>
                    </a:lnTo>
                    <a:lnTo>
                      <a:pt x="115" y="252"/>
                    </a:lnTo>
                    <a:cubicBezTo>
                      <a:pt x="143" y="221"/>
                      <a:pt x="150" y="189"/>
                      <a:pt x="112" y="154"/>
                    </a:cubicBezTo>
                    <a:cubicBezTo>
                      <a:pt x="86" y="132"/>
                      <a:pt x="60" y="110"/>
                      <a:pt x="34" y="88"/>
                    </a:cubicBezTo>
                    <a:lnTo>
                      <a:pt x="0" y="58"/>
                    </a:lnTo>
                    <a:cubicBezTo>
                      <a:pt x="4" y="4"/>
                      <a:pt x="25" y="0"/>
                      <a:pt x="55" y="19"/>
                    </a:cubicBezTo>
                    <a:lnTo>
                      <a:pt x="136" y="88"/>
                    </a:lnTo>
                    <a:cubicBezTo>
                      <a:pt x="162" y="110"/>
                      <a:pt x="188" y="132"/>
                      <a:pt x="213" y="154"/>
                    </a:cubicBezTo>
                    <a:cubicBezTo>
                      <a:pt x="252" y="189"/>
                      <a:pt x="244" y="221"/>
                      <a:pt x="216" y="25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85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Freeform 11"/>
              <p:cNvSpPr/>
              <p:nvPr/>
            </p:nvSpPr>
            <p:spPr bwMode="auto">
              <a:xfrm>
                <a:off x="3182938" y="3469481"/>
                <a:ext cx="206375" cy="342900"/>
              </a:xfrm>
              <a:custGeom>
                <a:avLst/>
                <a:gdLst>
                  <a:gd name="T0" fmla="*/ 217 w 252"/>
                  <a:gd name="T1" fmla="*/ 252 h 418"/>
                  <a:gd name="T2" fmla="*/ 136 w 252"/>
                  <a:gd name="T3" fmla="*/ 321 h 418"/>
                  <a:gd name="T4" fmla="*/ 59 w 252"/>
                  <a:gd name="T5" fmla="*/ 388 h 418"/>
                  <a:gd name="T6" fmla="*/ 0 w 252"/>
                  <a:gd name="T7" fmla="*/ 350 h 418"/>
                  <a:gd name="T8" fmla="*/ 35 w 252"/>
                  <a:gd name="T9" fmla="*/ 321 h 418"/>
                  <a:gd name="T10" fmla="*/ 115 w 252"/>
                  <a:gd name="T11" fmla="*/ 252 h 418"/>
                  <a:gd name="T12" fmla="*/ 112 w 252"/>
                  <a:gd name="T13" fmla="*/ 154 h 418"/>
                  <a:gd name="T14" fmla="*/ 35 w 252"/>
                  <a:gd name="T15" fmla="*/ 88 h 418"/>
                  <a:gd name="T16" fmla="*/ 0 w 252"/>
                  <a:gd name="T17" fmla="*/ 58 h 418"/>
                  <a:gd name="T18" fmla="*/ 56 w 252"/>
                  <a:gd name="T19" fmla="*/ 19 h 418"/>
                  <a:gd name="T20" fmla="*/ 136 w 252"/>
                  <a:gd name="T21" fmla="*/ 88 h 418"/>
                  <a:gd name="T22" fmla="*/ 214 w 252"/>
                  <a:gd name="T23" fmla="*/ 154 h 418"/>
                  <a:gd name="T24" fmla="*/ 217 w 252"/>
                  <a:gd name="T25" fmla="*/ 252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2" h="418">
                    <a:moveTo>
                      <a:pt x="217" y="252"/>
                    </a:moveTo>
                    <a:lnTo>
                      <a:pt x="136" y="321"/>
                    </a:lnTo>
                    <a:cubicBezTo>
                      <a:pt x="110" y="343"/>
                      <a:pt x="84" y="365"/>
                      <a:pt x="59" y="388"/>
                    </a:cubicBezTo>
                    <a:cubicBezTo>
                      <a:pt x="21" y="418"/>
                      <a:pt x="6" y="397"/>
                      <a:pt x="0" y="350"/>
                    </a:cubicBezTo>
                    <a:lnTo>
                      <a:pt x="35" y="321"/>
                    </a:lnTo>
                    <a:lnTo>
                      <a:pt x="115" y="252"/>
                    </a:lnTo>
                    <a:cubicBezTo>
                      <a:pt x="143" y="221"/>
                      <a:pt x="150" y="189"/>
                      <a:pt x="112" y="154"/>
                    </a:cubicBezTo>
                    <a:cubicBezTo>
                      <a:pt x="86" y="132"/>
                      <a:pt x="60" y="110"/>
                      <a:pt x="35" y="88"/>
                    </a:cubicBezTo>
                    <a:lnTo>
                      <a:pt x="0" y="58"/>
                    </a:lnTo>
                    <a:cubicBezTo>
                      <a:pt x="4" y="4"/>
                      <a:pt x="26" y="0"/>
                      <a:pt x="56" y="19"/>
                    </a:cubicBezTo>
                    <a:lnTo>
                      <a:pt x="136" y="88"/>
                    </a:lnTo>
                    <a:cubicBezTo>
                      <a:pt x="162" y="110"/>
                      <a:pt x="188" y="132"/>
                      <a:pt x="214" y="154"/>
                    </a:cubicBezTo>
                    <a:cubicBezTo>
                      <a:pt x="252" y="189"/>
                      <a:pt x="245" y="221"/>
                      <a:pt x="217" y="25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85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636620" y="4300176"/>
            <a:ext cx="2845995" cy="636905"/>
            <a:chOff x="636620" y="4300176"/>
            <a:chExt cx="2845995" cy="636905"/>
          </a:xfrm>
        </p:grpSpPr>
        <p:sp>
          <p:nvSpPr>
            <p:cNvPr id="34" name="矩形 33"/>
            <p:cNvSpPr/>
            <p:nvPr/>
          </p:nvSpPr>
          <p:spPr>
            <a:xfrm>
              <a:off x="636620" y="4529411"/>
              <a:ext cx="2355215" cy="4076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8" tIns="45713" rIns="91428" bIns="45713">
              <a:spAutoFit/>
            </a:bodyPr>
            <a:lstStyle/>
            <a:p>
              <a:pPr>
                <a:lnSpc>
                  <a:spcPts val="1980"/>
                </a:lnSpc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携程DynamicAPK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850927" y="4300176"/>
              <a:ext cx="631688" cy="636784"/>
              <a:chOff x="3041651" y="3326606"/>
              <a:chExt cx="631825" cy="636588"/>
            </a:xfrm>
          </p:grpSpPr>
          <p:sp>
            <p:nvSpPr>
              <p:cNvPr id="36" name="Oval 9"/>
              <p:cNvSpPr>
                <a:spLocks noChangeArrowheads="1"/>
              </p:cNvSpPr>
              <p:nvPr/>
            </p:nvSpPr>
            <p:spPr bwMode="auto">
              <a:xfrm>
                <a:off x="3041651" y="3326606"/>
                <a:ext cx="631825" cy="636588"/>
              </a:xfrm>
              <a:prstGeom prst="ellipse">
                <a:avLst/>
              </a:prstGeom>
              <a:gradFill>
                <a:gsLst>
                  <a:gs pos="0">
                    <a:srgbClr val="067FC9"/>
                  </a:gs>
                  <a:gs pos="100000">
                    <a:srgbClr val="00B2CA"/>
                  </a:gs>
                </a:gsLst>
                <a:lin ang="2700000" scaled="1"/>
              </a:gradFill>
              <a:ln>
                <a:solidFill>
                  <a:srgbClr val="FFFFFF"/>
                </a:solidFill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85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" name="Freeform 10"/>
              <p:cNvSpPr/>
              <p:nvPr/>
            </p:nvSpPr>
            <p:spPr bwMode="auto">
              <a:xfrm>
                <a:off x="3378201" y="3469481"/>
                <a:ext cx="206375" cy="342900"/>
              </a:xfrm>
              <a:custGeom>
                <a:avLst/>
                <a:gdLst>
                  <a:gd name="T0" fmla="*/ 216 w 252"/>
                  <a:gd name="T1" fmla="*/ 252 h 418"/>
                  <a:gd name="T2" fmla="*/ 136 w 252"/>
                  <a:gd name="T3" fmla="*/ 321 h 418"/>
                  <a:gd name="T4" fmla="*/ 58 w 252"/>
                  <a:gd name="T5" fmla="*/ 388 h 418"/>
                  <a:gd name="T6" fmla="*/ 0 w 252"/>
                  <a:gd name="T7" fmla="*/ 350 h 418"/>
                  <a:gd name="T8" fmla="*/ 34 w 252"/>
                  <a:gd name="T9" fmla="*/ 321 h 418"/>
                  <a:gd name="T10" fmla="*/ 115 w 252"/>
                  <a:gd name="T11" fmla="*/ 252 h 418"/>
                  <a:gd name="T12" fmla="*/ 112 w 252"/>
                  <a:gd name="T13" fmla="*/ 154 h 418"/>
                  <a:gd name="T14" fmla="*/ 34 w 252"/>
                  <a:gd name="T15" fmla="*/ 88 h 418"/>
                  <a:gd name="T16" fmla="*/ 0 w 252"/>
                  <a:gd name="T17" fmla="*/ 58 h 418"/>
                  <a:gd name="T18" fmla="*/ 55 w 252"/>
                  <a:gd name="T19" fmla="*/ 19 h 418"/>
                  <a:gd name="T20" fmla="*/ 136 w 252"/>
                  <a:gd name="T21" fmla="*/ 88 h 418"/>
                  <a:gd name="T22" fmla="*/ 213 w 252"/>
                  <a:gd name="T23" fmla="*/ 154 h 418"/>
                  <a:gd name="T24" fmla="*/ 216 w 252"/>
                  <a:gd name="T25" fmla="*/ 252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2" h="418">
                    <a:moveTo>
                      <a:pt x="216" y="252"/>
                    </a:moveTo>
                    <a:lnTo>
                      <a:pt x="136" y="321"/>
                    </a:lnTo>
                    <a:cubicBezTo>
                      <a:pt x="110" y="343"/>
                      <a:pt x="84" y="365"/>
                      <a:pt x="58" y="388"/>
                    </a:cubicBezTo>
                    <a:cubicBezTo>
                      <a:pt x="21" y="418"/>
                      <a:pt x="5" y="397"/>
                      <a:pt x="0" y="350"/>
                    </a:cubicBezTo>
                    <a:lnTo>
                      <a:pt x="34" y="321"/>
                    </a:lnTo>
                    <a:lnTo>
                      <a:pt x="115" y="252"/>
                    </a:lnTo>
                    <a:cubicBezTo>
                      <a:pt x="143" y="221"/>
                      <a:pt x="150" y="189"/>
                      <a:pt x="112" y="154"/>
                    </a:cubicBezTo>
                    <a:cubicBezTo>
                      <a:pt x="86" y="132"/>
                      <a:pt x="60" y="110"/>
                      <a:pt x="34" y="88"/>
                    </a:cubicBezTo>
                    <a:lnTo>
                      <a:pt x="0" y="58"/>
                    </a:lnTo>
                    <a:cubicBezTo>
                      <a:pt x="4" y="4"/>
                      <a:pt x="25" y="0"/>
                      <a:pt x="55" y="19"/>
                    </a:cubicBezTo>
                    <a:lnTo>
                      <a:pt x="136" y="88"/>
                    </a:lnTo>
                    <a:cubicBezTo>
                      <a:pt x="162" y="110"/>
                      <a:pt x="188" y="132"/>
                      <a:pt x="213" y="154"/>
                    </a:cubicBezTo>
                    <a:cubicBezTo>
                      <a:pt x="252" y="189"/>
                      <a:pt x="244" y="221"/>
                      <a:pt x="216" y="25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85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" name="Freeform 11"/>
              <p:cNvSpPr/>
              <p:nvPr/>
            </p:nvSpPr>
            <p:spPr bwMode="auto">
              <a:xfrm>
                <a:off x="3182938" y="3469481"/>
                <a:ext cx="206375" cy="342900"/>
              </a:xfrm>
              <a:custGeom>
                <a:avLst/>
                <a:gdLst>
                  <a:gd name="T0" fmla="*/ 217 w 252"/>
                  <a:gd name="T1" fmla="*/ 252 h 418"/>
                  <a:gd name="T2" fmla="*/ 136 w 252"/>
                  <a:gd name="T3" fmla="*/ 321 h 418"/>
                  <a:gd name="T4" fmla="*/ 59 w 252"/>
                  <a:gd name="T5" fmla="*/ 388 h 418"/>
                  <a:gd name="T6" fmla="*/ 0 w 252"/>
                  <a:gd name="T7" fmla="*/ 350 h 418"/>
                  <a:gd name="T8" fmla="*/ 35 w 252"/>
                  <a:gd name="T9" fmla="*/ 321 h 418"/>
                  <a:gd name="T10" fmla="*/ 115 w 252"/>
                  <a:gd name="T11" fmla="*/ 252 h 418"/>
                  <a:gd name="T12" fmla="*/ 112 w 252"/>
                  <a:gd name="T13" fmla="*/ 154 h 418"/>
                  <a:gd name="T14" fmla="*/ 35 w 252"/>
                  <a:gd name="T15" fmla="*/ 88 h 418"/>
                  <a:gd name="T16" fmla="*/ 0 w 252"/>
                  <a:gd name="T17" fmla="*/ 58 h 418"/>
                  <a:gd name="T18" fmla="*/ 56 w 252"/>
                  <a:gd name="T19" fmla="*/ 19 h 418"/>
                  <a:gd name="T20" fmla="*/ 136 w 252"/>
                  <a:gd name="T21" fmla="*/ 88 h 418"/>
                  <a:gd name="T22" fmla="*/ 214 w 252"/>
                  <a:gd name="T23" fmla="*/ 154 h 418"/>
                  <a:gd name="T24" fmla="*/ 217 w 252"/>
                  <a:gd name="T25" fmla="*/ 252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2" h="418">
                    <a:moveTo>
                      <a:pt x="217" y="252"/>
                    </a:moveTo>
                    <a:lnTo>
                      <a:pt x="136" y="321"/>
                    </a:lnTo>
                    <a:cubicBezTo>
                      <a:pt x="110" y="343"/>
                      <a:pt x="84" y="365"/>
                      <a:pt x="59" y="388"/>
                    </a:cubicBezTo>
                    <a:cubicBezTo>
                      <a:pt x="21" y="418"/>
                      <a:pt x="6" y="397"/>
                      <a:pt x="0" y="350"/>
                    </a:cubicBezTo>
                    <a:lnTo>
                      <a:pt x="35" y="321"/>
                    </a:lnTo>
                    <a:lnTo>
                      <a:pt x="115" y="252"/>
                    </a:lnTo>
                    <a:cubicBezTo>
                      <a:pt x="143" y="221"/>
                      <a:pt x="150" y="189"/>
                      <a:pt x="112" y="154"/>
                    </a:cubicBezTo>
                    <a:cubicBezTo>
                      <a:pt x="86" y="132"/>
                      <a:pt x="60" y="110"/>
                      <a:pt x="35" y="88"/>
                    </a:cubicBezTo>
                    <a:lnTo>
                      <a:pt x="0" y="58"/>
                    </a:lnTo>
                    <a:cubicBezTo>
                      <a:pt x="4" y="4"/>
                      <a:pt x="26" y="0"/>
                      <a:pt x="56" y="19"/>
                    </a:cubicBezTo>
                    <a:lnTo>
                      <a:pt x="136" y="88"/>
                    </a:lnTo>
                    <a:cubicBezTo>
                      <a:pt x="162" y="110"/>
                      <a:pt x="188" y="132"/>
                      <a:pt x="214" y="154"/>
                    </a:cubicBezTo>
                    <a:cubicBezTo>
                      <a:pt x="252" y="189"/>
                      <a:pt x="245" y="221"/>
                      <a:pt x="217" y="25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85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 rot="10800000">
            <a:off x="6913146" y="2504333"/>
            <a:ext cx="447851" cy="451464"/>
            <a:chOff x="3041651" y="3326606"/>
            <a:chExt cx="631825" cy="636588"/>
          </a:xfrm>
        </p:grpSpPr>
        <p:sp>
          <p:nvSpPr>
            <p:cNvPr id="40" name="Oval 9"/>
            <p:cNvSpPr>
              <a:spLocks noChangeArrowheads="1"/>
            </p:cNvSpPr>
            <p:nvPr/>
          </p:nvSpPr>
          <p:spPr bwMode="auto">
            <a:xfrm>
              <a:off x="3041651" y="3326606"/>
              <a:ext cx="631825" cy="636588"/>
            </a:xfrm>
            <a:prstGeom prst="ellipse">
              <a:avLst/>
            </a:pr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2700000" scaled="1"/>
            </a:gradFill>
            <a:ln>
              <a:solidFill>
                <a:srgbClr val="FFFFFF"/>
              </a:solidFill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Freeform 10"/>
            <p:cNvSpPr/>
            <p:nvPr/>
          </p:nvSpPr>
          <p:spPr bwMode="auto">
            <a:xfrm>
              <a:off x="3378201" y="3469481"/>
              <a:ext cx="206375" cy="342900"/>
            </a:xfrm>
            <a:custGeom>
              <a:avLst/>
              <a:gdLst>
                <a:gd name="T0" fmla="*/ 216 w 252"/>
                <a:gd name="T1" fmla="*/ 252 h 418"/>
                <a:gd name="T2" fmla="*/ 136 w 252"/>
                <a:gd name="T3" fmla="*/ 321 h 418"/>
                <a:gd name="T4" fmla="*/ 58 w 252"/>
                <a:gd name="T5" fmla="*/ 388 h 418"/>
                <a:gd name="T6" fmla="*/ 0 w 252"/>
                <a:gd name="T7" fmla="*/ 350 h 418"/>
                <a:gd name="T8" fmla="*/ 34 w 252"/>
                <a:gd name="T9" fmla="*/ 321 h 418"/>
                <a:gd name="T10" fmla="*/ 115 w 252"/>
                <a:gd name="T11" fmla="*/ 252 h 418"/>
                <a:gd name="T12" fmla="*/ 112 w 252"/>
                <a:gd name="T13" fmla="*/ 154 h 418"/>
                <a:gd name="T14" fmla="*/ 34 w 252"/>
                <a:gd name="T15" fmla="*/ 88 h 418"/>
                <a:gd name="T16" fmla="*/ 0 w 252"/>
                <a:gd name="T17" fmla="*/ 58 h 418"/>
                <a:gd name="T18" fmla="*/ 55 w 252"/>
                <a:gd name="T19" fmla="*/ 19 h 418"/>
                <a:gd name="T20" fmla="*/ 136 w 252"/>
                <a:gd name="T21" fmla="*/ 88 h 418"/>
                <a:gd name="T22" fmla="*/ 213 w 252"/>
                <a:gd name="T23" fmla="*/ 154 h 418"/>
                <a:gd name="T24" fmla="*/ 216 w 252"/>
                <a:gd name="T25" fmla="*/ 252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2" h="418">
                  <a:moveTo>
                    <a:pt x="216" y="252"/>
                  </a:moveTo>
                  <a:lnTo>
                    <a:pt x="136" y="321"/>
                  </a:lnTo>
                  <a:cubicBezTo>
                    <a:pt x="110" y="343"/>
                    <a:pt x="84" y="365"/>
                    <a:pt x="58" y="388"/>
                  </a:cubicBezTo>
                  <a:cubicBezTo>
                    <a:pt x="21" y="418"/>
                    <a:pt x="5" y="397"/>
                    <a:pt x="0" y="350"/>
                  </a:cubicBezTo>
                  <a:lnTo>
                    <a:pt x="34" y="321"/>
                  </a:lnTo>
                  <a:lnTo>
                    <a:pt x="115" y="252"/>
                  </a:lnTo>
                  <a:cubicBezTo>
                    <a:pt x="143" y="221"/>
                    <a:pt x="150" y="189"/>
                    <a:pt x="112" y="154"/>
                  </a:cubicBezTo>
                  <a:cubicBezTo>
                    <a:pt x="86" y="132"/>
                    <a:pt x="60" y="110"/>
                    <a:pt x="34" y="88"/>
                  </a:cubicBezTo>
                  <a:lnTo>
                    <a:pt x="0" y="58"/>
                  </a:lnTo>
                  <a:cubicBezTo>
                    <a:pt x="4" y="4"/>
                    <a:pt x="25" y="0"/>
                    <a:pt x="55" y="19"/>
                  </a:cubicBezTo>
                  <a:lnTo>
                    <a:pt x="136" y="88"/>
                  </a:lnTo>
                  <a:cubicBezTo>
                    <a:pt x="162" y="110"/>
                    <a:pt x="188" y="132"/>
                    <a:pt x="213" y="154"/>
                  </a:cubicBezTo>
                  <a:cubicBezTo>
                    <a:pt x="252" y="189"/>
                    <a:pt x="244" y="221"/>
                    <a:pt x="216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Freeform 11"/>
            <p:cNvSpPr/>
            <p:nvPr/>
          </p:nvSpPr>
          <p:spPr bwMode="auto">
            <a:xfrm>
              <a:off x="3182938" y="3469481"/>
              <a:ext cx="206375" cy="342900"/>
            </a:xfrm>
            <a:custGeom>
              <a:avLst/>
              <a:gdLst>
                <a:gd name="T0" fmla="*/ 217 w 252"/>
                <a:gd name="T1" fmla="*/ 252 h 418"/>
                <a:gd name="T2" fmla="*/ 136 w 252"/>
                <a:gd name="T3" fmla="*/ 321 h 418"/>
                <a:gd name="T4" fmla="*/ 59 w 252"/>
                <a:gd name="T5" fmla="*/ 388 h 418"/>
                <a:gd name="T6" fmla="*/ 0 w 252"/>
                <a:gd name="T7" fmla="*/ 350 h 418"/>
                <a:gd name="T8" fmla="*/ 35 w 252"/>
                <a:gd name="T9" fmla="*/ 321 h 418"/>
                <a:gd name="T10" fmla="*/ 115 w 252"/>
                <a:gd name="T11" fmla="*/ 252 h 418"/>
                <a:gd name="T12" fmla="*/ 112 w 252"/>
                <a:gd name="T13" fmla="*/ 154 h 418"/>
                <a:gd name="T14" fmla="*/ 35 w 252"/>
                <a:gd name="T15" fmla="*/ 88 h 418"/>
                <a:gd name="T16" fmla="*/ 0 w 252"/>
                <a:gd name="T17" fmla="*/ 58 h 418"/>
                <a:gd name="T18" fmla="*/ 56 w 252"/>
                <a:gd name="T19" fmla="*/ 19 h 418"/>
                <a:gd name="T20" fmla="*/ 136 w 252"/>
                <a:gd name="T21" fmla="*/ 88 h 418"/>
                <a:gd name="T22" fmla="*/ 214 w 252"/>
                <a:gd name="T23" fmla="*/ 154 h 418"/>
                <a:gd name="T24" fmla="*/ 217 w 252"/>
                <a:gd name="T25" fmla="*/ 252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2" h="418">
                  <a:moveTo>
                    <a:pt x="217" y="252"/>
                  </a:moveTo>
                  <a:lnTo>
                    <a:pt x="136" y="321"/>
                  </a:lnTo>
                  <a:cubicBezTo>
                    <a:pt x="110" y="343"/>
                    <a:pt x="84" y="365"/>
                    <a:pt x="59" y="388"/>
                  </a:cubicBezTo>
                  <a:cubicBezTo>
                    <a:pt x="21" y="418"/>
                    <a:pt x="6" y="397"/>
                    <a:pt x="0" y="350"/>
                  </a:cubicBezTo>
                  <a:lnTo>
                    <a:pt x="35" y="321"/>
                  </a:lnTo>
                  <a:lnTo>
                    <a:pt x="115" y="252"/>
                  </a:lnTo>
                  <a:cubicBezTo>
                    <a:pt x="143" y="221"/>
                    <a:pt x="150" y="189"/>
                    <a:pt x="112" y="154"/>
                  </a:cubicBezTo>
                  <a:cubicBezTo>
                    <a:pt x="86" y="132"/>
                    <a:pt x="60" y="110"/>
                    <a:pt x="35" y="88"/>
                  </a:cubicBezTo>
                  <a:lnTo>
                    <a:pt x="0" y="58"/>
                  </a:lnTo>
                  <a:cubicBezTo>
                    <a:pt x="4" y="4"/>
                    <a:pt x="26" y="0"/>
                    <a:pt x="56" y="19"/>
                  </a:cubicBezTo>
                  <a:lnTo>
                    <a:pt x="136" y="88"/>
                  </a:lnTo>
                  <a:cubicBezTo>
                    <a:pt x="162" y="110"/>
                    <a:pt x="188" y="132"/>
                    <a:pt x="214" y="154"/>
                  </a:cubicBezTo>
                  <a:cubicBezTo>
                    <a:pt x="252" y="189"/>
                    <a:pt x="245" y="221"/>
                    <a:pt x="217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 rot="10800000">
            <a:off x="6913146" y="3630242"/>
            <a:ext cx="447851" cy="451464"/>
            <a:chOff x="3041651" y="3326606"/>
            <a:chExt cx="631825" cy="636588"/>
          </a:xfrm>
        </p:grpSpPr>
        <p:sp>
          <p:nvSpPr>
            <p:cNvPr id="44" name="Oval 9"/>
            <p:cNvSpPr>
              <a:spLocks noChangeArrowheads="1"/>
            </p:cNvSpPr>
            <p:nvPr/>
          </p:nvSpPr>
          <p:spPr bwMode="auto">
            <a:xfrm>
              <a:off x="3041651" y="3326606"/>
              <a:ext cx="631825" cy="636588"/>
            </a:xfrm>
            <a:prstGeom prst="ellipse">
              <a:avLst/>
            </a:pr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2700000" scaled="1"/>
            </a:gradFill>
            <a:ln>
              <a:solidFill>
                <a:srgbClr val="FFFFFF"/>
              </a:solidFill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0"/>
            <p:cNvSpPr/>
            <p:nvPr/>
          </p:nvSpPr>
          <p:spPr bwMode="auto">
            <a:xfrm>
              <a:off x="3378201" y="3469481"/>
              <a:ext cx="206375" cy="342900"/>
            </a:xfrm>
            <a:custGeom>
              <a:avLst/>
              <a:gdLst>
                <a:gd name="T0" fmla="*/ 216 w 252"/>
                <a:gd name="T1" fmla="*/ 252 h 418"/>
                <a:gd name="T2" fmla="*/ 136 w 252"/>
                <a:gd name="T3" fmla="*/ 321 h 418"/>
                <a:gd name="T4" fmla="*/ 58 w 252"/>
                <a:gd name="T5" fmla="*/ 388 h 418"/>
                <a:gd name="T6" fmla="*/ 0 w 252"/>
                <a:gd name="T7" fmla="*/ 350 h 418"/>
                <a:gd name="T8" fmla="*/ 34 w 252"/>
                <a:gd name="T9" fmla="*/ 321 h 418"/>
                <a:gd name="T10" fmla="*/ 115 w 252"/>
                <a:gd name="T11" fmla="*/ 252 h 418"/>
                <a:gd name="T12" fmla="*/ 112 w 252"/>
                <a:gd name="T13" fmla="*/ 154 h 418"/>
                <a:gd name="T14" fmla="*/ 34 w 252"/>
                <a:gd name="T15" fmla="*/ 88 h 418"/>
                <a:gd name="T16" fmla="*/ 0 w 252"/>
                <a:gd name="T17" fmla="*/ 58 h 418"/>
                <a:gd name="T18" fmla="*/ 55 w 252"/>
                <a:gd name="T19" fmla="*/ 19 h 418"/>
                <a:gd name="T20" fmla="*/ 136 w 252"/>
                <a:gd name="T21" fmla="*/ 88 h 418"/>
                <a:gd name="T22" fmla="*/ 213 w 252"/>
                <a:gd name="T23" fmla="*/ 154 h 418"/>
                <a:gd name="T24" fmla="*/ 216 w 252"/>
                <a:gd name="T25" fmla="*/ 252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2" h="418">
                  <a:moveTo>
                    <a:pt x="216" y="252"/>
                  </a:moveTo>
                  <a:lnTo>
                    <a:pt x="136" y="321"/>
                  </a:lnTo>
                  <a:cubicBezTo>
                    <a:pt x="110" y="343"/>
                    <a:pt x="84" y="365"/>
                    <a:pt x="58" y="388"/>
                  </a:cubicBezTo>
                  <a:cubicBezTo>
                    <a:pt x="21" y="418"/>
                    <a:pt x="5" y="397"/>
                    <a:pt x="0" y="350"/>
                  </a:cubicBezTo>
                  <a:lnTo>
                    <a:pt x="34" y="321"/>
                  </a:lnTo>
                  <a:lnTo>
                    <a:pt x="115" y="252"/>
                  </a:lnTo>
                  <a:cubicBezTo>
                    <a:pt x="143" y="221"/>
                    <a:pt x="150" y="189"/>
                    <a:pt x="112" y="154"/>
                  </a:cubicBezTo>
                  <a:cubicBezTo>
                    <a:pt x="86" y="132"/>
                    <a:pt x="60" y="110"/>
                    <a:pt x="34" y="88"/>
                  </a:cubicBezTo>
                  <a:lnTo>
                    <a:pt x="0" y="58"/>
                  </a:lnTo>
                  <a:cubicBezTo>
                    <a:pt x="4" y="4"/>
                    <a:pt x="25" y="0"/>
                    <a:pt x="55" y="19"/>
                  </a:cubicBezTo>
                  <a:lnTo>
                    <a:pt x="136" y="88"/>
                  </a:lnTo>
                  <a:cubicBezTo>
                    <a:pt x="162" y="110"/>
                    <a:pt x="188" y="132"/>
                    <a:pt x="213" y="154"/>
                  </a:cubicBezTo>
                  <a:cubicBezTo>
                    <a:pt x="252" y="189"/>
                    <a:pt x="244" y="221"/>
                    <a:pt x="216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Freeform 11"/>
            <p:cNvSpPr/>
            <p:nvPr/>
          </p:nvSpPr>
          <p:spPr bwMode="auto">
            <a:xfrm>
              <a:off x="3182938" y="3469481"/>
              <a:ext cx="206375" cy="342900"/>
            </a:xfrm>
            <a:custGeom>
              <a:avLst/>
              <a:gdLst>
                <a:gd name="T0" fmla="*/ 217 w 252"/>
                <a:gd name="T1" fmla="*/ 252 h 418"/>
                <a:gd name="T2" fmla="*/ 136 w 252"/>
                <a:gd name="T3" fmla="*/ 321 h 418"/>
                <a:gd name="T4" fmla="*/ 59 w 252"/>
                <a:gd name="T5" fmla="*/ 388 h 418"/>
                <a:gd name="T6" fmla="*/ 0 w 252"/>
                <a:gd name="T7" fmla="*/ 350 h 418"/>
                <a:gd name="T8" fmla="*/ 35 w 252"/>
                <a:gd name="T9" fmla="*/ 321 h 418"/>
                <a:gd name="T10" fmla="*/ 115 w 252"/>
                <a:gd name="T11" fmla="*/ 252 h 418"/>
                <a:gd name="T12" fmla="*/ 112 w 252"/>
                <a:gd name="T13" fmla="*/ 154 h 418"/>
                <a:gd name="T14" fmla="*/ 35 w 252"/>
                <a:gd name="T15" fmla="*/ 88 h 418"/>
                <a:gd name="T16" fmla="*/ 0 w 252"/>
                <a:gd name="T17" fmla="*/ 58 h 418"/>
                <a:gd name="T18" fmla="*/ 56 w 252"/>
                <a:gd name="T19" fmla="*/ 19 h 418"/>
                <a:gd name="T20" fmla="*/ 136 w 252"/>
                <a:gd name="T21" fmla="*/ 88 h 418"/>
                <a:gd name="T22" fmla="*/ 214 w 252"/>
                <a:gd name="T23" fmla="*/ 154 h 418"/>
                <a:gd name="T24" fmla="*/ 217 w 252"/>
                <a:gd name="T25" fmla="*/ 252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2" h="418">
                  <a:moveTo>
                    <a:pt x="217" y="252"/>
                  </a:moveTo>
                  <a:lnTo>
                    <a:pt x="136" y="321"/>
                  </a:lnTo>
                  <a:cubicBezTo>
                    <a:pt x="110" y="343"/>
                    <a:pt x="84" y="365"/>
                    <a:pt x="59" y="388"/>
                  </a:cubicBezTo>
                  <a:cubicBezTo>
                    <a:pt x="21" y="418"/>
                    <a:pt x="6" y="397"/>
                    <a:pt x="0" y="350"/>
                  </a:cubicBezTo>
                  <a:lnTo>
                    <a:pt x="35" y="321"/>
                  </a:lnTo>
                  <a:lnTo>
                    <a:pt x="115" y="252"/>
                  </a:lnTo>
                  <a:cubicBezTo>
                    <a:pt x="143" y="221"/>
                    <a:pt x="150" y="189"/>
                    <a:pt x="112" y="154"/>
                  </a:cubicBezTo>
                  <a:cubicBezTo>
                    <a:pt x="86" y="132"/>
                    <a:pt x="60" y="110"/>
                    <a:pt x="35" y="88"/>
                  </a:cubicBezTo>
                  <a:lnTo>
                    <a:pt x="0" y="58"/>
                  </a:lnTo>
                  <a:cubicBezTo>
                    <a:pt x="4" y="4"/>
                    <a:pt x="26" y="0"/>
                    <a:pt x="56" y="19"/>
                  </a:cubicBezTo>
                  <a:lnTo>
                    <a:pt x="136" y="88"/>
                  </a:lnTo>
                  <a:cubicBezTo>
                    <a:pt x="162" y="110"/>
                    <a:pt x="188" y="132"/>
                    <a:pt x="214" y="154"/>
                  </a:cubicBezTo>
                  <a:cubicBezTo>
                    <a:pt x="252" y="189"/>
                    <a:pt x="245" y="221"/>
                    <a:pt x="217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 rot="10800000">
            <a:off x="6913146" y="4784396"/>
            <a:ext cx="447851" cy="451464"/>
            <a:chOff x="3041651" y="3326606"/>
            <a:chExt cx="631825" cy="636588"/>
          </a:xfrm>
        </p:grpSpPr>
        <p:sp>
          <p:nvSpPr>
            <p:cNvPr id="51" name="Oval 9"/>
            <p:cNvSpPr>
              <a:spLocks noChangeArrowheads="1"/>
            </p:cNvSpPr>
            <p:nvPr/>
          </p:nvSpPr>
          <p:spPr bwMode="auto">
            <a:xfrm>
              <a:off x="3041651" y="3326606"/>
              <a:ext cx="631825" cy="636588"/>
            </a:xfrm>
            <a:prstGeom prst="ellipse">
              <a:avLst/>
            </a:pr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2700000" scaled="1"/>
            </a:gradFill>
            <a:ln>
              <a:solidFill>
                <a:srgbClr val="FFFFFF"/>
              </a:solidFill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Freeform 10"/>
            <p:cNvSpPr/>
            <p:nvPr/>
          </p:nvSpPr>
          <p:spPr bwMode="auto">
            <a:xfrm>
              <a:off x="3378201" y="3469481"/>
              <a:ext cx="206375" cy="342900"/>
            </a:xfrm>
            <a:custGeom>
              <a:avLst/>
              <a:gdLst>
                <a:gd name="T0" fmla="*/ 216 w 252"/>
                <a:gd name="T1" fmla="*/ 252 h 418"/>
                <a:gd name="T2" fmla="*/ 136 w 252"/>
                <a:gd name="T3" fmla="*/ 321 h 418"/>
                <a:gd name="T4" fmla="*/ 58 w 252"/>
                <a:gd name="T5" fmla="*/ 388 h 418"/>
                <a:gd name="T6" fmla="*/ 0 w 252"/>
                <a:gd name="T7" fmla="*/ 350 h 418"/>
                <a:gd name="T8" fmla="*/ 34 w 252"/>
                <a:gd name="T9" fmla="*/ 321 h 418"/>
                <a:gd name="T10" fmla="*/ 115 w 252"/>
                <a:gd name="T11" fmla="*/ 252 h 418"/>
                <a:gd name="T12" fmla="*/ 112 w 252"/>
                <a:gd name="T13" fmla="*/ 154 h 418"/>
                <a:gd name="T14" fmla="*/ 34 w 252"/>
                <a:gd name="T15" fmla="*/ 88 h 418"/>
                <a:gd name="T16" fmla="*/ 0 w 252"/>
                <a:gd name="T17" fmla="*/ 58 h 418"/>
                <a:gd name="T18" fmla="*/ 55 w 252"/>
                <a:gd name="T19" fmla="*/ 19 h 418"/>
                <a:gd name="T20" fmla="*/ 136 w 252"/>
                <a:gd name="T21" fmla="*/ 88 h 418"/>
                <a:gd name="T22" fmla="*/ 213 w 252"/>
                <a:gd name="T23" fmla="*/ 154 h 418"/>
                <a:gd name="T24" fmla="*/ 216 w 252"/>
                <a:gd name="T25" fmla="*/ 252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2" h="418">
                  <a:moveTo>
                    <a:pt x="216" y="252"/>
                  </a:moveTo>
                  <a:lnTo>
                    <a:pt x="136" y="321"/>
                  </a:lnTo>
                  <a:cubicBezTo>
                    <a:pt x="110" y="343"/>
                    <a:pt x="84" y="365"/>
                    <a:pt x="58" y="388"/>
                  </a:cubicBezTo>
                  <a:cubicBezTo>
                    <a:pt x="21" y="418"/>
                    <a:pt x="5" y="397"/>
                    <a:pt x="0" y="350"/>
                  </a:cubicBezTo>
                  <a:lnTo>
                    <a:pt x="34" y="321"/>
                  </a:lnTo>
                  <a:lnTo>
                    <a:pt x="115" y="252"/>
                  </a:lnTo>
                  <a:cubicBezTo>
                    <a:pt x="143" y="221"/>
                    <a:pt x="150" y="189"/>
                    <a:pt x="112" y="154"/>
                  </a:cubicBezTo>
                  <a:cubicBezTo>
                    <a:pt x="86" y="132"/>
                    <a:pt x="60" y="110"/>
                    <a:pt x="34" y="88"/>
                  </a:cubicBezTo>
                  <a:lnTo>
                    <a:pt x="0" y="58"/>
                  </a:lnTo>
                  <a:cubicBezTo>
                    <a:pt x="4" y="4"/>
                    <a:pt x="25" y="0"/>
                    <a:pt x="55" y="19"/>
                  </a:cubicBezTo>
                  <a:lnTo>
                    <a:pt x="136" y="88"/>
                  </a:lnTo>
                  <a:cubicBezTo>
                    <a:pt x="162" y="110"/>
                    <a:pt x="188" y="132"/>
                    <a:pt x="213" y="154"/>
                  </a:cubicBezTo>
                  <a:cubicBezTo>
                    <a:pt x="252" y="189"/>
                    <a:pt x="244" y="221"/>
                    <a:pt x="216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Freeform 11"/>
            <p:cNvSpPr/>
            <p:nvPr/>
          </p:nvSpPr>
          <p:spPr bwMode="auto">
            <a:xfrm>
              <a:off x="3182938" y="3469481"/>
              <a:ext cx="206375" cy="342900"/>
            </a:xfrm>
            <a:custGeom>
              <a:avLst/>
              <a:gdLst>
                <a:gd name="T0" fmla="*/ 217 w 252"/>
                <a:gd name="T1" fmla="*/ 252 h 418"/>
                <a:gd name="T2" fmla="*/ 136 w 252"/>
                <a:gd name="T3" fmla="*/ 321 h 418"/>
                <a:gd name="T4" fmla="*/ 59 w 252"/>
                <a:gd name="T5" fmla="*/ 388 h 418"/>
                <a:gd name="T6" fmla="*/ 0 w 252"/>
                <a:gd name="T7" fmla="*/ 350 h 418"/>
                <a:gd name="T8" fmla="*/ 35 w 252"/>
                <a:gd name="T9" fmla="*/ 321 h 418"/>
                <a:gd name="T10" fmla="*/ 115 w 252"/>
                <a:gd name="T11" fmla="*/ 252 h 418"/>
                <a:gd name="T12" fmla="*/ 112 w 252"/>
                <a:gd name="T13" fmla="*/ 154 h 418"/>
                <a:gd name="T14" fmla="*/ 35 w 252"/>
                <a:gd name="T15" fmla="*/ 88 h 418"/>
                <a:gd name="T16" fmla="*/ 0 w 252"/>
                <a:gd name="T17" fmla="*/ 58 h 418"/>
                <a:gd name="T18" fmla="*/ 56 w 252"/>
                <a:gd name="T19" fmla="*/ 19 h 418"/>
                <a:gd name="T20" fmla="*/ 136 w 252"/>
                <a:gd name="T21" fmla="*/ 88 h 418"/>
                <a:gd name="T22" fmla="*/ 214 w 252"/>
                <a:gd name="T23" fmla="*/ 154 h 418"/>
                <a:gd name="T24" fmla="*/ 217 w 252"/>
                <a:gd name="T25" fmla="*/ 252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2" h="418">
                  <a:moveTo>
                    <a:pt x="217" y="252"/>
                  </a:moveTo>
                  <a:lnTo>
                    <a:pt x="136" y="321"/>
                  </a:lnTo>
                  <a:cubicBezTo>
                    <a:pt x="110" y="343"/>
                    <a:pt x="84" y="365"/>
                    <a:pt x="59" y="388"/>
                  </a:cubicBezTo>
                  <a:cubicBezTo>
                    <a:pt x="21" y="418"/>
                    <a:pt x="6" y="397"/>
                    <a:pt x="0" y="350"/>
                  </a:cubicBezTo>
                  <a:lnTo>
                    <a:pt x="35" y="321"/>
                  </a:lnTo>
                  <a:lnTo>
                    <a:pt x="115" y="252"/>
                  </a:lnTo>
                  <a:cubicBezTo>
                    <a:pt x="143" y="221"/>
                    <a:pt x="150" y="189"/>
                    <a:pt x="112" y="154"/>
                  </a:cubicBezTo>
                  <a:cubicBezTo>
                    <a:pt x="86" y="132"/>
                    <a:pt x="60" y="110"/>
                    <a:pt x="35" y="88"/>
                  </a:cubicBezTo>
                  <a:lnTo>
                    <a:pt x="0" y="58"/>
                  </a:lnTo>
                  <a:cubicBezTo>
                    <a:pt x="4" y="4"/>
                    <a:pt x="26" y="0"/>
                    <a:pt x="56" y="19"/>
                  </a:cubicBezTo>
                  <a:lnTo>
                    <a:pt x="136" y="88"/>
                  </a:lnTo>
                  <a:cubicBezTo>
                    <a:pt x="162" y="110"/>
                    <a:pt x="188" y="132"/>
                    <a:pt x="214" y="154"/>
                  </a:cubicBezTo>
                  <a:cubicBezTo>
                    <a:pt x="252" y="189"/>
                    <a:pt x="245" y="221"/>
                    <a:pt x="217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187404" y="3526971"/>
            <a:ext cx="636451" cy="649619"/>
            <a:chOff x="3187404" y="3526971"/>
            <a:chExt cx="636451" cy="649619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3187404" y="3526971"/>
              <a:ext cx="0" cy="649619"/>
            </a:xfrm>
            <a:prstGeom prst="line">
              <a:avLst/>
            </a:prstGeom>
            <a:ln>
              <a:solidFill>
                <a:srgbClr val="00B0C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3187404" y="3870473"/>
              <a:ext cx="636451" cy="0"/>
            </a:xfrm>
            <a:prstGeom prst="straightConnector1">
              <a:avLst/>
            </a:prstGeom>
            <a:ln>
              <a:solidFill>
                <a:srgbClr val="00B0CA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/>
          <p:cNvGrpSpPr/>
          <p:nvPr/>
        </p:nvGrpSpPr>
        <p:grpSpPr>
          <a:xfrm>
            <a:off x="5712031" y="2723624"/>
            <a:ext cx="926276" cy="2256312"/>
            <a:chOff x="2897579" y="2813569"/>
            <a:chExt cx="926276" cy="2256312"/>
          </a:xfrm>
        </p:grpSpPr>
        <p:cxnSp>
          <p:nvCxnSpPr>
            <p:cNvPr id="64" name="直接连接符 63"/>
            <p:cNvCxnSpPr/>
            <p:nvPr/>
          </p:nvCxnSpPr>
          <p:spPr>
            <a:xfrm>
              <a:off x="3187404" y="2813569"/>
              <a:ext cx="0" cy="2256312"/>
            </a:xfrm>
            <a:prstGeom prst="line">
              <a:avLst/>
            </a:prstGeom>
            <a:ln>
              <a:solidFill>
                <a:srgbClr val="00B0C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>
              <a:off x="2897579" y="3941725"/>
              <a:ext cx="926276" cy="0"/>
            </a:xfrm>
            <a:prstGeom prst="straightConnector1">
              <a:avLst/>
            </a:prstGeom>
            <a:ln>
              <a:solidFill>
                <a:srgbClr val="00B0CA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>
              <a:off x="3187404" y="2813569"/>
              <a:ext cx="636451" cy="0"/>
            </a:xfrm>
            <a:prstGeom prst="straightConnector1">
              <a:avLst/>
            </a:prstGeom>
            <a:ln>
              <a:solidFill>
                <a:srgbClr val="00B0CA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>
              <a:off x="3187404" y="5069881"/>
              <a:ext cx="636451" cy="0"/>
            </a:xfrm>
            <a:prstGeom prst="straightConnector1">
              <a:avLst/>
            </a:prstGeom>
            <a:ln>
              <a:solidFill>
                <a:srgbClr val="00B0CA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文本框 61"/>
          <p:cNvSpPr txBox="1"/>
          <p:nvPr/>
        </p:nvSpPr>
        <p:spPr>
          <a:xfrm>
            <a:off x="908630" y="519521"/>
            <a:ext cx="8142987" cy="540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设计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How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687971" y="675648"/>
            <a:ext cx="173159" cy="1731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4056380" y="3011170"/>
            <a:ext cx="1532890" cy="1532890"/>
            <a:chOff x="6388" y="4742"/>
            <a:chExt cx="2414" cy="2414"/>
          </a:xfrm>
        </p:grpSpPr>
        <p:grpSp>
          <p:nvGrpSpPr>
            <p:cNvPr id="53" name="组合 52"/>
            <p:cNvGrpSpPr/>
            <p:nvPr/>
          </p:nvGrpSpPr>
          <p:grpSpPr>
            <a:xfrm>
              <a:off x="6388" y="4742"/>
              <a:ext cx="2414" cy="2414"/>
              <a:chOff x="5184292" y="3158835"/>
              <a:chExt cx="1823416" cy="1823416"/>
            </a:xfrm>
          </p:grpSpPr>
          <p:grpSp>
            <p:nvGrpSpPr>
              <p:cNvPr id="54" name="组合 53"/>
              <p:cNvGrpSpPr/>
              <p:nvPr/>
            </p:nvGrpSpPr>
            <p:grpSpPr>
              <a:xfrm>
                <a:off x="5184292" y="3158835"/>
                <a:ext cx="1823416" cy="1823416"/>
                <a:chOff x="4489450" y="2618448"/>
                <a:chExt cx="2209800" cy="2209800"/>
              </a:xfrm>
            </p:grpSpPr>
            <p:sp>
              <p:nvSpPr>
                <p:cNvPr id="56" name="椭圆 55"/>
                <p:cNvSpPr/>
                <p:nvPr/>
              </p:nvSpPr>
              <p:spPr>
                <a:xfrm>
                  <a:off x="4489450" y="2618448"/>
                  <a:ext cx="2209800" cy="22098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 w="15875" cap="rnd" cmpd="sng" algn="ctr">
                  <a:noFill/>
                  <a:prstDash val="sysDot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57" name="椭圆 56"/>
                <p:cNvSpPr/>
                <p:nvPr/>
              </p:nvSpPr>
              <p:spPr>
                <a:xfrm>
                  <a:off x="4701442" y="2830442"/>
                  <a:ext cx="1785819" cy="1785816"/>
                </a:xfrm>
                <a:prstGeom prst="ellipse">
                  <a:avLst/>
                </a:prstGeom>
                <a:gradFill>
                  <a:gsLst>
                    <a:gs pos="0">
                      <a:srgbClr val="067FC9"/>
                    </a:gs>
                    <a:gs pos="100000">
                      <a:srgbClr val="00B2CA"/>
                    </a:gs>
                  </a:gsLst>
                  <a:lin ang="2700000" scaled="1"/>
                </a:gradFill>
                <a:ln w="44450" cap="flat" cmpd="sng" algn="ctr">
                  <a:solidFill>
                    <a:schemeClr val="bg1">
                      <a:lumMod val="95000"/>
                      <a:alpha val="81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  <p:sp>
            <p:nvSpPr>
              <p:cNvPr id="55" name="Freeform 61"/>
              <p:cNvSpPr>
                <a:spLocks noEditPoints="1"/>
              </p:cNvSpPr>
              <p:nvPr/>
            </p:nvSpPr>
            <p:spPr bwMode="auto">
              <a:xfrm>
                <a:off x="5934869" y="4158656"/>
                <a:ext cx="322263" cy="322263"/>
              </a:xfrm>
              <a:custGeom>
                <a:avLst/>
                <a:gdLst>
                  <a:gd name="T0" fmla="*/ 890 w 1018"/>
                  <a:gd name="T1" fmla="*/ 61 h 1017"/>
                  <a:gd name="T2" fmla="*/ 876 w 1018"/>
                  <a:gd name="T3" fmla="*/ 5 h 1017"/>
                  <a:gd name="T4" fmla="*/ 147 w 1018"/>
                  <a:gd name="T5" fmla="*/ 2 h 1017"/>
                  <a:gd name="T6" fmla="*/ 127 w 1018"/>
                  <a:gd name="T7" fmla="*/ 31 h 1017"/>
                  <a:gd name="T8" fmla="*/ 131 w 1018"/>
                  <a:gd name="T9" fmla="*/ 148 h 1017"/>
                  <a:gd name="T10" fmla="*/ 24 w 1018"/>
                  <a:gd name="T11" fmla="*/ 243 h 1017"/>
                  <a:gd name="T12" fmla="*/ 3 w 1018"/>
                  <a:gd name="T13" fmla="*/ 383 h 1017"/>
                  <a:gd name="T14" fmla="*/ 61 w 1018"/>
                  <a:gd name="T15" fmla="*/ 493 h 1017"/>
                  <a:gd name="T16" fmla="*/ 170 w 1018"/>
                  <a:gd name="T17" fmla="*/ 551 h 1017"/>
                  <a:gd name="T18" fmla="*/ 274 w 1018"/>
                  <a:gd name="T19" fmla="*/ 546 h 1017"/>
                  <a:gd name="T20" fmla="*/ 382 w 1018"/>
                  <a:gd name="T21" fmla="*/ 690 h 1017"/>
                  <a:gd name="T22" fmla="*/ 410 w 1018"/>
                  <a:gd name="T23" fmla="*/ 735 h 1017"/>
                  <a:gd name="T24" fmla="*/ 410 w 1018"/>
                  <a:gd name="T25" fmla="*/ 791 h 1017"/>
                  <a:gd name="T26" fmla="*/ 379 w 1018"/>
                  <a:gd name="T27" fmla="*/ 837 h 1017"/>
                  <a:gd name="T28" fmla="*/ 318 w 1018"/>
                  <a:gd name="T29" fmla="*/ 858 h 1017"/>
                  <a:gd name="T30" fmla="*/ 248 w 1018"/>
                  <a:gd name="T31" fmla="*/ 880 h 1017"/>
                  <a:gd name="T32" fmla="*/ 197 w 1018"/>
                  <a:gd name="T33" fmla="*/ 948 h 1017"/>
                  <a:gd name="T34" fmla="*/ 196 w 1018"/>
                  <a:gd name="T35" fmla="*/ 1003 h 1017"/>
                  <a:gd name="T36" fmla="*/ 795 w 1018"/>
                  <a:gd name="T37" fmla="*/ 1017 h 1017"/>
                  <a:gd name="T38" fmla="*/ 826 w 1018"/>
                  <a:gd name="T39" fmla="*/ 992 h 1017"/>
                  <a:gd name="T40" fmla="*/ 812 w 1018"/>
                  <a:gd name="T41" fmla="*/ 925 h 1017"/>
                  <a:gd name="T42" fmla="*/ 750 w 1018"/>
                  <a:gd name="T43" fmla="*/ 869 h 1017"/>
                  <a:gd name="T44" fmla="*/ 681 w 1018"/>
                  <a:gd name="T45" fmla="*/ 856 h 1017"/>
                  <a:gd name="T46" fmla="*/ 633 w 1018"/>
                  <a:gd name="T47" fmla="*/ 830 h 1017"/>
                  <a:gd name="T48" fmla="*/ 605 w 1018"/>
                  <a:gd name="T49" fmla="*/ 772 h 1017"/>
                  <a:gd name="T50" fmla="*/ 616 w 1018"/>
                  <a:gd name="T51" fmla="*/ 718 h 1017"/>
                  <a:gd name="T52" fmla="*/ 639 w 1018"/>
                  <a:gd name="T53" fmla="*/ 683 h 1017"/>
                  <a:gd name="T54" fmla="*/ 774 w 1018"/>
                  <a:gd name="T55" fmla="*/ 554 h 1017"/>
                  <a:gd name="T56" fmla="*/ 887 w 1018"/>
                  <a:gd name="T57" fmla="*/ 540 h 1017"/>
                  <a:gd name="T58" fmla="*/ 983 w 1018"/>
                  <a:gd name="T59" fmla="*/ 461 h 1017"/>
                  <a:gd name="T60" fmla="*/ 1018 w 1018"/>
                  <a:gd name="T61" fmla="*/ 342 h 1017"/>
                  <a:gd name="T62" fmla="*/ 971 w 1018"/>
                  <a:gd name="T63" fmla="*/ 210 h 1017"/>
                  <a:gd name="T64" fmla="*/ 154 w 1018"/>
                  <a:gd name="T65" fmla="*/ 481 h 1017"/>
                  <a:gd name="T66" fmla="*/ 88 w 1018"/>
                  <a:gd name="T67" fmla="*/ 426 h 1017"/>
                  <a:gd name="T68" fmla="*/ 63 w 1018"/>
                  <a:gd name="T69" fmla="*/ 345 h 1017"/>
                  <a:gd name="T70" fmla="*/ 92 w 1018"/>
                  <a:gd name="T71" fmla="*/ 256 h 1017"/>
                  <a:gd name="T72" fmla="*/ 152 w 1018"/>
                  <a:gd name="T73" fmla="*/ 252 h 1017"/>
                  <a:gd name="T74" fmla="*/ 241 w 1018"/>
                  <a:gd name="T75" fmla="*/ 488 h 1017"/>
                  <a:gd name="T76" fmla="*/ 176 w 1018"/>
                  <a:gd name="T77" fmla="*/ 487 h 1017"/>
                  <a:gd name="T78" fmla="*/ 717 w 1018"/>
                  <a:gd name="T79" fmla="*/ 925 h 1017"/>
                  <a:gd name="T80" fmla="*/ 263 w 1018"/>
                  <a:gd name="T81" fmla="*/ 954 h 1017"/>
                  <a:gd name="T82" fmla="*/ 301 w 1018"/>
                  <a:gd name="T83" fmla="*/ 925 h 1017"/>
                  <a:gd name="T84" fmla="*/ 380 w 1018"/>
                  <a:gd name="T85" fmla="*/ 910 h 1017"/>
                  <a:gd name="T86" fmla="*/ 448 w 1018"/>
                  <a:gd name="T87" fmla="*/ 854 h 1017"/>
                  <a:gd name="T88" fmla="*/ 476 w 1018"/>
                  <a:gd name="T89" fmla="*/ 778 h 1017"/>
                  <a:gd name="T90" fmla="*/ 509 w 1018"/>
                  <a:gd name="T91" fmla="*/ 795 h 1017"/>
                  <a:gd name="T92" fmla="*/ 543 w 1018"/>
                  <a:gd name="T93" fmla="*/ 778 h 1017"/>
                  <a:gd name="T94" fmla="*/ 578 w 1018"/>
                  <a:gd name="T95" fmla="*/ 865 h 1017"/>
                  <a:gd name="T96" fmla="*/ 653 w 1018"/>
                  <a:gd name="T97" fmla="*/ 915 h 1017"/>
                  <a:gd name="T98" fmla="*/ 494 w 1018"/>
                  <a:gd name="T99" fmla="*/ 709 h 1017"/>
                  <a:gd name="T100" fmla="*/ 329 w 1018"/>
                  <a:gd name="T101" fmla="*/ 511 h 1017"/>
                  <a:gd name="T102" fmla="*/ 247 w 1018"/>
                  <a:gd name="T103" fmla="*/ 342 h 1017"/>
                  <a:gd name="T104" fmla="*/ 196 w 1018"/>
                  <a:gd name="T105" fmla="*/ 132 h 1017"/>
                  <a:gd name="T106" fmla="*/ 817 w 1018"/>
                  <a:gd name="T107" fmla="*/ 164 h 1017"/>
                  <a:gd name="T108" fmla="*/ 762 w 1018"/>
                  <a:gd name="T109" fmla="*/ 369 h 1017"/>
                  <a:gd name="T110" fmla="*/ 663 w 1018"/>
                  <a:gd name="T111" fmla="*/ 550 h 1017"/>
                  <a:gd name="T112" fmla="*/ 509 w 1018"/>
                  <a:gd name="T113" fmla="*/ 722 h 1017"/>
                  <a:gd name="T114" fmla="*/ 911 w 1018"/>
                  <a:gd name="T115" fmla="*/ 448 h 1017"/>
                  <a:gd name="T116" fmla="*/ 842 w 1018"/>
                  <a:gd name="T117" fmla="*/ 487 h 1017"/>
                  <a:gd name="T118" fmla="*/ 777 w 1018"/>
                  <a:gd name="T119" fmla="*/ 489 h 1017"/>
                  <a:gd name="T120" fmla="*/ 866 w 1018"/>
                  <a:gd name="T121" fmla="*/ 252 h 1017"/>
                  <a:gd name="T122" fmla="*/ 926 w 1018"/>
                  <a:gd name="T123" fmla="*/ 257 h 1017"/>
                  <a:gd name="T124" fmla="*/ 955 w 1018"/>
                  <a:gd name="T125" fmla="*/ 345 h 10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18" h="1017">
                    <a:moveTo>
                      <a:pt x="887" y="148"/>
                    </a:moveTo>
                    <a:lnTo>
                      <a:pt x="887" y="148"/>
                    </a:lnTo>
                    <a:lnTo>
                      <a:pt x="884" y="147"/>
                    </a:lnTo>
                    <a:lnTo>
                      <a:pt x="884" y="147"/>
                    </a:lnTo>
                    <a:lnTo>
                      <a:pt x="887" y="119"/>
                    </a:lnTo>
                    <a:lnTo>
                      <a:pt x="889" y="90"/>
                    </a:lnTo>
                    <a:lnTo>
                      <a:pt x="890" y="61"/>
                    </a:lnTo>
                    <a:lnTo>
                      <a:pt x="890" y="31"/>
                    </a:lnTo>
                    <a:lnTo>
                      <a:pt x="890" y="31"/>
                    </a:lnTo>
                    <a:lnTo>
                      <a:pt x="890" y="26"/>
                    </a:lnTo>
                    <a:lnTo>
                      <a:pt x="888" y="19"/>
                    </a:lnTo>
                    <a:lnTo>
                      <a:pt x="885" y="14"/>
                    </a:lnTo>
                    <a:lnTo>
                      <a:pt x="882" y="10"/>
                    </a:lnTo>
                    <a:lnTo>
                      <a:pt x="876" y="5"/>
                    </a:lnTo>
                    <a:lnTo>
                      <a:pt x="871" y="2"/>
                    </a:lnTo>
                    <a:lnTo>
                      <a:pt x="866" y="0"/>
                    </a:lnTo>
                    <a:lnTo>
                      <a:pt x="859" y="0"/>
                    </a:lnTo>
                    <a:lnTo>
                      <a:pt x="160" y="0"/>
                    </a:lnTo>
                    <a:lnTo>
                      <a:pt x="160" y="0"/>
                    </a:lnTo>
                    <a:lnTo>
                      <a:pt x="153" y="0"/>
                    </a:lnTo>
                    <a:lnTo>
                      <a:pt x="147" y="2"/>
                    </a:lnTo>
                    <a:lnTo>
                      <a:pt x="141" y="5"/>
                    </a:lnTo>
                    <a:lnTo>
                      <a:pt x="137" y="10"/>
                    </a:lnTo>
                    <a:lnTo>
                      <a:pt x="133" y="14"/>
                    </a:lnTo>
                    <a:lnTo>
                      <a:pt x="130" y="19"/>
                    </a:lnTo>
                    <a:lnTo>
                      <a:pt x="129" y="26"/>
                    </a:lnTo>
                    <a:lnTo>
                      <a:pt x="127" y="31"/>
                    </a:lnTo>
                    <a:lnTo>
                      <a:pt x="127" y="31"/>
                    </a:lnTo>
                    <a:lnTo>
                      <a:pt x="127" y="61"/>
                    </a:lnTo>
                    <a:lnTo>
                      <a:pt x="130" y="90"/>
                    </a:lnTo>
                    <a:lnTo>
                      <a:pt x="132" y="119"/>
                    </a:lnTo>
                    <a:lnTo>
                      <a:pt x="134" y="147"/>
                    </a:lnTo>
                    <a:lnTo>
                      <a:pt x="134" y="147"/>
                    </a:lnTo>
                    <a:lnTo>
                      <a:pt x="131" y="148"/>
                    </a:lnTo>
                    <a:lnTo>
                      <a:pt x="131" y="148"/>
                    </a:lnTo>
                    <a:lnTo>
                      <a:pt x="110" y="157"/>
                    </a:lnTo>
                    <a:lnTo>
                      <a:pt x="93" y="168"/>
                    </a:lnTo>
                    <a:lnTo>
                      <a:pt x="76" y="180"/>
                    </a:lnTo>
                    <a:lnTo>
                      <a:pt x="61" y="194"/>
                    </a:lnTo>
                    <a:lnTo>
                      <a:pt x="47" y="210"/>
                    </a:lnTo>
                    <a:lnTo>
                      <a:pt x="35" y="226"/>
                    </a:lnTo>
                    <a:lnTo>
                      <a:pt x="24" y="243"/>
                    </a:lnTo>
                    <a:lnTo>
                      <a:pt x="16" y="263"/>
                    </a:lnTo>
                    <a:lnTo>
                      <a:pt x="8" y="281"/>
                    </a:lnTo>
                    <a:lnTo>
                      <a:pt x="4" y="301"/>
                    </a:lnTo>
                    <a:lnTo>
                      <a:pt x="1" y="322"/>
                    </a:lnTo>
                    <a:lnTo>
                      <a:pt x="0" y="342"/>
                    </a:lnTo>
                    <a:lnTo>
                      <a:pt x="0" y="363"/>
                    </a:lnTo>
                    <a:lnTo>
                      <a:pt x="3" y="383"/>
                    </a:lnTo>
                    <a:lnTo>
                      <a:pt x="8" y="404"/>
                    </a:lnTo>
                    <a:lnTo>
                      <a:pt x="15" y="425"/>
                    </a:lnTo>
                    <a:lnTo>
                      <a:pt x="15" y="425"/>
                    </a:lnTo>
                    <a:lnTo>
                      <a:pt x="24" y="443"/>
                    </a:lnTo>
                    <a:lnTo>
                      <a:pt x="35" y="461"/>
                    </a:lnTo>
                    <a:lnTo>
                      <a:pt x="47" y="478"/>
                    </a:lnTo>
                    <a:lnTo>
                      <a:pt x="61" y="493"/>
                    </a:lnTo>
                    <a:lnTo>
                      <a:pt x="76" y="507"/>
                    </a:lnTo>
                    <a:lnTo>
                      <a:pt x="93" y="519"/>
                    </a:lnTo>
                    <a:lnTo>
                      <a:pt x="110" y="530"/>
                    </a:lnTo>
                    <a:lnTo>
                      <a:pt x="130" y="540"/>
                    </a:lnTo>
                    <a:lnTo>
                      <a:pt x="130" y="540"/>
                    </a:lnTo>
                    <a:lnTo>
                      <a:pt x="150" y="546"/>
                    </a:lnTo>
                    <a:lnTo>
                      <a:pt x="170" y="551"/>
                    </a:lnTo>
                    <a:lnTo>
                      <a:pt x="191" y="555"/>
                    </a:lnTo>
                    <a:lnTo>
                      <a:pt x="211" y="556"/>
                    </a:lnTo>
                    <a:lnTo>
                      <a:pt x="211" y="556"/>
                    </a:lnTo>
                    <a:lnTo>
                      <a:pt x="227" y="555"/>
                    </a:lnTo>
                    <a:lnTo>
                      <a:pt x="243" y="554"/>
                    </a:lnTo>
                    <a:lnTo>
                      <a:pt x="259" y="550"/>
                    </a:lnTo>
                    <a:lnTo>
                      <a:pt x="274" y="546"/>
                    </a:lnTo>
                    <a:lnTo>
                      <a:pt x="274" y="546"/>
                    </a:lnTo>
                    <a:lnTo>
                      <a:pt x="301" y="586"/>
                    </a:lnTo>
                    <a:lnTo>
                      <a:pt x="327" y="621"/>
                    </a:lnTo>
                    <a:lnTo>
                      <a:pt x="353" y="654"/>
                    </a:lnTo>
                    <a:lnTo>
                      <a:pt x="379" y="683"/>
                    </a:lnTo>
                    <a:lnTo>
                      <a:pt x="379" y="683"/>
                    </a:lnTo>
                    <a:lnTo>
                      <a:pt x="382" y="690"/>
                    </a:lnTo>
                    <a:lnTo>
                      <a:pt x="386" y="695"/>
                    </a:lnTo>
                    <a:lnTo>
                      <a:pt x="386" y="695"/>
                    </a:lnTo>
                    <a:lnTo>
                      <a:pt x="393" y="703"/>
                    </a:lnTo>
                    <a:lnTo>
                      <a:pt x="398" y="710"/>
                    </a:lnTo>
                    <a:lnTo>
                      <a:pt x="402" y="718"/>
                    </a:lnTo>
                    <a:lnTo>
                      <a:pt x="406" y="726"/>
                    </a:lnTo>
                    <a:lnTo>
                      <a:pt x="410" y="735"/>
                    </a:lnTo>
                    <a:lnTo>
                      <a:pt x="412" y="744"/>
                    </a:lnTo>
                    <a:lnTo>
                      <a:pt x="413" y="753"/>
                    </a:lnTo>
                    <a:lnTo>
                      <a:pt x="414" y="763"/>
                    </a:lnTo>
                    <a:lnTo>
                      <a:pt x="414" y="763"/>
                    </a:lnTo>
                    <a:lnTo>
                      <a:pt x="413" y="772"/>
                    </a:lnTo>
                    <a:lnTo>
                      <a:pt x="412" y="782"/>
                    </a:lnTo>
                    <a:lnTo>
                      <a:pt x="410" y="791"/>
                    </a:lnTo>
                    <a:lnTo>
                      <a:pt x="406" y="799"/>
                    </a:lnTo>
                    <a:lnTo>
                      <a:pt x="402" y="808"/>
                    </a:lnTo>
                    <a:lnTo>
                      <a:pt x="398" y="816"/>
                    </a:lnTo>
                    <a:lnTo>
                      <a:pt x="393" y="824"/>
                    </a:lnTo>
                    <a:lnTo>
                      <a:pt x="386" y="830"/>
                    </a:lnTo>
                    <a:lnTo>
                      <a:pt x="386" y="830"/>
                    </a:lnTo>
                    <a:lnTo>
                      <a:pt x="379" y="837"/>
                    </a:lnTo>
                    <a:lnTo>
                      <a:pt x="371" y="842"/>
                    </a:lnTo>
                    <a:lnTo>
                      <a:pt x="364" y="847"/>
                    </a:lnTo>
                    <a:lnTo>
                      <a:pt x="355" y="851"/>
                    </a:lnTo>
                    <a:lnTo>
                      <a:pt x="346" y="854"/>
                    </a:lnTo>
                    <a:lnTo>
                      <a:pt x="337" y="856"/>
                    </a:lnTo>
                    <a:lnTo>
                      <a:pt x="328" y="858"/>
                    </a:lnTo>
                    <a:lnTo>
                      <a:pt x="318" y="858"/>
                    </a:lnTo>
                    <a:lnTo>
                      <a:pt x="318" y="858"/>
                    </a:lnTo>
                    <a:lnTo>
                      <a:pt x="306" y="859"/>
                    </a:lnTo>
                    <a:lnTo>
                      <a:pt x="293" y="861"/>
                    </a:lnTo>
                    <a:lnTo>
                      <a:pt x="281" y="865"/>
                    </a:lnTo>
                    <a:lnTo>
                      <a:pt x="269" y="869"/>
                    </a:lnTo>
                    <a:lnTo>
                      <a:pt x="257" y="874"/>
                    </a:lnTo>
                    <a:lnTo>
                      <a:pt x="248" y="880"/>
                    </a:lnTo>
                    <a:lnTo>
                      <a:pt x="237" y="887"/>
                    </a:lnTo>
                    <a:lnTo>
                      <a:pt x="228" y="896"/>
                    </a:lnTo>
                    <a:lnTo>
                      <a:pt x="220" y="904"/>
                    </a:lnTo>
                    <a:lnTo>
                      <a:pt x="212" y="915"/>
                    </a:lnTo>
                    <a:lnTo>
                      <a:pt x="207" y="925"/>
                    </a:lnTo>
                    <a:lnTo>
                      <a:pt x="202" y="937"/>
                    </a:lnTo>
                    <a:lnTo>
                      <a:pt x="197" y="948"/>
                    </a:lnTo>
                    <a:lnTo>
                      <a:pt x="194" y="960"/>
                    </a:lnTo>
                    <a:lnTo>
                      <a:pt x="192" y="973"/>
                    </a:lnTo>
                    <a:lnTo>
                      <a:pt x="191" y="986"/>
                    </a:lnTo>
                    <a:lnTo>
                      <a:pt x="191" y="986"/>
                    </a:lnTo>
                    <a:lnTo>
                      <a:pt x="192" y="992"/>
                    </a:lnTo>
                    <a:lnTo>
                      <a:pt x="194" y="998"/>
                    </a:lnTo>
                    <a:lnTo>
                      <a:pt x="196" y="1003"/>
                    </a:lnTo>
                    <a:lnTo>
                      <a:pt x="200" y="1008"/>
                    </a:lnTo>
                    <a:lnTo>
                      <a:pt x="205" y="1012"/>
                    </a:lnTo>
                    <a:lnTo>
                      <a:pt x="210" y="1015"/>
                    </a:lnTo>
                    <a:lnTo>
                      <a:pt x="217" y="1017"/>
                    </a:lnTo>
                    <a:lnTo>
                      <a:pt x="223" y="1017"/>
                    </a:lnTo>
                    <a:lnTo>
                      <a:pt x="795" y="1017"/>
                    </a:lnTo>
                    <a:lnTo>
                      <a:pt x="795" y="1017"/>
                    </a:lnTo>
                    <a:lnTo>
                      <a:pt x="801" y="1017"/>
                    </a:lnTo>
                    <a:lnTo>
                      <a:pt x="808" y="1015"/>
                    </a:lnTo>
                    <a:lnTo>
                      <a:pt x="813" y="1012"/>
                    </a:lnTo>
                    <a:lnTo>
                      <a:pt x="817" y="1008"/>
                    </a:lnTo>
                    <a:lnTo>
                      <a:pt x="822" y="1003"/>
                    </a:lnTo>
                    <a:lnTo>
                      <a:pt x="825" y="998"/>
                    </a:lnTo>
                    <a:lnTo>
                      <a:pt x="826" y="992"/>
                    </a:lnTo>
                    <a:lnTo>
                      <a:pt x="827" y="986"/>
                    </a:lnTo>
                    <a:lnTo>
                      <a:pt x="827" y="986"/>
                    </a:lnTo>
                    <a:lnTo>
                      <a:pt x="826" y="973"/>
                    </a:lnTo>
                    <a:lnTo>
                      <a:pt x="825" y="960"/>
                    </a:lnTo>
                    <a:lnTo>
                      <a:pt x="822" y="948"/>
                    </a:lnTo>
                    <a:lnTo>
                      <a:pt x="817" y="937"/>
                    </a:lnTo>
                    <a:lnTo>
                      <a:pt x="812" y="925"/>
                    </a:lnTo>
                    <a:lnTo>
                      <a:pt x="806" y="915"/>
                    </a:lnTo>
                    <a:lnTo>
                      <a:pt x="798" y="904"/>
                    </a:lnTo>
                    <a:lnTo>
                      <a:pt x="790" y="896"/>
                    </a:lnTo>
                    <a:lnTo>
                      <a:pt x="781" y="887"/>
                    </a:lnTo>
                    <a:lnTo>
                      <a:pt x="771" y="880"/>
                    </a:lnTo>
                    <a:lnTo>
                      <a:pt x="761" y="874"/>
                    </a:lnTo>
                    <a:lnTo>
                      <a:pt x="750" y="869"/>
                    </a:lnTo>
                    <a:lnTo>
                      <a:pt x="738" y="865"/>
                    </a:lnTo>
                    <a:lnTo>
                      <a:pt x="725" y="861"/>
                    </a:lnTo>
                    <a:lnTo>
                      <a:pt x="713" y="859"/>
                    </a:lnTo>
                    <a:lnTo>
                      <a:pt x="699" y="858"/>
                    </a:lnTo>
                    <a:lnTo>
                      <a:pt x="699" y="858"/>
                    </a:lnTo>
                    <a:lnTo>
                      <a:pt x="691" y="858"/>
                    </a:lnTo>
                    <a:lnTo>
                      <a:pt x="681" y="856"/>
                    </a:lnTo>
                    <a:lnTo>
                      <a:pt x="673" y="854"/>
                    </a:lnTo>
                    <a:lnTo>
                      <a:pt x="663" y="851"/>
                    </a:lnTo>
                    <a:lnTo>
                      <a:pt x="655" y="847"/>
                    </a:lnTo>
                    <a:lnTo>
                      <a:pt x="647" y="842"/>
                    </a:lnTo>
                    <a:lnTo>
                      <a:pt x="639" y="837"/>
                    </a:lnTo>
                    <a:lnTo>
                      <a:pt x="633" y="830"/>
                    </a:lnTo>
                    <a:lnTo>
                      <a:pt x="633" y="830"/>
                    </a:lnTo>
                    <a:lnTo>
                      <a:pt x="626" y="824"/>
                    </a:lnTo>
                    <a:lnTo>
                      <a:pt x="620" y="816"/>
                    </a:lnTo>
                    <a:lnTo>
                      <a:pt x="616" y="808"/>
                    </a:lnTo>
                    <a:lnTo>
                      <a:pt x="611" y="799"/>
                    </a:lnTo>
                    <a:lnTo>
                      <a:pt x="608" y="791"/>
                    </a:lnTo>
                    <a:lnTo>
                      <a:pt x="606" y="782"/>
                    </a:lnTo>
                    <a:lnTo>
                      <a:pt x="605" y="772"/>
                    </a:lnTo>
                    <a:lnTo>
                      <a:pt x="605" y="763"/>
                    </a:lnTo>
                    <a:lnTo>
                      <a:pt x="605" y="763"/>
                    </a:lnTo>
                    <a:lnTo>
                      <a:pt x="605" y="753"/>
                    </a:lnTo>
                    <a:lnTo>
                      <a:pt x="606" y="744"/>
                    </a:lnTo>
                    <a:lnTo>
                      <a:pt x="608" y="735"/>
                    </a:lnTo>
                    <a:lnTo>
                      <a:pt x="611" y="726"/>
                    </a:lnTo>
                    <a:lnTo>
                      <a:pt x="616" y="718"/>
                    </a:lnTo>
                    <a:lnTo>
                      <a:pt x="620" y="710"/>
                    </a:lnTo>
                    <a:lnTo>
                      <a:pt x="626" y="703"/>
                    </a:lnTo>
                    <a:lnTo>
                      <a:pt x="633" y="695"/>
                    </a:lnTo>
                    <a:lnTo>
                      <a:pt x="633" y="695"/>
                    </a:lnTo>
                    <a:lnTo>
                      <a:pt x="637" y="690"/>
                    </a:lnTo>
                    <a:lnTo>
                      <a:pt x="639" y="683"/>
                    </a:lnTo>
                    <a:lnTo>
                      <a:pt x="639" y="683"/>
                    </a:lnTo>
                    <a:lnTo>
                      <a:pt x="665" y="654"/>
                    </a:lnTo>
                    <a:lnTo>
                      <a:pt x="691" y="622"/>
                    </a:lnTo>
                    <a:lnTo>
                      <a:pt x="718" y="586"/>
                    </a:lnTo>
                    <a:lnTo>
                      <a:pt x="743" y="546"/>
                    </a:lnTo>
                    <a:lnTo>
                      <a:pt x="743" y="546"/>
                    </a:lnTo>
                    <a:lnTo>
                      <a:pt x="758" y="550"/>
                    </a:lnTo>
                    <a:lnTo>
                      <a:pt x="774" y="554"/>
                    </a:lnTo>
                    <a:lnTo>
                      <a:pt x="791" y="555"/>
                    </a:lnTo>
                    <a:lnTo>
                      <a:pt x="806" y="556"/>
                    </a:lnTo>
                    <a:lnTo>
                      <a:pt x="806" y="556"/>
                    </a:lnTo>
                    <a:lnTo>
                      <a:pt x="827" y="555"/>
                    </a:lnTo>
                    <a:lnTo>
                      <a:pt x="847" y="551"/>
                    </a:lnTo>
                    <a:lnTo>
                      <a:pt x="868" y="546"/>
                    </a:lnTo>
                    <a:lnTo>
                      <a:pt x="887" y="540"/>
                    </a:lnTo>
                    <a:lnTo>
                      <a:pt x="887" y="540"/>
                    </a:lnTo>
                    <a:lnTo>
                      <a:pt x="906" y="530"/>
                    </a:lnTo>
                    <a:lnTo>
                      <a:pt x="925" y="519"/>
                    </a:lnTo>
                    <a:lnTo>
                      <a:pt x="941" y="507"/>
                    </a:lnTo>
                    <a:lnTo>
                      <a:pt x="956" y="493"/>
                    </a:lnTo>
                    <a:lnTo>
                      <a:pt x="970" y="478"/>
                    </a:lnTo>
                    <a:lnTo>
                      <a:pt x="983" y="461"/>
                    </a:lnTo>
                    <a:lnTo>
                      <a:pt x="993" y="443"/>
                    </a:lnTo>
                    <a:lnTo>
                      <a:pt x="1002" y="425"/>
                    </a:lnTo>
                    <a:lnTo>
                      <a:pt x="1002" y="425"/>
                    </a:lnTo>
                    <a:lnTo>
                      <a:pt x="1009" y="404"/>
                    </a:lnTo>
                    <a:lnTo>
                      <a:pt x="1014" y="383"/>
                    </a:lnTo>
                    <a:lnTo>
                      <a:pt x="1017" y="363"/>
                    </a:lnTo>
                    <a:lnTo>
                      <a:pt x="1018" y="342"/>
                    </a:lnTo>
                    <a:lnTo>
                      <a:pt x="1017" y="322"/>
                    </a:lnTo>
                    <a:lnTo>
                      <a:pt x="1014" y="301"/>
                    </a:lnTo>
                    <a:lnTo>
                      <a:pt x="1008" y="281"/>
                    </a:lnTo>
                    <a:lnTo>
                      <a:pt x="1002" y="263"/>
                    </a:lnTo>
                    <a:lnTo>
                      <a:pt x="993" y="243"/>
                    </a:lnTo>
                    <a:lnTo>
                      <a:pt x="983" y="226"/>
                    </a:lnTo>
                    <a:lnTo>
                      <a:pt x="971" y="210"/>
                    </a:lnTo>
                    <a:lnTo>
                      <a:pt x="957" y="194"/>
                    </a:lnTo>
                    <a:lnTo>
                      <a:pt x="942" y="180"/>
                    </a:lnTo>
                    <a:lnTo>
                      <a:pt x="925" y="168"/>
                    </a:lnTo>
                    <a:lnTo>
                      <a:pt x="906" y="157"/>
                    </a:lnTo>
                    <a:lnTo>
                      <a:pt x="887" y="148"/>
                    </a:lnTo>
                    <a:lnTo>
                      <a:pt x="887" y="148"/>
                    </a:lnTo>
                    <a:close/>
                    <a:moveTo>
                      <a:pt x="154" y="481"/>
                    </a:moveTo>
                    <a:lnTo>
                      <a:pt x="154" y="481"/>
                    </a:lnTo>
                    <a:lnTo>
                      <a:pt x="140" y="474"/>
                    </a:lnTo>
                    <a:lnTo>
                      <a:pt x="129" y="467"/>
                    </a:lnTo>
                    <a:lnTo>
                      <a:pt x="117" y="458"/>
                    </a:lnTo>
                    <a:lnTo>
                      <a:pt x="106" y="448"/>
                    </a:lnTo>
                    <a:lnTo>
                      <a:pt x="96" y="438"/>
                    </a:lnTo>
                    <a:lnTo>
                      <a:pt x="88" y="426"/>
                    </a:lnTo>
                    <a:lnTo>
                      <a:pt x="80" y="413"/>
                    </a:lnTo>
                    <a:lnTo>
                      <a:pt x="74" y="400"/>
                    </a:lnTo>
                    <a:lnTo>
                      <a:pt x="74" y="400"/>
                    </a:lnTo>
                    <a:lnTo>
                      <a:pt x="70" y="386"/>
                    </a:lnTo>
                    <a:lnTo>
                      <a:pt x="66" y="373"/>
                    </a:lnTo>
                    <a:lnTo>
                      <a:pt x="64" y="359"/>
                    </a:lnTo>
                    <a:lnTo>
                      <a:pt x="63" y="345"/>
                    </a:lnTo>
                    <a:lnTo>
                      <a:pt x="63" y="331"/>
                    </a:lnTo>
                    <a:lnTo>
                      <a:pt x="65" y="319"/>
                    </a:lnTo>
                    <a:lnTo>
                      <a:pt x="68" y="305"/>
                    </a:lnTo>
                    <a:lnTo>
                      <a:pt x="73" y="292"/>
                    </a:lnTo>
                    <a:lnTo>
                      <a:pt x="78" y="280"/>
                    </a:lnTo>
                    <a:lnTo>
                      <a:pt x="85" y="268"/>
                    </a:lnTo>
                    <a:lnTo>
                      <a:pt x="92" y="256"/>
                    </a:lnTo>
                    <a:lnTo>
                      <a:pt x="101" y="247"/>
                    </a:lnTo>
                    <a:lnTo>
                      <a:pt x="110" y="236"/>
                    </a:lnTo>
                    <a:lnTo>
                      <a:pt x="120" y="227"/>
                    </a:lnTo>
                    <a:lnTo>
                      <a:pt x="132" y="219"/>
                    </a:lnTo>
                    <a:lnTo>
                      <a:pt x="144" y="212"/>
                    </a:lnTo>
                    <a:lnTo>
                      <a:pt x="144" y="212"/>
                    </a:lnTo>
                    <a:lnTo>
                      <a:pt x="152" y="252"/>
                    </a:lnTo>
                    <a:lnTo>
                      <a:pt x="162" y="290"/>
                    </a:lnTo>
                    <a:lnTo>
                      <a:pt x="173" y="326"/>
                    </a:lnTo>
                    <a:lnTo>
                      <a:pt x="184" y="361"/>
                    </a:lnTo>
                    <a:lnTo>
                      <a:pt x="197" y="395"/>
                    </a:lnTo>
                    <a:lnTo>
                      <a:pt x="211" y="428"/>
                    </a:lnTo>
                    <a:lnTo>
                      <a:pt x="226" y="459"/>
                    </a:lnTo>
                    <a:lnTo>
                      <a:pt x="241" y="488"/>
                    </a:lnTo>
                    <a:lnTo>
                      <a:pt x="241" y="488"/>
                    </a:lnTo>
                    <a:lnTo>
                      <a:pt x="230" y="490"/>
                    </a:lnTo>
                    <a:lnTo>
                      <a:pt x="220" y="491"/>
                    </a:lnTo>
                    <a:lnTo>
                      <a:pt x="209" y="491"/>
                    </a:lnTo>
                    <a:lnTo>
                      <a:pt x="197" y="491"/>
                    </a:lnTo>
                    <a:lnTo>
                      <a:pt x="187" y="490"/>
                    </a:lnTo>
                    <a:lnTo>
                      <a:pt x="176" y="487"/>
                    </a:lnTo>
                    <a:lnTo>
                      <a:pt x="165" y="485"/>
                    </a:lnTo>
                    <a:lnTo>
                      <a:pt x="154" y="481"/>
                    </a:lnTo>
                    <a:lnTo>
                      <a:pt x="154" y="481"/>
                    </a:lnTo>
                    <a:close/>
                    <a:moveTo>
                      <a:pt x="699" y="922"/>
                    </a:moveTo>
                    <a:lnTo>
                      <a:pt x="699" y="922"/>
                    </a:lnTo>
                    <a:lnTo>
                      <a:pt x="709" y="923"/>
                    </a:lnTo>
                    <a:lnTo>
                      <a:pt x="717" y="925"/>
                    </a:lnTo>
                    <a:lnTo>
                      <a:pt x="725" y="927"/>
                    </a:lnTo>
                    <a:lnTo>
                      <a:pt x="733" y="931"/>
                    </a:lnTo>
                    <a:lnTo>
                      <a:pt x="739" y="935"/>
                    </a:lnTo>
                    <a:lnTo>
                      <a:pt x="746" y="941"/>
                    </a:lnTo>
                    <a:lnTo>
                      <a:pt x="751" y="947"/>
                    </a:lnTo>
                    <a:lnTo>
                      <a:pt x="755" y="954"/>
                    </a:lnTo>
                    <a:lnTo>
                      <a:pt x="263" y="954"/>
                    </a:lnTo>
                    <a:lnTo>
                      <a:pt x="263" y="954"/>
                    </a:lnTo>
                    <a:lnTo>
                      <a:pt x="268" y="947"/>
                    </a:lnTo>
                    <a:lnTo>
                      <a:pt x="273" y="941"/>
                    </a:lnTo>
                    <a:lnTo>
                      <a:pt x="279" y="935"/>
                    </a:lnTo>
                    <a:lnTo>
                      <a:pt x="286" y="931"/>
                    </a:lnTo>
                    <a:lnTo>
                      <a:pt x="294" y="927"/>
                    </a:lnTo>
                    <a:lnTo>
                      <a:pt x="301" y="925"/>
                    </a:lnTo>
                    <a:lnTo>
                      <a:pt x="310" y="923"/>
                    </a:lnTo>
                    <a:lnTo>
                      <a:pt x="318" y="922"/>
                    </a:lnTo>
                    <a:lnTo>
                      <a:pt x="318" y="922"/>
                    </a:lnTo>
                    <a:lnTo>
                      <a:pt x="333" y="922"/>
                    </a:lnTo>
                    <a:lnTo>
                      <a:pt x="350" y="919"/>
                    </a:lnTo>
                    <a:lnTo>
                      <a:pt x="365" y="915"/>
                    </a:lnTo>
                    <a:lnTo>
                      <a:pt x="380" y="910"/>
                    </a:lnTo>
                    <a:lnTo>
                      <a:pt x="394" y="903"/>
                    </a:lnTo>
                    <a:lnTo>
                      <a:pt x="406" y="896"/>
                    </a:lnTo>
                    <a:lnTo>
                      <a:pt x="419" y="886"/>
                    </a:lnTo>
                    <a:lnTo>
                      <a:pt x="431" y="875"/>
                    </a:lnTo>
                    <a:lnTo>
                      <a:pt x="431" y="875"/>
                    </a:lnTo>
                    <a:lnTo>
                      <a:pt x="440" y="865"/>
                    </a:lnTo>
                    <a:lnTo>
                      <a:pt x="448" y="854"/>
                    </a:lnTo>
                    <a:lnTo>
                      <a:pt x="456" y="842"/>
                    </a:lnTo>
                    <a:lnTo>
                      <a:pt x="462" y="830"/>
                    </a:lnTo>
                    <a:lnTo>
                      <a:pt x="468" y="817"/>
                    </a:lnTo>
                    <a:lnTo>
                      <a:pt x="471" y="805"/>
                    </a:lnTo>
                    <a:lnTo>
                      <a:pt x="474" y="792"/>
                    </a:lnTo>
                    <a:lnTo>
                      <a:pt x="476" y="778"/>
                    </a:lnTo>
                    <a:lnTo>
                      <a:pt x="476" y="778"/>
                    </a:lnTo>
                    <a:lnTo>
                      <a:pt x="490" y="788"/>
                    </a:lnTo>
                    <a:lnTo>
                      <a:pt x="490" y="788"/>
                    </a:lnTo>
                    <a:lnTo>
                      <a:pt x="494" y="792"/>
                    </a:lnTo>
                    <a:lnTo>
                      <a:pt x="500" y="793"/>
                    </a:lnTo>
                    <a:lnTo>
                      <a:pt x="504" y="795"/>
                    </a:lnTo>
                    <a:lnTo>
                      <a:pt x="509" y="795"/>
                    </a:lnTo>
                    <a:lnTo>
                      <a:pt x="509" y="795"/>
                    </a:lnTo>
                    <a:lnTo>
                      <a:pt x="514" y="795"/>
                    </a:lnTo>
                    <a:lnTo>
                      <a:pt x="519" y="793"/>
                    </a:lnTo>
                    <a:lnTo>
                      <a:pt x="523" y="792"/>
                    </a:lnTo>
                    <a:lnTo>
                      <a:pt x="528" y="788"/>
                    </a:lnTo>
                    <a:lnTo>
                      <a:pt x="528" y="788"/>
                    </a:lnTo>
                    <a:lnTo>
                      <a:pt x="543" y="778"/>
                    </a:lnTo>
                    <a:lnTo>
                      <a:pt x="543" y="778"/>
                    </a:lnTo>
                    <a:lnTo>
                      <a:pt x="544" y="792"/>
                    </a:lnTo>
                    <a:lnTo>
                      <a:pt x="547" y="805"/>
                    </a:lnTo>
                    <a:lnTo>
                      <a:pt x="551" y="817"/>
                    </a:lnTo>
                    <a:lnTo>
                      <a:pt x="557" y="830"/>
                    </a:lnTo>
                    <a:lnTo>
                      <a:pt x="562" y="842"/>
                    </a:lnTo>
                    <a:lnTo>
                      <a:pt x="570" y="854"/>
                    </a:lnTo>
                    <a:lnTo>
                      <a:pt x="578" y="865"/>
                    </a:lnTo>
                    <a:lnTo>
                      <a:pt x="588" y="875"/>
                    </a:lnTo>
                    <a:lnTo>
                      <a:pt x="588" y="875"/>
                    </a:lnTo>
                    <a:lnTo>
                      <a:pt x="600" y="886"/>
                    </a:lnTo>
                    <a:lnTo>
                      <a:pt x="611" y="896"/>
                    </a:lnTo>
                    <a:lnTo>
                      <a:pt x="625" y="903"/>
                    </a:lnTo>
                    <a:lnTo>
                      <a:pt x="639" y="910"/>
                    </a:lnTo>
                    <a:lnTo>
                      <a:pt x="653" y="915"/>
                    </a:lnTo>
                    <a:lnTo>
                      <a:pt x="668" y="919"/>
                    </a:lnTo>
                    <a:lnTo>
                      <a:pt x="684" y="922"/>
                    </a:lnTo>
                    <a:lnTo>
                      <a:pt x="699" y="922"/>
                    </a:lnTo>
                    <a:lnTo>
                      <a:pt x="699" y="922"/>
                    </a:lnTo>
                    <a:close/>
                    <a:moveTo>
                      <a:pt x="509" y="722"/>
                    </a:moveTo>
                    <a:lnTo>
                      <a:pt x="509" y="722"/>
                    </a:lnTo>
                    <a:lnTo>
                      <a:pt x="494" y="709"/>
                    </a:lnTo>
                    <a:lnTo>
                      <a:pt x="476" y="692"/>
                    </a:lnTo>
                    <a:lnTo>
                      <a:pt x="456" y="672"/>
                    </a:lnTo>
                    <a:lnTo>
                      <a:pt x="432" y="647"/>
                    </a:lnTo>
                    <a:lnTo>
                      <a:pt x="408" y="618"/>
                    </a:lnTo>
                    <a:lnTo>
                      <a:pt x="382" y="586"/>
                    </a:lnTo>
                    <a:lnTo>
                      <a:pt x="355" y="550"/>
                    </a:lnTo>
                    <a:lnTo>
                      <a:pt x="329" y="511"/>
                    </a:lnTo>
                    <a:lnTo>
                      <a:pt x="316" y="489"/>
                    </a:lnTo>
                    <a:lnTo>
                      <a:pt x="303" y="467"/>
                    </a:lnTo>
                    <a:lnTo>
                      <a:pt x="292" y="444"/>
                    </a:lnTo>
                    <a:lnTo>
                      <a:pt x="280" y="420"/>
                    </a:lnTo>
                    <a:lnTo>
                      <a:pt x="268" y="395"/>
                    </a:lnTo>
                    <a:lnTo>
                      <a:pt x="257" y="369"/>
                    </a:lnTo>
                    <a:lnTo>
                      <a:pt x="247" y="342"/>
                    </a:lnTo>
                    <a:lnTo>
                      <a:pt x="237" y="315"/>
                    </a:lnTo>
                    <a:lnTo>
                      <a:pt x="228" y="286"/>
                    </a:lnTo>
                    <a:lnTo>
                      <a:pt x="220" y="257"/>
                    </a:lnTo>
                    <a:lnTo>
                      <a:pt x="212" y="227"/>
                    </a:lnTo>
                    <a:lnTo>
                      <a:pt x="206" y="196"/>
                    </a:lnTo>
                    <a:lnTo>
                      <a:pt x="200" y="164"/>
                    </a:lnTo>
                    <a:lnTo>
                      <a:pt x="196" y="132"/>
                    </a:lnTo>
                    <a:lnTo>
                      <a:pt x="193" y="98"/>
                    </a:lnTo>
                    <a:lnTo>
                      <a:pt x="192" y="63"/>
                    </a:lnTo>
                    <a:lnTo>
                      <a:pt x="827" y="63"/>
                    </a:lnTo>
                    <a:lnTo>
                      <a:pt x="827" y="63"/>
                    </a:lnTo>
                    <a:lnTo>
                      <a:pt x="825" y="98"/>
                    </a:lnTo>
                    <a:lnTo>
                      <a:pt x="822" y="132"/>
                    </a:lnTo>
                    <a:lnTo>
                      <a:pt x="817" y="164"/>
                    </a:lnTo>
                    <a:lnTo>
                      <a:pt x="812" y="196"/>
                    </a:lnTo>
                    <a:lnTo>
                      <a:pt x="806" y="227"/>
                    </a:lnTo>
                    <a:lnTo>
                      <a:pt x="798" y="257"/>
                    </a:lnTo>
                    <a:lnTo>
                      <a:pt x="791" y="286"/>
                    </a:lnTo>
                    <a:lnTo>
                      <a:pt x="781" y="315"/>
                    </a:lnTo>
                    <a:lnTo>
                      <a:pt x="771" y="342"/>
                    </a:lnTo>
                    <a:lnTo>
                      <a:pt x="762" y="369"/>
                    </a:lnTo>
                    <a:lnTo>
                      <a:pt x="750" y="395"/>
                    </a:lnTo>
                    <a:lnTo>
                      <a:pt x="739" y="420"/>
                    </a:lnTo>
                    <a:lnTo>
                      <a:pt x="726" y="444"/>
                    </a:lnTo>
                    <a:lnTo>
                      <a:pt x="714" y="467"/>
                    </a:lnTo>
                    <a:lnTo>
                      <a:pt x="702" y="489"/>
                    </a:lnTo>
                    <a:lnTo>
                      <a:pt x="689" y="511"/>
                    </a:lnTo>
                    <a:lnTo>
                      <a:pt x="663" y="550"/>
                    </a:lnTo>
                    <a:lnTo>
                      <a:pt x="636" y="586"/>
                    </a:lnTo>
                    <a:lnTo>
                      <a:pt x="610" y="618"/>
                    </a:lnTo>
                    <a:lnTo>
                      <a:pt x="586" y="647"/>
                    </a:lnTo>
                    <a:lnTo>
                      <a:pt x="563" y="672"/>
                    </a:lnTo>
                    <a:lnTo>
                      <a:pt x="542" y="692"/>
                    </a:lnTo>
                    <a:lnTo>
                      <a:pt x="523" y="709"/>
                    </a:lnTo>
                    <a:lnTo>
                      <a:pt x="509" y="722"/>
                    </a:lnTo>
                    <a:lnTo>
                      <a:pt x="509" y="722"/>
                    </a:lnTo>
                    <a:close/>
                    <a:moveTo>
                      <a:pt x="943" y="400"/>
                    </a:moveTo>
                    <a:lnTo>
                      <a:pt x="943" y="400"/>
                    </a:lnTo>
                    <a:lnTo>
                      <a:pt x="936" y="413"/>
                    </a:lnTo>
                    <a:lnTo>
                      <a:pt x="929" y="426"/>
                    </a:lnTo>
                    <a:lnTo>
                      <a:pt x="920" y="438"/>
                    </a:lnTo>
                    <a:lnTo>
                      <a:pt x="911" y="448"/>
                    </a:lnTo>
                    <a:lnTo>
                      <a:pt x="900" y="458"/>
                    </a:lnTo>
                    <a:lnTo>
                      <a:pt x="889" y="467"/>
                    </a:lnTo>
                    <a:lnTo>
                      <a:pt x="876" y="474"/>
                    </a:lnTo>
                    <a:lnTo>
                      <a:pt x="864" y="481"/>
                    </a:lnTo>
                    <a:lnTo>
                      <a:pt x="864" y="481"/>
                    </a:lnTo>
                    <a:lnTo>
                      <a:pt x="853" y="485"/>
                    </a:lnTo>
                    <a:lnTo>
                      <a:pt x="842" y="487"/>
                    </a:lnTo>
                    <a:lnTo>
                      <a:pt x="831" y="490"/>
                    </a:lnTo>
                    <a:lnTo>
                      <a:pt x="821" y="491"/>
                    </a:lnTo>
                    <a:lnTo>
                      <a:pt x="809" y="491"/>
                    </a:lnTo>
                    <a:lnTo>
                      <a:pt x="798" y="491"/>
                    </a:lnTo>
                    <a:lnTo>
                      <a:pt x="787" y="490"/>
                    </a:lnTo>
                    <a:lnTo>
                      <a:pt x="777" y="489"/>
                    </a:lnTo>
                    <a:lnTo>
                      <a:pt x="777" y="489"/>
                    </a:lnTo>
                    <a:lnTo>
                      <a:pt x="792" y="459"/>
                    </a:lnTo>
                    <a:lnTo>
                      <a:pt x="807" y="428"/>
                    </a:lnTo>
                    <a:lnTo>
                      <a:pt x="821" y="396"/>
                    </a:lnTo>
                    <a:lnTo>
                      <a:pt x="833" y="361"/>
                    </a:lnTo>
                    <a:lnTo>
                      <a:pt x="845" y="326"/>
                    </a:lnTo>
                    <a:lnTo>
                      <a:pt x="856" y="290"/>
                    </a:lnTo>
                    <a:lnTo>
                      <a:pt x="866" y="252"/>
                    </a:lnTo>
                    <a:lnTo>
                      <a:pt x="874" y="212"/>
                    </a:lnTo>
                    <a:lnTo>
                      <a:pt x="874" y="212"/>
                    </a:lnTo>
                    <a:lnTo>
                      <a:pt x="886" y="220"/>
                    </a:lnTo>
                    <a:lnTo>
                      <a:pt x="898" y="227"/>
                    </a:lnTo>
                    <a:lnTo>
                      <a:pt x="908" y="237"/>
                    </a:lnTo>
                    <a:lnTo>
                      <a:pt x="917" y="247"/>
                    </a:lnTo>
                    <a:lnTo>
                      <a:pt x="926" y="257"/>
                    </a:lnTo>
                    <a:lnTo>
                      <a:pt x="933" y="268"/>
                    </a:lnTo>
                    <a:lnTo>
                      <a:pt x="940" y="280"/>
                    </a:lnTo>
                    <a:lnTo>
                      <a:pt x="945" y="293"/>
                    </a:lnTo>
                    <a:lnTo>
                      <a:pt x="949" y="306"/>
                    </a:lnTo>
                    <a:lnTo>
                      <a:pt x="952" y="319"/>
                    </a:lnTo>
                    <a:lnTo>
                      <a:pt x="954" y="332"/>
                    </a:lnTo>
                    <a:lnTo>
                      <a:pt x="955" y="345"/>
                    </a:lnTo>
                    <a:lnTo>
                      <a:pt x="954" y="359"/>
                    </a:lnTo>
                    <a:lnTo>
                      <a:pt x="952" y="373"/>
                    </a:lnTo>
                    <a:lnTo>
                      <a:pt x="948" y="386"/>
                    </a:lnTo>
                    <a:lnTo>
                      <a:pt x="943" y="400"/>
                    </a:lnTo>
                    <a:lnTo>
                      <a:pt x="943" y="40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959596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6906" y="5554"/>
              <a:ext cx="1665" cy="7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8" tIns="45713" rIns="91428" bIns="45713">
              <a:spAutoFit/>
            </a:bodyPr>
            <a:lstStyle/>
            <a:p>
              <a:pPr>
                <a:lnSpc>
                  <a:spcPts val="198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Talos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Tm="215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69" grpId="0"/>
      <p:bldP spid="90" grpId="0"/>
      <p:bldP spid="91" grpId="0"/>
      <p:bldP spid="62" grpId="0"/>
      <p:bldP spid="66" grpId="0" bldLvl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3132</Words>
  <Application>WPS 演示</Application>
  <PresentationFormat>自定义</PresentationFormat>
  <Paragraphs>468</Paragraphs>
  <Slides>36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8" baseType="lpstr">
      <vt:lpstr>Arial</vt:lpstr>
      <vt:lpstr>宋体</vt:lpstr>
      <vt:lpstr>Wingdings</vt:lpstr>
      <vt:lpstr>Arial</vt:lpstr>
      <vt:lpstr>Calibri</vt:lpstr>
      <vt:lpstr>微软雅黑</vt:lpstr>
      <vt:lpstr>仿宋_GB2312</vt:lpstr>
      <vt:lpstr>Calibri</vt:lpstr>
      <vt:lpstr>Roboto condensed</vt:lpstr>
      <vt:lpstr>Cambria</vt:lpstr>
      <vt:lpstr>Open Sans</vt:lpstr>
      <vt:lpstr>Open Sans</vt:lpstr>
      <vt:lpstr>Century Gothic</vt:lpstr>
      <vt:lpstr>Segoe Print</vt:lpstr>
      <vt:lpstr>Impact</vt:lpstr>
      <vt:lpstr>Century Gothic</vt:lpstr>
      <vt:lpstr>AlternateGothic2 BT</vt:lpstr>
      <vt:lpstr>时尚中黑简体</vt:lpstr>
      <vt:lpstr>Arial Unicode MS</vt:lpstr>
      <vt:lpstr>仿宋</vt:lpstr>
      <vt:lpstr>黑体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lastModifiedBy>liuhongxia</cp:lastModifiedBy>
  <cp:revision>274</cp:revision>
  <dcterms:created xsi:type="dcterms:W3CDTF">2010-04-12T23:12:00Z</dcterms:created>
  <dcterms:modified xsi:type="dcterms:W3CDTF">2018-05-13T10:38:40Z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KSOProductBuildVer">
    <vt:lpwstr>2052-10.1.0.7346</vt:lpwstr>
  </property>
</Properties>
</file>