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1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2E56-4DB5-8A46-BF42-D162E58B14FB}" type="datetimeFigureOut">
              <a:rPr lang="en-US" smtClean="0"/>
              <a:t>01/02/17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9CBB-1029-BB46-AC28-5A85E32B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k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" y="0"/>
            <a:ext cx="5329078" cy="6867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378" y="2937503"/>
            <a:ext cx="3289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Burger</a:t>
            </a:r>
          </a:p>
          <a:p>
            <a:r>
              <a:rPr lang="en-US" sz="5000" dirty="0" smtClean="0"/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11556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k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" y="0"/>
            <a:ext cx="5329078" cy="6867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378" y="2937503"/>
            <a:ext cx="3289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Singapore</a:t>
            </a:r>
          </a:p>
          <a:p>
            <a:r>
              <a:rPr lang="en-US" sz="5000" dirty="0" smtClean="0"/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26766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k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" y="0"/>
            <a:ext cx="5329078" cy="6867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378" y="2937503"/>
            <a:ext cx="3289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Sexual</a:t>
            </a:r>
          </a:p>
          <a:p>
            <a:r>
              <a:rPr lang="en-US" sz="5000" dirty="0" smtClean="0"/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363480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k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" y="0"/>
            <a:ext cx="5329078" cy="6867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378" y="2937503"/>
            <a:ext cx="3289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Using</a:t>
            </a:r>
          </a:p>
          <a:p>
            <a:r>
              <a:rPr lang="en-US" sz="5000" dirty="0" smtClean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6219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k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" y="0"/>
            <a:ext cx="5329078" cy="6867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378" y="2937503"/>
            <a:ext cx="3289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Target:</a:t>
            </a:r>
          </a:p>
          <a:p>
            <a:r>
              <a:rPr lang="en-US" sz="5000" dirty="0" smtClean="0"/>
              <a:t>18-24 male</a:t>
            </a:r>
          </a:p>
        </p:txBody>
      </p:sp>
    </p:spTree>
    <p:extLst>
      <p:ext uri="{BB962C8B-B14F-4D97-AF65-F5344CB8AC3E}">
        <p14:creationId xmlns:p14="http://schemas.microsoft.com/office/powerpoint/2010/main" val="9459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www.qualitylogoproducts.com</a:t>
            </a:r>
            <a:r>
              <a:rPr lang="en-US" dirty="0" smtClean="0"/>
              <a:t>/blog/12-offensive-advertisements/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8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>Xalles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Roben Adriane P. Goh</dc:creator>
  <cp:lastModifiedBy>Al Roben Adriane P. Goh</cp:lastModifiedBy>
  <cp:revision>2</cp:revision>
  <dcterms:created xsi:type="dcterms:W3CDTF">2017-02-01T21:01:40Z</dcterms:created>
  <dcterms:modified xsi:type="dcterms:W3CDTF">2017-02-01T23:32:40Z</dcterms:modified>
</cp:coreProperties>
</file>