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8CF8-00DD-C84F-BEE8-DE70CB0E653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78D2-7261-7342-9A7B-78E70673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toon.com/c/bTfSjQOk8ns/1/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6801"/>
            <a:ext cx="7772400" cy="1470025"/>
          </a:xfrm>
        </p:spPr>
        <p:txBody>
          <a:bodyPr/>
          <a:lstStyle/>
          <a:p>
            <a:r>
              <a:rPr lang="en-US" dirty="0"/>
              <a:t>SWEREA Traceability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96578"/>
            <a:ext cx="7772400" cy="2718522"/>
          </a:xfrm>
        </p:spPr>
        <p:txBody>
          <a:bodyPr>
            <a:noAutofit/>
          </a:bodyPr>
          <a:lstStyle/>
          <a:p>
            <a:r>
              <a:rPr lang="en-US" sz="2400" b="1" dirty="0"/>
              <a:t>Group 6</a:t>
            </a:r>
          </a:p>
          <a:p>
            <a:r>
              <a:rPr lang="en-US" sz="2400" dirty="0" err="1"/>
              <a:t>Mohannad</a:t>
            </a:r>
            <a:r>
              <a:rPr lang="en-US" sz="2400" dirty="0"/>
              <a:t> </a:t>
            </a:r>
            <a:r>
              <a:rPr lang="en-US" sz="2400" dirty="0" err="1"/>
              <a:t>Alahdab</a:t>
            </a:r>
            <a:endParaRPr lang="en-US" sz="2400" dirty="0"/>
          </a:p>
          <a:p>
            <a:r>
              <a:rPr lang="en-US" sz="2400" dirty="0"/>
              <a:t>Martin </a:t>
            </a:r>
            <a:r>
              <a:rPr lang="en-US" sz="2400" dirty="0" err="1"/>
              <a:t>Arvedahl</a:t>
            </a:r>
            <a:endParaRPr lang="en-US" sz="2400" dirty="0"/>
          </a:p>
          <a:p>
            <a:r>
              <a:rPr lang="en-US" sz="2400" dirty="0"/>
              <a:t>Axel </a:t>
            </a:r>
            <a:r>
              <a:rPr lang="en-US" sz="2400" dirty="0" err="1"/>
              <a:t>Ekdahl</a:t>
            </a:r>
            <a:endParaRPr lang="en-US" sz="2400" dirty="0"/>
          </a:p>
          <a:p>
            <a:r>
              <a:rPr lang="en-US" sz="2400" dirty="0" err="1"/>
              <a:t>Emina</a:t>
            </a:r>
            <a:r>
              <a:rPr lang="en-US" sz="2400" dirty="0"/>
              <a:t> </a:t>
            </a:r>
            <a:r>
              <a:rPr lang="en-US" sz="2400" dirty="0" err="1"/>
              <a:t>Hromic</a:t>
            </a:r>
            <a:endParaRPr lang="en-US" sz="2400" dirty="0"/>
          </a:p>
          <a:p>
            <a:r>
              <a:rPr lang="en-US" sz="2400" dirty="0"/>
              <a:t>Humberto Linero</a:t>
            </a:r>
          </a:p>
        </p:txBody>
      </p:sp>
    </p:spTree>
    <p:extLst>
      <p:ext uri="{BB962C8B-B14F-4D97-AF65-F5344CB8AC3E}">
        <p14:creationId xmlns:p14="http://schemas.microsoft.com/office/powerpoint/2010/main" val="56688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0642"/>
            <a:ext cx="8229600" cy="1143000"/>
          </a:xfrm>
        </p:spPr>
        <p:txBody>
          <a:bodyPr/>
          <a:lstStyle/>
          <a:p>
            <a:r>
              <a:rPr lang="en-US" dirty="0">
                <a:hlinkClick r:id="rId2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4411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5430"/>
            <a:ext cx="9144000" cy="45425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68625"/>
              </p:ext>
            </p:extLst>
          </p:nvPr>
        </p:nvGraphicFramePr>
        <p:xfrm>
          <a:off x="1524000" y="126870"/>
          <a:ext cx="6096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Magics</a:t>
                      </a:r>
                      <a:r>
                        <a:rPr lang="en-US" sz="2800" baseline="0" dirty="0"/>
                        <a:t> 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STL File</a:t>
                      </a:r>
                      <a:r>
                        <a:rPr lang="en-US" sz="2800" baseline="0" dirty="0"/>
                        <a:t>name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A,</a:t>
                      </a:r>
                      <a:r>
                        <a:rPr lang="en-US" sz="2800" baseline="0" dirty="0"/>
                        <a:t> B , 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wheel.stl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D,</a:t>
                      </a:r>
                      <a:r>
                        <a:rPr lang="en-US" sz="2800" baseline="0" dirty="0"/>
                        <a:t> 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block.stl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other.stl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46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6801"/>
            <a:ext cx="7772400" cy="1470025"/>
          </a:xfrm>
        </p:spPr>
        <p:txBody>
          <a:bodyPr/>
          <a:lstStyle/>
          <a:p>
            <a:r>
              <a:rPr lang="en-US" dirty="0"/>
              <a:t>SWEREA Traceability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1196"/>
            <a:ext cx="7772400" cy="2193904"/>
          </a:xfrm>
        </p:spPr>
        <p:txBody>
          <a:bodyPr>
            <a:noAutofit/>
          </a:bodyPr>
          <a:lstStyle/>
          <a:p>
            <a:r>
              <a:rPr lang="en-US" sz="2400" dirty="0" err="1"/>
              <a:t>Mohannad</a:t>
            </a:r>
            <a:r>
              <a:rPr lang="en-US" sz="2400" dirty="0"/>
              <a:t> </a:t>
            </a:r>
            <a:r>
              <a:rPr lang="en-US" sz="2400" dirty="0" err="1"/>
              <a:t>Alahdab</a:t>
            </a:r>
            <a:endParaRPr lang="en-US" sz="2400" dirty="0"/>
          </a:p>
          <a:p>
            <a:r>
              <a:rPr lang="en-US" sz="2400" dirty="0"/>
              <a:t>Martin </a:t>
            </a:r>
            <a:r>
              <a:rPr lang="en-US" sz="2400" dirty="0" err="1"/>
              <a:t>Arvedahl</a:t>
            </a:r>
            <a:endParaRPr lang="en-US" sz="2400" dirty="0"/>
          </a:p>
          <a:p>
            <a:r>
              <a:rPr lang="en-US" sz="2400" dirty="0"/>
              <a:t>Axel </a:t>
            </a:r>
            <a:r>
              <a:rPr lang="en-US" sz="2400" dirty="0" err="1"/>
              <a:t>Ekdahl</a:t>
            </a:r>
            <a:endParaRPr lang="en-US" sz="2400" dirty="0"/>
          </a:p>
          <a:p>
            <a:r>
              <a:rPr lang="en-US" sz="2400" dirty="0" err="1"/>
              <a:t>Emina</a:t>
            </a:r>
            <a:r>
              <a:rPr lang="en-US" sz="2400" dirty="0"/>
              <a:t> </a:t>
            </a:r>
            <a:r>
              <a:rPr lang="en-US" sz="2400" dirty="0" err="1"/>
              <a:t>Hromic</a:t>
            </a:r>
            <a:endParaRPr lang="en-US" sz="2400" dirty="0"/>
          </a:p>
          <a:p>
            <a:r>
              <a:rPr lang="en-US" sz="2400" dirty="0"/>
              <a:t>Humberto Linero</a:t>
            </a:r>
          </a:p>
        </p:txBody>
      </p:sp>
    </p:spTree>
    <p:extLst>
      <p:ext uri="{BB962C8B-B14F-4D97-AF65-F5344CB8AC3E}">
        <p14:creationId xmlns:p14="http://schemas.microsoft.com/office/powerpoint/2010/main" val="208863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51</Words>
  <Application>Microsoft Office PowerPoint</Application>
  <PresentationFormat>Bildspel på skärmen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SWEREA Traceability App</vt:lpstr>
      <vt:lpstr>Video</vt:lpstr>
      <vt:lpstr>PowerPoint-presentation</vt:lpstr>
      <vt:lpstr>SWEREA Traceability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SWEREA Traceability App</dc:title>
  <dc:creator>Humberto Linero</dc:creator>
  <cp:lastModifiedBy>Martin Arvedahl</cp:lastModifiedBy>
  <cp:revision>14</cp:revision>
  <dcterms:created xsi:type="dcterms:W3CDTF">2017-12-14T06:18:35Z</dcterms:created>
  <dcterms:modified xsi:type="dcterms:W3CDTF">2017-12-14T15:48:06Z</dcterms:modified>
</cp:coreProperties>
</file>