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79DFF-DD0F-422E-8838-CA66145B65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CF18EB8-8816-46E7-A612-16F22BFE09B7}">
      <dgm:prSet/>
      <dgm:spPr/>
      <dgm:t>
        <a:bodyPr/>
        <a:lstStyle/>
        <a:p>
          <a:pPr>
            <a:defRPr b="1"/>
          </a:pPr>
          <a:endParaRPr lang="en-US" dirty="0"/>
        </a:p>
      </dgm:t>
    </dgm:pt>
    <dgm:pt modelId="{825B78E6-DFF6-403E-B674-5B1CC6309400}" type="parTrans" cxnId="{57B884C8-218F-4186-9397-0B2A4A1B9767}">
      <dgm:prSet/>
      <dgm:spPr/>
      <dgm:t>
        <a:bodyPr/>
        <a:lstStyle/>
        <a:p>
          <a:endParaRPr lang="en-US"/>
        </a:p>
      </dgm:t>
    </dgm:pt>
    <dgm:pt modelId="{5F198412-DD84-42F4-AFCB-D23D66FC3470}" type="sibTrans" cxnId="{57B884C8-218F-4186-9397-0B2A4A1B9767}">
      <dgm:prSet/>
      <dgm:spPr/>
      <dgm:t>
        <a:bodyPr/>
        <a:lstStyle/>
        <a:p>
          <a:endParaRPr lang="en-US"/>
        </a:p>
      </dgm:t>
    </dgm:pt>
    <dgm:pt modelId="{CA5E8108-0AD1-4092-877B-106F610399B5}">
      <dgm:prSet/>
      <dgm:spPr/>
      <dgm:t>
        <a:bodyPr/>
        <a:lstStyle/>
        <a:p>
          <a:r>
            <a:rPr lang="en-US"/>
            <a:t>If(str ==“”)</a:t>
          </a:r>
        </a:p>
      </dgm:t>
    </dgm:pt>
    <dgm:pt modelId="{3F3DBC2A-B954-4BC5-8DF9-A0CD5AF0E4CF}" type="parTrans" cxnId="{86E54839-DACC-4A9B-8A75-6E1F27F958E5}">
      <dgm:prSet/>
      <dgm:spPr/>
      <dgm:t>
        <a:bodyPr/>
        <a:lstStyle/>
        <a:p>
          <a:endParaRPr lang="en-US"/>
        </a:p>
      </dgm:t>
    </dgm:pt>
    <dgm:pt modelId="{10FD9E1F-C081-4685-9220-F25A9BF49ECE}" type="sibTrans" cxnId="{86E54839-DACC-4A9B-8A75-6E1F27F958E5}">
      <dgm:prSet/>
      <dgm:spPr/>
      <dgm:t>
        <a:bodyPr/>
        <a:lstStyle/>
        <a:p>
          <a:endParaRPr lang="en-US"/>
        </a:p>
      </dgm:t>
    </dgm:pt>
    <dgm:pt modelId="{0A4E365E-FA13-4C7B-8A1D-C6934CEA29C9}">
      <dgm:prSet/>
      <dgm:spPr/>
      <dgm:t>
        <a:bodyPr/>
        <a:lstStyle/>
        <a:p>
          <a:pPr>
            <a:defRPr b="1"/>
          </a:pPr>
          <a:r>
            <a:rPr lang="en-US"/>
            <a:t>With</a:t>
          </a:r>
        </a:p>
      </dgm:t>
    </dgm:pt>
    <dgm:pt modelId="{E07B7037-94ED-4E84-AEDA-175197817D54}" type="parTrans" cxnId="{27F5D0D7-638A-48D6-9037-B7108E262CF6}">
      <dgm:prSet/>
      <dgm:spPr/>
      <dgm:t>
        <a:bodyPr/>
        <a:lstStyle/>
        <a:p>
          <a:endParaRPr lang="en-US"/>
        </a:p>
      </dgm:t>
    </dgm:pt>
    <dgm:pt modelId="{DAB3F98B-9980-43BB-944D-ABC52A0B41D4}" type="sibTrans" cxnId="{27F5D0D7-638A-48D6-9037-B7108E262CF6}">
      <dgm:prSet/>
      <dgm:spPr/>
      <dgm:t>
        <a:bodyPr/>
        <a:lstStyle/>
        <a:p>
          <a:endParaRPr lang="en-US"/>
        </a:p>
      </dgm:t>
    </dgm:pt>
    <dgm:pt modelId="{29E372E4-C86B-4ADB-8DAE-C0DFE80FEA76}">
      <dgm:prSet/>
      <dgm:spPr/>
      <dgm:t>
        <a:bodyPr/>
        <a:lstStyle/>
        <a:p>
          <a:pPr>
            <a:defRPr b="1"/>
          </a:pPr>
          <a:r>
            <a:rPr lang="en-US"/>
            <a:t>if (str == string.Empty)</a:t>
          </a:r>
        </a:p>
      </dgm:t>
    </dgm:pt>
    <dgm:pt modelId="{4B6A7E56-9DF8-4438-B458-DC8D1CFB7598}" type="parTrans" cxnId="{B6ED039C-2D39-4046-9238-633E93B00EA3}">
      <dgm:prSet/>
      <dgm:spPr/>
      <dgm:t>
        <a:bodyPr/>
        <a:lstStyle/>
        <a:p>
          <a:endParaRPr lang="en-US"/>
        </a:p>
      </dgm:t>
    </dgm:pt>
    <dgm:pt modelId="{509E4C7B-5E0F-4DB9-8763-5625FC5D3D7D}" type="sibTrans" cxnId="{B6ED039C-2D39-4046-9238-633E93B00EA3}">
      <dgm:prSet/>
      <dgm:spPr/>
      <dgm:t>
        <a:bodyPr/>
        <a:lstStyle/>
        <a:p>
          <a:endParaRPr lang="en-US"/>
        </a:p>
      </dgm:t>
    </dgm:pt>
    <dgm:pt modelId="{7DC61F5B-EF9F-46C2-B90E-8E0E2AAB7605}" type="pres">
      <dgm:prSet presAssocID="{73B79DFF-DD0F-422E-8838-CA66145B65B4}" presName="root" presStyleCnt="0">
        <dgm:presLayoutVars>
          <dgm:dir/>
          <dgm:resizeHandles val="exact"/>
        </dgm:presLayoutVars>
      </dgm:prSet>
      <dgm:spPr/>
    </dgm:pt>
    <dgm:pt modelId="{FCCB649D-7CB2-4C52-97C3-D6B633759071}" type="pres">
      <dgm:prSet presAssocID="{5CF18EB8-8816-46E7-A612-16F22BFE09B7}" presName="compNode" presStyleCnt="0"/>
      <dgm:spPr/>
    </dgm:pt>
    <dgm:pt modelId="{690AEDC7-1CD1-4729-A457-0B81B9A1C4DB}" type="pres">
      <dgm:prSet presAssocID="{5CF18EB8-8816-46E7-A612-16F22BFE09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4D28F18-D9DA-427F-BFC9-C362D6C9922A}" type="pres">
      <dgm:prSet presAssocID="{5CF18EB8-8816-46E7-A612-16F22BFE09B7}" presName="iconSpace" presStyleCnt="0"/>
      <dgm:spPr/>
    </dgm:pt>
    <dgm:pt modelId="{8027BB92-36D8-45E8-A58F-32144E12AE57}" type="pres">
      <dgm:prSet presAssocID="{5CF18EB8-8816-46E7-A612-16F22BFE09B7}" presName="parTx" presStyleLbl="revTx" presStyleIdx="0" presStyleCnt="6">
        <dgm:presLayoutVars>
          <dgm:chMax val="0"/>
          <dgm:chPref val="0"/>
        </dgm:presLayoutVars>
      </dgm:prSet>
      <dgm:spPr/>
    </dgm:pt>
    <dgm:pt modelId="{56919D19-3503-426C-8E7C-C68581ABA63F}" type="pres">
      <dgm:prSet presAssocID="{5CF18EB8-8816-46E7-A612-16F22BFE09B7}" presName="txSpace" presStyleCnt="0"/>
      <dgm:spPr/>
    </dgm:pt>
    <dgm:pt modelId="{262E6DE1-2AF2-47CF-BB78-A39999FFDF11}" type="pres">
      <dgm:prSet presAssocID="{5CF18EB8-8816-46E7-A612-16F22BFE09B7}" presName="desTx" presStyleLbl="revTx" presStyleIdx="1" presStyleCnt="6">
        <dgm:presLayoutVars/>
      </dgm:prSet>
      <dgm:spPr/>
    </dgm:pt>
    <dgm:pt modelId="{34098A8E-090E-4840-AA51-5BB7F6DDCA19}" type="pres">
      <dgm:prSet presAssocID="{5F198412-DD84-42F4-AFCB-D23D66FC3470}" presName="sibTrans" presStyleCnt="0"/>
      <dgm:spPr/>
    </dgm:pt>
    <dgm:pt modelId="{547E3ED9-9199-4A04-84A3-DA54A3B4808A}" type="pres">
      <dgm:prSet presAssocID="{0A4E365E-FA13-4C7B-8A1D-C6934CEA29C9}" presName="compNode" presStyleCnt="0"/>
      <dgm:spPr/>
    </dgm:pt>
    <dgm:pt modelId="{11F8D165-AB86-4B4D-ACCD-5B531F1CB6F7}" type="pres">
      <dgm:prSet presAssocID="{0A4E365E-FA13-4C7B-8A1D-C6934CEA29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DDF47399-B8E6-4326-8235-BDB2C2ED10DB}" type="pres">
      <dgm:prSet presAssocID="{0A4E365E-FA13-4C7B-8A1D-C6934CEA29C9}" presName="iconSpace" presStyleCnt="0"/>
      <dgm:spPr/>
    </dgm:pt>
    <dgm:pt modelId="{C2F1EC82-8E9C-4289-BA62-D397ED50830E}" type="pres">
      <dgm:prSet presAssocID="{0A4E365E-FA13-4C7B-8A1D-C6934CEA29C9}" presName="parTx" presStyleLbl="revTx" presStyleIdx="2" presStyleCnt="6">
        <dgm:presLayoutVars>
          <dgm:chMax val="0"/>
          <dgm:chPref val="0"/>
        </dgm:presLayoutVars>
      </dgm:prSet>
      <dgm:spPr/>
    </dgm:pt>
    <dgm:pt modelId="{649C6E61-9F18-44A6-803C-C7092F4A11EE}" type="pres">
      <dgm:prSet presAssocID="{0A4E365E-FA13-4C7B-8A1D-C6934CEA29C9}" presName="txSpace" presStyleCnt="0"/>
      <dgm:spPr/>
    </dgm:pt>
    <dgm:pt modelId="{FAD55351-3B68-4759-BC55-285206F45137}" type="pres">
      <dgm:prSet presAssocID="{0A4E365E-FA13-4C7B-8A1D-C6934CEA29C9}" presName="desTx" presStyleLbl="revTx" presStyleIdx="3" presStyleCnt="6">
        <dgm:presLayoutVars/>
      </dgm:prSet>
      <dgm:spPr/>
    </dgm:pt>
    <dgm:pt modelId="{19DE2DE3-B859-4F95-B41E-2FB3088656FE}" type="pres">
      <dgm:prSet presAssocID="{DAB3F98B-9980-43BB-944D-ABC52A0B41D4}" presName="sibTrans" presStyleCnt="0"/>
      <dgm:spPr/>
    </dgm:pt>
    <dgm:pt modelId="{79BED09C-13EC-49C9-9857-5662CABB508F}" type="pres">
      <dgm:prSet presAssocID="{29E372E4-C86B-4ADB-8DAE-C0DFE80FEA76}" presName="compNode" presStyleCnt="0"/>
      <dgm:spPr/>
    </dgm:pt>
    <dgm:pt modelId="{8F8FD3E8-5718-419C-9B48-811307DE2E3B}" type="pres">
      <dgm:prSet presAssocID="{29E372E4-C86B-4ADB-8DAE-C0DFE80FEA76}" presName="iconRect" presStyleLbl="node1" presStyleIdx="2" presStyleCnt="3"/>
      <dgm:spPr>
        <a:ln>
          <a:noFill/>
        </a:ln>
      </dgm:spPr>
    </dgm:pt>
    <dgm:pt modelId="{18FE29EB-A4CF-4FCD-852F-08088198F3FD}" type="pres">
      <dgm:prSet presAssocID="{29E372E4-C86B-4ADB-8DAE-C0DFE80FEA76}" presName="iconSpace" presStyleCnt="0"/>
      <dgm:spPr/>
    </dgm:pt>
    <dgm:pt modelId="{6926F51F-FE51-4C2D-8D7A-03F35EE0390A}" type="pres">
      <dgm:prSet presAssocID="{29E372E4-C86B-4ADB-8DAE-C0DFE80FEA76}" presName="parTx" presStyleLbl="revTx" presStyleIdx="4" presStyleCnt="6">
        <dgm:presLayoutVars>
          <dgm:chMax val="0"/>
          <dgm:chPref val="0"/>
        </dgm:presLayoutVars>
      </dgm:prSet>
      <dgm:spPr/>
    </dgm:pt>
    <dgm:pt modelId="{F52B776D-BD63-4F4B-8CDC-384D54FF8311}" type="pres">
      <dgm:prSet presAssocID="{29E372E4-C86B-4ADB-8DAE-C0DFE80FEA76}" presName="txSpace" presStyleCnt="0"/>
      <dgm:spPr/>
    </dgm:pt>
    <dgm:pt modelId="{2EF21243-8ABC-4083-99DA-7D0D17FD3AE9}" type="pres">
      <dgm:prSet presAssocID="{29E372E4-C86B-4ADB-8DAE-C0DFE80FEA76}" presName="desTx" presStyleLbl="revTx" presStyleIdx="5" presStyleCnt="6">
        <dgm:presLayoutVars/>
      </dgm:prSet>
      <dgm:spPr/>
    </dgm:pt>
  </dgm:ptLst>
  <dgm:cxnLst>
    <dgm:cxn modelId="{86E54839-DACC-4A9B-8A75-6E1F27F958E5}" srcId="{5CF18EB8-8816-46E7-A612-16F22BFE09B7}" destId="{CA5E8108-0AD1-4092-877B-106F610399B5}" srcOrd="0" destOrd="0" parTransId="{3F3DBC2A-B954-4BC5-8DF9-A0CD5AF0E4CF}" sibTransId="{10FD9E1F-C081-4685-9220-F25A9BF49ECE}"/>
    <dgm:cxn modelId="{09D7EE56-4EE2-4148-86AB-3960CA76F60D}" type="presOf" srcId="{5CF18EB8-8816-46E7-A612-16F22BFE09B7}" destId="{8027BB92-36D8-45E8-A58F-32144E12AE57}" srcOrd="0" destOrd="0" presId="urn:microsoft.com/office/officeart/2018/5/layout/CenteredIconLabelDescriptionList"/>
    <dgm:cxn modelId="{6E910980-FC4F-4D9E-9FF9-46FDB9CDD918}" type="presOf" srcId="{29E372E4-C86B-4ADB-8DAE-C0DFE80FEA76}" destId="{6926F51F-FE51-4C2D-8D7A-03F35EE0390A}" srcOrd="0" destOrd="0" presId="urn:microsoft.com/office/officeart/2018/5/layout/CenteredIconLabelDescriptionList"/>
    <dgm:cxn modelId="{B6ED039C-2D39-4046-9238-633E93B00EA3}" srcId="{73B79DFF-DD0F-422E-8838-CA66145B65B4}" destId="{29E372E4-C86B-4ADB-8DAE-C0DFE80FEA76}" srcOrd="2" destOrd="0" parTransId="{4B6A7E56-9DF8-4438-B458-DC8D1CFB7598}" sibTransId="{509E4C7B-5E0F-4DB9-8763-5625FC5D3D7D}"/>
    <dgm:cxn modelId="{C88865BD-B5A4-4919-9E03-2FBA700344FE}" type="presOf" srcId="{73B79DFF-DD0F-422E-8838-CA66145B65B4}" destId="{7DC61F5B-EF9F-46C2-B90E-8E0E2AAB7605}" srcOrd="0" destOrd="0" presId="urn:microsoft.com/office/officeart/2018/5/layout/CenteredIconLabelDescriptionList"/>
    <dgm:cxn modelId="{57B884C8-218F-4186-9397-0B2A4A1B9767}" srcId="{73B79DFF-DD0F-422E-8838-CA66145B65B4}" destId="{5CF18EB8-8816-46E7-A612-16F22BFE09B7}" srcOrd="0" destOrd="0" parTransId="{825B78E6-DFF6-403E-B674-5B1CC6309400}" sibTransId="{5F198412-DD84-42F4-AFCB-D23D66FC3470}"/>
    <dgm:cxn modelId="{27F5D0D7-638A-48D6-9037-B7108E262CF6}" srcId="{73B79DFF-DD0F-422E-8838-CA66145B65B4}" destId="{0A4E365E-FA13-4C7B-8A1D-C6934CEA29C9}" srcOrd="1" destOrd="0" parTransId="{E07B7037-94ED-4E84-AEDA-175197817D54}" sibTransId="{DAB3F98B-9980-43BB-944D-ABC52A0B41D4}"/>
    <dgm:cxn modelId="{B4407FE8-B388-4BDA-BBB7-485773C53524}" type="presOf" srcId="{0A4E365E-FA13-4C7B-8A1D-C6934CEA29C9}" destId="{C2F1EC82-8E9C-4289-BA62-D397ED50830E}" srcOrd="0" destOrd="0" presId="urn:microsoft.com/office/officeart/2018/5/layout/CenteredIconLabelDescriptionList"/>
    <dgm:cxn modelId="{E5F73BEC-5246-49AA-9FDF-5BBC4451CFAE}" type="presOf" srcId="{CA5E8108-0AD1-4092-877B-106F610399B5}" destId="{262E6DE1-2AF2-47CF-BB78-A39999FFDF11}" srcOrd="0" destOrd="0" presId="urn:microsoft.com/office/officeart/2018/5/layout/CenteredIconLabelDescriptionList"/>
    <dgm:cxn modelId="{49E492DC-EE5B-45EC-B2A6-D34FF33CF5A8}" type="presParOf" srcId="{7DC61F5B-EF9F-46C2-B90E-8E0E2AAB7605}" destId="{FCCB649D-7CB2-4C52-97C3-D6B633759071}" srcOrd="0" destOrd="0" presId="urn:microsoft.com/office/officeart/2018/5/layout/CenteredIconLabelDescriptionList"/>
    <dgm:cxn modelId="{FFF7FD7B-270F-4675-8B1A-70CF901C0BF3}" type="presParOf" srcId="{FCCB649D-7CB2-4C52-97C3-D6B633759071}" destId="{690AEDC7-1CD1-4729-A457-0B81B9A1C4DB}" srcOrd="0" destOrd="0" presId="urn:microsoft.com/office/officeart/2018/5/layout/CenteredIconLabelDescriptionList"/>
    <dgm:cxn modelId="{4A1280D2-4D11-4FBF-BEB1-78BA9DD59C60}" type="presParOf" srcId="{FCCB649D-7CB2-4C52-97C3-D6B633759071}" destId="{04D28F18-D9DA-427F-BFC9-C362D6C9922A}" srcOrd="1" destOrd="0" presId="urn:microsoft.com/office/officeart/2018/5/layout/CenteredIconLabelDescriptionList"/>
    <dgm:cxn modelId="{DAB191EB-0F6D-4224-8E46-3DE5A395B4A8}" type="presParOf" srcId="{FCCB649D-7CB2-4C52-97C3-D6B633759071}" destId="{8027BB92-36D8-45E8-A58F-32144E12AE57}" srcOrd="2" destOrd="0" presId="urn:microsoft.com/office/officeart/2018/5/layout/CenteredIconLabelDescriptionList"/>
    <dgm:cxn modelId="{A12EA3A1-ED16-4B0B-B703-7432E592C1AB}" type="presParOf" srcId="{FCCB649D-7CB2-4C52-97C3-D6B633759071}" destId="{56919D19-3503-426C-8E7C-C68581ABA63F}" srcOrd="3" destOrd="0" presId="urn:microsoft.com/office/officeart/2018/5/layout/CenteredIconLabelDescriptionList"/>
    <dgm:cxn modelId="{9CA7EE81-BA29-4F23-99D7-29E6FA6EA887}" type="presParOf" srcId="{FCCB649D-7CB2-4C52-97C3-D6B633759071}" destId="{262E6DE1-2AF2-47CF-BB78-A39999FFDF11}" srcOrd="4" destOrd="0" presId="urn:microsoft.com/office/officeart/2018/5/layout/CenteredIconLabelDescriptionList"/>
    <dgm:cxn modelId="{619A8B7D-8902-4A59-9CFB-204933B7AB7C}" type="presParOf" srcId="{7DC61F5B-EF9F-46C2-B90E-8E0E2AAB7605}" destId="{34098A8E-090E-4840-AA51-5BB7F6DDCA19}" srcOrd="1" destOrd="0" presId="urn:microsoft.com/office/officeart/2018/5/layout/CenteredIconLabelDescriptionList"/>
    <dgm:cxn modelId="{02A379AC-47C6-4B7C-9DC5-6EDB245D98F1}" type="presParOf" srcId="{7DC61F5B-EF9F-46C2-B90E-8E0E2AAB7605}" destId="{547E3ED9-9199-4A04-84A3-DA54A3B4808A}" srcOrd="2" destOrd="0" presId="urn:microsoft.com/office/officeart/2018/5/layout/CenteredIconLabelDescriptionList"/>
    <dgm:cxn modelId="{B5D61C18-4E75-4E04-967E-EC1DDF1F3A38}" type="presParOf" srcId="{547E3ED9-9199-4A04-84A3-DA54A3B4808A}" destId="{11F8D165-AB86-4B4D-ACCD-5B531F1CB6F7}" srcOrd="0" destOrd="0" presId="urn:microsoft.com/office/officeart/2018/5/layout/CenteredIconLabelDescriptionList"/>
    <dgm:cxn modelId="{55758821-C4E3-4FD1-9967-BFCBEA95CD1F}" type="presParOf" srcId="{547E3ED9-9199-4A04-84A3-DA54A3B4808A}" destId="{DDF47399-B8E6-4326-8235-BDB2C2ED10DB}" srcOrd="1" destOrd="0" presId="urn:microsoft.com/office/officeart/2018/5/layout/CenteredIconLabelDescriptionList"/>
    <dgm:cxn modelId="{782C5408-1471-4A77-8743-F465BFAB8F4F}" type="presParOf" srcId="{547E3ED9-9199-4A04-84A3-DA54A3B4808A}" destId="{C2F1EC82-8E9C-4289-BA62-D397ED50830E}" srcOrd="2" destOrd="0" presId="urn:microsoft.com/office/officeart/2018/5/layout/CenteredIconLabelDescriptionList"/>
    <dgm:cxn modelId="{40DBA6FA-87DB-47F3-8F65-915CBAC9D5C8}" type="presParOf" srcId="{547E3ED9-9199-4A04-84A3-DA54A3B4808A}" destId="{649C6E61-9F18-44A6-803C-C7092F4A11EE}" srcOrd="3" destOrd="0" presId="urn:microsoft.com/office/officeart/2018/5/layout/CenteredIconLabelDescriptionList"/>
    <dgm:cxn modelId="{24CBD999-A33D-4A37-9D47-74FBF8847EFF}" type="presParOf" srcId="{547E3ED9-9199-4A04-84A3-DA54A3B4808A}" destId="{FAD55351-3B68-4759-BC55-285206F45137}" srcOrd="4" destOrd="0" presId="urn:microsoft.com/office/officeart/2018/5/layout/CenteredIconLabelDescriptionList"/>
    <dgm:cxn modelId="{C9CEC7E5-3C1B-431A-8F9D-4906E1AC09D5}" type="presParOf" srcId="{7DC61F5B-EF9F-46C2-B90E-8E0E2AAB7605}" destId="{19DE2DE3-B859-4F95-B41E-2FB3088656FE}" srcOrd="3" destOrd="0" presId="urn:microsoft.com/office/officeart/2018/5/layout/CenteredIconLabelDescriptionList"/>
    <dgm:cxn modelId="{B05E58BE-D427-4894-A410-58724B64BB5C}" type="presParOf" srcId="{7DC61F5B-EF9F-46C2-B90E-8E0E2AAB7605}" destId="{79BED09C-13EC-49C9-9857-5662CABB508F}" srcOrd="4" destOrd="0" presId="urn:microsoft.com/office/officeart/2018/5/layout/CenteredIconLabelDescriptionList"/>
    <dgm:cxn modelId="{019DE313-4D05-41B5-A18C-2395BEB68C72}" type="presParOf" srcId="{79BED09C-13EC-49C9-9857-5662CABB508F}" destId="{8F8FD3E8-5718-419C-9B48-811307DE2E3B}" srcOrd="0" destOrd="0" presId="urn:microsoft.com/office/officeart/2018/5/layout/CenteredIconLabelDescriptionList"/>
    <dgm:cxn modelId="{FBDD8A0F-7BA6-4039-A267-6AD1ADE7EA0F}" type="presParOf" srcId="{79BED09C-13EC-49C9-9857-5662CABB508F}" destId="{18FE29EB-A4CF-4FCD-852F-08088198F3FD}" srcOrd="1" destOrd="0" presId="urn:microsoft.com/office/officeart/2018/5/layout/CenteredIconLabelDescriptionList"/>
    <dgm:cxn modelId="{199F562C-58D1-444E-865A-A4977DEB6171}" type="presParOf" srcId="{79BED09C-13EC-49C9-9857-5662CABB508F}" destId="{6926F51F-FE51-4C2D-8D7A-03F35EE0390A}" srcOrd="2" destOrd="0" presId="urn:microsoft.com/office/officeart/2018/5/layout/CenteredIconLabelDescriptionList"/>
    <dgm:cxn modelId="{B5F368D0-E7A1-4409-BB6A-3F6EFC817BBD}" type="presParOf" srcId="{79BED09C-13EC-49C9-9857-5662CABB508F}" destId="{F52B776D-BD63-4F4B-8CDC-384D54FF8311}" srcOrd="3" destOrd="0" presId="urn:microsoft.com/office/officeart/2018/5/layout/CenteredIconLabelDescriptionList"/>
    <dgm:cxn modelId="{7A318553-16BD-4B09-B5FA-80E260AC9BEE}" type="presParOf" srcId="{79BED09C-13EC-49C9-9857-5662CABB508F}" destId="{2EF21243-8ABC-4083-99DA-7D0D17FD3AE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AEDC7-1CD1-4729-A457-0B81B9A1C4DB}">
      <dsp:nvSpPr>
        <dsp:cNvPr id="0" name=""/>
        <dsp:cNvSpPr/>
      </dsp:nvSpPr>
      <dsp:spPr>
        <a:xfrm>
          <a:off x="1020487" y="87294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7BB92-36D8-45E8-A58F-32144E12AE57}">
      <dsp:nvSpPr>
        <dsp:cNvPr id="0" name=""/>
        <dsp:cNvSpPr/>
      </dsp:nvSpPr>
      <dsp:spPr>
        <a:xfrm>
          <a:off x="393" y="205452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600" kern="1200" dirty="0"/>
        </a:p>
      </dsp:txBody>
      <dsp:txXfrm>
        <a:off x="393" y="2054526"/>
        <a:ext cx="3138750" cy="470812"/>
      </dsp:txXfrm>
    </dsp:sp>
    <dsp:sp modelId="{262E6DE1-2AF2-47CF-BB78-A39999FFDF11}">
      <dsp:nvSpPr>
        <dsp:cNvPr id="0" name=""/>
        <dsp:cNvSpPr/>
      </dsp:nvSpPr>
      <dsp:spPr>
        <a:xfrm>
          <a:off x="393" y="2563954"/>
          <a:ext cx="3138750" cy="239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If(str ==“”)</a:t>
          </a:r>
        </a:p>
      </dsp:txBody>
      <dsp:txXfrm>
        <a:off x="393" y="2563954"/>
        <a:ext cx="3138750" cy="239776"/>
      </dsp:txXfrm>
    </dsp:sp>
    <dsp:sp modelId="{11F8D165-AB86-4B4D-ACCD-5B531F1CB6F7}">
      <dsp:nvSpPr>
        <dsp:cNvPr id="0" name=""/>
        <dsp:cNvSpPr/>
      </dsp:nvSpPr>
      <dsp:spPr>
        <a:xfrm>
          <a:off x="4708518" y="87294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1EC82-8E9C-4289-BA62-D397ED50830E}">
      <dsp:nvSpPr>
        <dsp:cNvPr id="0" name=""/>
        <dsp:cNvSpPr/>
      </dsp:nvSpPr>
      <dsp:spPr>
        <a:xfrm>
          <a:off x="3688425" y="205452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With</a:t>
          </a:r>
        </a:p>
      </dsp:txBody>
      <dsp:txXfrm>
        <a:off x="3688425" y="2054526"/>
        <a:ext cx="3138750" cy="470812"/>
      </dsp:txXfrm>
    </dsp:sp>
    <dsp:sp modelId="{FAD55351-3B68-4759-BC55-285206F45137}">
      <dsp:nvSpPr>
        <dsp:cNvPr id="0" name=""/>
        <dsp:cNvSpPr/>
      </dsp:nvSpPr>
      <dsp:spPr>
        <a:xfrm>
          <a:off x="3688425" y="2563954"/>
          <a:ext cx="3138750" cy="239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FD3E8-5718-419C-9B48-811307DE2E3B}">
      <dsp:nvSpPr>
        <dsp:cNvPr id="0" name=""/>
        <dsp:cNvSpPr/>
      </dsp:nvSpPr>
      <dsp:spPr>
        <a:xfrm>
          <a:off x="8396550" y="872940"/>
          <a:ext cx="1098562" cy="109856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6F51F-FE51-4C2D-8D7A-03F35EE0390A}">
      <dsp:nvSpPr>
        <dsp:cNvPr id="0" name=""/>
        <dsp:cNvSpPr/>
      </dsp:nvSpPr>
      <dsp:spPr>
        <a:xfrm>
          <a:off x="7376456" y="205452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if (str == string.Empty)</a:t>
          </a:r>
        </a:p>
      </dsp:txBody>
      <dsp:txXfrm>
        <a:off x="7376456" y="2054526"/>
        <a:ext cx="3138750" cy="470812"/>
      </dsp:txXfrm>
    </dsp:sp>
    <dsp:sp modelId="{2EF21243-8ABC-4083-99DA-7D0D17FD3AE9}">
      <dsp:nvSpPr>
        <dsp:cNvPr id="0" name=""/>
        <dsp:cNvSpPr/>
      </dsp:nvSpPr>
      <dsp:spPr>
        <a:xfrm>
          <a:off x="7376456" y="2563954"/>
          <a:ext cx="3138750" cy="239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1029-F0F5-4197-82AE-72DFCAA17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87C6E-A5D1-44E5-A146-A03170B66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073C-026D-4082-9AE8-81ED3246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39F0-0EFD-4F89-BDE8-12A9875E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81BE-12DA-4C05-B97E-84FCBBCE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6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6E2F-98E7-4FF0-B5C2-CB32C153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4FFE6-6544-4D24-BFD7-64F46F6BD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A911-C513-48AF-9352-D2904B4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945D-AB34-4DF7-B61F-BCFC429A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1007-22CE-4C34-B1AF-9E4E160C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5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B17EE-1B7D-4BA7-AAEE-685E927D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1BDAF-4910-4BE3-B6BE-2A92630DA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DA9B-68AE-4108-A37E-2963270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917B-34BB-4A9F-9781-35A44EE4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34F1E-6668-4397-BBC6-ADC3D2EF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0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0BBA-B8B3-4CE0-8849-99962777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0CD9-9114-4DA2-9A67-924354B7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2FBC5-620C-472C-A46A-73D5FA59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6985-9C96-45BC-8BE0-69F8B3F0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09DC-A28B-4873-9DD7-B4F6A1B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C329-65CA-4EE7-B315-91DF2092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0E837-563F-4BF8-AB5A-8C206D7F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F86D-73C6-4F04-8DC4-BD13738C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2A59-F5F7-46A4-AE95-BCA54AB6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E8216-B952-487A-8F64-4A4D880B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5969-A14C-49B3-9630-14A044F9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957C-4431-4A0E-9E44-B0847DD89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C7C0-879E-4D22-A5F1-4953BE359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7011B-53D9-47E0-ADAD-EFB8E2B0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8A7FB-2DAD-4D60-956F-FC5E488A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2E1DF-2DFC-41EF-867D-2FCA3F16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9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A8F-59AE-4520-A605-1FB059A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469BC-1A82-469E-A5BB-D7A239CC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1CD31-14A0-47D0-8E9D-169A036D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3CE55-198A-4846-A462-C467AADF6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E2F29-4AB5-4978-90FF-CAB93890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7F909-71FF-403C-B08B-E7DC682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E44DC-2A0E-42DE-A507-A23605DB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9BE40-B556-456B-9DFF-82E8178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8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8579-0466-46A2-A5CD-A81ECF42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DFDA5-C72F-4B2A-A745-A618F00B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4BE39-49D7-4143-9FF8-F1BF4D0F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B2F13-AF35-4732-B566-A9C2FC70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6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07320-FA35-4405-88EC-73EC7DCD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FBA5A-5420-48BD-8F03-E6FFB2F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2D600-80D7-49EA-846E-6B183931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6BE6-CF1C-4897-B991-56D3B177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96CA-6039-47EF-8A7F-07239401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13F7-E4CD-4655-9F72-BE5FE005B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0E2A4-2105-46A1-B732-2B21F857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D4B4-7C66-4949-B642-33C66C5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0FB4C-F300-46C7-8D24-543A5787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21A8-04AC-46AB-A260-840162B6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5D370-F0A0-46F8-BD02-739DDDB2A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52E2-295F-48B3-B616-3C15103BD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8BF7F-0AD6-4524-B0D0-2724A6A5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B0B44-60EC-4C13-AD81-C0E8D150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B5D30-2773-455B-BAE4-F95450C1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8539C-5DE0-499C-838F-34AC8713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A37D1-60C5-4B50-A04E-0B95F2AB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DFE4-F2F7-44A5-B0C8-6DCA0E636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623E-E087-4487-9486-16A4C724F3B7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EF4F-AF52-4B4A-B018-4DBCF012D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026D-DB65-4123-9D00-5F445261A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C017-D25B-4125-AE1F-3BE2293C6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F6988-EED1-4889-8146-338061F8D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Getting started with Benchmark.NET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raw.githubusercontent.com/dotnet/BenchmarkDotNet/master/docs/logo/logo-wide.png">
            <a:extLst>
              <a:ext uri="{FF2B5EF4-FFF2-40B4-BE49-F238E27FC236}">
                <a16:creationId xmlns:a16="http://schemas.microsoft.com/office/drawing/2014/main" id="{CB45B51A-83A9-426F-B908-CFAC99D0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488386"/>
            <a:ext cx="11496821" cy="20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8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3DBB-8C42-45CE-80EF-865B63FF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KISS</a:t>
            </a:r>
          </a:p>
        </p:txBody>
      </p:sp>
      <p:pic>
        <p:nvPicPr>
          <p:cNvPr id="7170" name="Picture 2" descr="https://res.cloudinary.com/teepublic/image/private/s--ht0nIb1c--/c_crop,x_10,y_10/c_fit,w_992/c_crop,g_north_west,h_972,w_1127,x_-68,y_-221/l_misc:transparent_1260/fl_layer_apply,g_north_west,x_-134,y_-363/c_mfit,g_north_east,u_misc:tapestry-l-l-gradient/e_displace,fl_layer_apply,x_0,y_19/l_upload:v1507037316:production:blanks:knoqtwkqk9vucfsy8ke0/fl_layer_apply,g_north_west,x_0,y_0/b_rgb:000000/c_limit,f_jpg,h_630,q_90,w_630/v1555976442/production/designs/4695897_0.jpg">
            <a:extLst>
              <a:ext uri="{FF2B5EF4-FFF2-40B4-BE49-F238E27FC236}">
                <a16:creationId xmlns:a16="http://schemas.microsoft.com/office/drawing/2014/main" id="{11A5C94E-E492-4857-94D9-12F9AB8B3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9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kym-cdn.com/entries/icons/original/000/025/605/showtime.jpg">
            <a:extLst>
              <a:ext uri="{FF2B5EF4-FFF2-40B4-BE49-F238E27FC236}">
                <a16:creationId xmlns:a16="http://schemas.microsoft.com/office/drawing/2014/main" id="{26A4AFC4-A3BC-441F-ABCB-F75A05AC70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0700-0026-4A81-905E-64634938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What! Why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5067-1E1D-4A35-BFDA-F144551E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/>
              <a:t>You can easily make a mistake while writing code.</a:t>
            </a:r>
          </a:p>
          <a:p>
            <a:r>
              <a:rPr lang="en-US" sz="2000"/>
              <a:t>Protect your code from throttling issues</a:t>
            </a:r>
          </a:p>
          <a:p>
            <a:r>
              <a:rPr lang="en-US" sz="2000"/>
              <a:t>Really easy to design a performance experiment</a:t>
            </a:r>
          </a:p>
          <a:p>
            <a:r>
              <a:rPr lang="en-IN" sz="2000"/>
              <a:t> Compare any environment </a:t>
            </a:r>
          </a:p>
          <a:p>
            <a:r>
              <a:rPr lang="en-US" sz="2000"/>
              <a:t>Performance difference between processor architectures</a:t>
            </a:r>
          </a:p>
          <a:p>
            <a:r>
              <a:rPr lang="en-US" sz="2000"/>
              <a:t>Generate colorful reports</a:t>
            </a:r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AA65F-9992-4147-8AD6-207F8AA3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6" r="610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2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FA2D-123E-42D1-920D-07D476CC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B0604020202020204" pitchFamily="2" charset="-79"/>
                <a:cs typeface="Aharoni" panose="020B0604020202020204" pitchFamily="2" charset="-79"/>
              </a:rPr>
              <a:t>Why </a:t>
            </a:r>
            <a:r>
              <a:rPr lang="en-IN" b="1" dirty="0">
                <a:latin typeface="Aharoni" panose="020B0604020202020204" pitchFamily="2" charset="-79"/>
                <a:cs typeface="Aharoni" panose="020B0604020202020204" pitchFamily="2" charset="-79"/>
              </a:rPr>
              <a:t>do Performance Testing</a:t>
            </a:r>
            <a:r>
              <a:rPr lang="en-IN" dirty="0">
                <a:latin typeface="Aharoni" panose="020B0604020202020204" pitchFamily="2" charset="-79"/>
                <a:cs typeface="Aharoni" panose="020B0604020202020204" pitchFamily="2" charset="-79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25A6-C934-4553-99C2-A48CD666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applications will perform well under their expected workload.</a:t>
            </a:r>
          </a:p>
          <a:p>
            <a:r>
              <a:rPr lang="en-US" dirty="0"/>
              <a:t>Three pillars of performance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Stability</a:t>
            </a:r>
          </a:p>
          <a:p>
            <a:r>
              <a:rPr lang="en-US" dirty="0"/>
              <a:t>Provide stakeholders with information about application regarding speed, stability, and scalability using the generated reports.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Bahnschrift SemiBold Condensed" panose="020B0502040204020203" pitchFamily="34" charset="0"/>
              </a:rPr>
              <a:t>FunFact</a:t>
            </a:r>
            <a:r>
              <a:rPr lang="en-US" b="1" dirty="0">
                <a:latin typeface="Bahnschrift SemiBold Condensed" panose="020B0502040204020203" pitchFamily="34" charset="0"/>
              </a:rPr>
              <a:t> : </a:t>
            </a:r>
            <a:r>
              <a:rPr lang="en-US" dirty="0">
                <a:latin typeface="Bahnschrift SemiBold Condensed" panose="020B0502040204020203" pitchFamily="34" charset="0"/>
              </a:rPr>
              <a:t>Only a </a:t>
            </a:r>
            <a:r>
              <a:rPr lang="en-US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5-minute downtime</a:t>
            </a:r>
            <a:r>
              <a:rPr lang="en-US" dirty="0">
                <a:latin typeface="Bahnschrift SemiBold Condensed" panose="020B0502040204020203" pitchFamily="34" charset="0"/>
              </a:rPr>
              <a:t> of Google.com (19-Aug-13) is estimated to cost the search giant as much as </a:t>
            </a:r>
            <a:r>
              <a:rPr lang="en-US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$545,000 -&gt; </a:t>
            </a:r>
            <a:r>
              <a:rPr lang="en-IN" dirty="0">
                <a:latin typeface="Cooper Black" panose="0208090404030B020404" pitchFamily="18" charset="0"/>
              </a:rPr>
              <a:t>3,87,66,803 Indian Rupee</a:t>
            </a:r>
            <a:endParaRPr lang="en-IN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9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D9F8-5DB2-4A7B-821B-FD44437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Noticed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AB1A-B527-495C-9CF8-1DD012CA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Comparing Strings</a:t>
            </a:r>
          </a:p>
          <a:p>
            <a:r>
              <a:rPr lang="en-IN" dirty="0"/>
              <a:t>Using var a = “”</a:t>
            </a:r>
          </a:p>
          <a:p>
            <a:r>
              <a:rPr lang="en-IN" dirty="0"/>
              <a:t>Arrays and Lists</a:t>
            </a:r>
          </a:p>
          <a:p>
            <a:r>
              <a:rPr lang="en-IN" dirty="0"/>
              <a:t>Dynamic objects</a:t>
            </a:r>
          </a:p>
          <a:p>
            <a:r>
              <a:rPr lang="en-IN" dirty="0"/>
              <a:t>Using deeply nested if{ if{} if{} }</a:t>
            </a:r>
          </a:p>
          <a:p>
            <a:r>
              <a:rPr lang="en-IN" dirty="0"/>
              <a:t>Supressing Exceptions with try{} catch{} without throwing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40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ECC2A-FF6E-4F21-B117-695BD75D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Comparing Strings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623AC8A-41D9-4D13-848D-D495FEED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03" y="994752"/>
            <a:ext cx="3662730" cy="14834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443A-3E38-4958-8A9A-947D84D0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It is necessary to compare two string variables, ignoring the cases.</a:t>
            </a:r>
          </a:p>
          <a:p>
            <a:r>
              <a:rPr lang="en-US" sz="1900" dirty="0">
                <a:solidFill>
                  <a:srgbClr val="FFFFFF"/>
                </a:solidFill>
              </a:rPr>
              <a:t>I have seen this in most places</a:t>
            </a:r>
          </a:p>
          <a:p>
            <a:pPr lvl="1"/>
            <a:r>
              <a:rPr lang="en-IN" sz="1900" dirty="0">
                <a:solidFill>
                  <a:srgbClr val="FFFFFF"/>
                </a:solidFill>
              </a:rPr>
              <a:t>str1.ToLower() == str2.ToLower()</a:t>
            </a:r>
          </a:p>
          <a:p>
            <a:r>
              <a:rPr lang="en-US" sz="1900" dirty="0">
                <a:solidFill>
                  <a:srgbClr val="FFFFFF"/>
                </a:solidFill>
              </a:rPr>
              <a:t> Repetitively calling the function</a:t>
            </a:r>
            <a:r>
              <a:rPr lang="en-US" sz="1900" dirty="0">
                <a:solidFill>
                  <a:schemeClr val="accent2"/>
                </a:solidFill>
              </a:rPr>
              <a:t> </a:t>
            </a:r>
            <a:r>
              <a:rPr lang="en-US" sz="1900" dirty="0" err="1">
                <a:solidFill>
                  <a:schemeClr val="accent2"/>
                </a:solidFill>
              </a:rPr>
              <a:t>ToLower</a:t>
            </a:r>
            <a:r>
              <a:rPr lang="en-US" sz="1900" dirty="0">
                <a:solidFill>
                  <a:schemeClr val="accent2"/>
                </a:solidFill>
              </a:rPr>
              <a:t>() is a bottleneck</a:t>
            </a:r>
            <a:r>
              <a:rPr lang="en-US" sz="1900" dirty="0">
                <a:solidFill>
                  <a:srgbClr val="FFFFFF"/>
                </a:solidFill>
              </a:rPr>
              <a:t> in </a:t>
            </a:r>
            <a:r>
              <a:rPr lang="en-US" sz="1900" dirty="0" err="1">
                <a:solidFill>
                  <a:srgbClr val="FFFFFF"/>
                </a:solidFill>
              </a:rPr>
              <a:t>performace</a:t>
            </a:r>
            <a:r>
              <a:rPr lang="en-US" sz="1900" dirty="0">
                <a:solidFill>
                  <a:srgbClr val="FFFFFF"/>
                </a:solidFill>
              </a:rPr>
              <a:t>.</a:t>
            </a:r>
          </a:p>
          <a:p>
            <a:endParaRPr lang="en-IN" sz="1900" dirty="0">
              <a:solidFill>
                <a:srgbClr val="FFFFFF"/>
              </a:solidFill>
            </a:endParaRPr>
          </a:p>
          <a:p>
            <a:r>
              <a:rPr lang="en-US" sz="2100" dirty="0" err="1">
                <a:solidFill>
                  <a:schemeClr val="bg1"/>
                </a:solidFill>
              </a:rPr>
              <a:t>string.Equals</a:t>
            </a:r>
            <a:r>
              <a:rPr lang="en-US" sz="2100" dirty="0">
                <a:solidFill>
                  <a:schemeClr val="bg1"/>
                </a:solidFill>
              </a:rPr>
              <a:t>(</a:t>
            </a:r>
            <a:r>
              <a:rPr lang="en-US" sz="2100" dirty="0" err="1">
                <a:solidFill>
                  <a:schemeClr val="bg1"/>
                </a:solidFill>
              </a:rPr>
              <a:t>userName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accountName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StringComparison.OrdinalIgnoreCase</a:t>
            </a:r>
            <a:r>
              <a:rPr lang="en-US" sz="2100" dirty="0">
                <a:solidFill>
                  <a:schemeClr val="bg1"/>
                </a:solidFill>
              </a:rPr>
              <a:t>);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rgbClr val="FFFFFF"/>
                </a:solidFill>
              </a:rPr>
              <a:t> //Ignoring cases</a:t>
            </a:r>
            <a:endParaRPr lang="en-IN" sz="1900" dirty="0">
              <a:solidFill>
                <a:srgbClr val="FFFFFF"/>
              </a:solidFill>
            </a:endParaRPr>
          </a:p>
        </p:txBody>
      </p:sp>
      <p:pic>
        <p:nvPicPr>
          <p:cNvPr id="1029" name="Picture 5" descr="https://thelearningcounsel.com/sites/all/libraries/img/do-things/do-this-logo.png">
            <a:extLst>
              <a:ext uri="{FF2B5EF4-FFF2-40B4-BE49-F238E27FC236}">
                <a16:creationId xmlns:a16="http://schemas.microsoft.com/office/drawing/2014/main" id="{0A57F07C-8287-414C-B1E0-B1D19F631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7339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7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248C1-743A-4C29-8D76-67FF7C23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var a = “”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BCE4F10-EBA0-4267-BAA1-5E1E9A9C1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49728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94BD571-38E0-468D-AA44-CFF0F7FF6D8F}"/>
              </a:ext>
            </a:extLst>
          </p:cNvPr>
          <p:cNvSpPr/>
          <p:nvPr/>
        </p:nvSpPr>
        <p:spPr>
          <a:xfrm>
            <a:off x="513805" y="2060386"/>
            <a:ext cx="11303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b="1"/>
            </a:pPr>
            <a:r>
              <a:rPr lang="en-US"/>
              <a:t>This is not so much a performance improvement as it is a readability improvement, but it still counts as code optimization. </a:t>
            </a:r>
            <a:r>
              <a:rPr lang="en-US" dirty="0"/>
              <a:t>Try to replace lines like</a:t>
            </a:r>
          </a:p>
        </p:txBody>
      </p:sp>
    </p:spTree>
    <p:extLst>
      <p:ext uri="{BB962C8B-B14F-4D97-AF65-F5344CB8AC3E}">
        <p14:creationId xmlns:p14="http://schemas.microsoft.com/office/powerpoint/2010/main" val="215067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8193-78E1-427F-9319-283D8999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Use &amp;&amp; and || operators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7B7D6-AADE-49D5-85CC-DF9EC293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 if statements, simply make sure to use the double-and notation (&amp;&amp;) and/or the double-or notation (||)</a:t>
            </a:r>
          </a:p>
          <a:p>
            <a:r>
              <a:rPr lang="en-US" dirty="0"/>
              <a:t>Instead of writing deeply nested if statements consider the above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(object1 != null &amp;&amp; object1.IsActive)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15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FD97-9437-4572-A5AB-72D631BB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Avoid Try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4418-BEEC-4823-B8BC-C3072A29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Try-Catch statements are meant to </a:t>
            </a:r>
            <a:r>
              <a:rPr lang="en-US" dirty="0">
                <a:solidFill>
                  <a:schemeClr val="accent2"/>
                </a:solidFill>
              </a:rPr>
              <a:t>catch exceptions that are beyond the programmers control</a:t>
            </a:r>
          </a:p>
          <a:p>
            <a:r>
              <a:rPr lang="en-US" dirty="0"/>
              <a:t>Using a try statement to keep code "simple" instead of using if statements to avoid error-prone calls makes code </a:t>
            </a:r>
            <a:r>
              <a:rPr lang="en-US" b="1" i="1" dirty="0">
                <a:solidFill>
                  <a:srgbClr val="00B0F0"/>
                </a:solidFill>
              </a:rPr>
              <a:t>incredibly</a:t>
            </a:r>
            <a:r>
              <a:rPr lang="en-US" i="1" dirty="0"/>
              <a:t> </a:t>
            </a:r>
            <a:r>
              <a:rPr lang="en-US" dirty="0"/>
              <a:t>slower. Restructure your source code to require </a:t>
            </a:r>
            <a:r>
              <a:rPr lang="en-US" dirty="0">
                <a:solidFill>
                  <a:schemeClr val="accent2"/>
                </a:solidFill>
              </a:rPr>
              <a:t>less try statements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66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1B4B-2069-4DAE-9259-D9580FBD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  <a:t>More improvements</a:t>
            </a:r>
            <a:r>
              <a:rPr lang="en-IN" sz="36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B5FD-51E7-4B4F-B611-E5B0F128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en-IN" sz="1800" dirty="0"/>
              <a:t>Avoid initialization of 10 class in constructor, instead use Dependency Injection.</a:t>
            </a:r>
          </a:p>
          <a:p>
            <a:r>
              <a:rPr lang="en-IN" sz="1800" dirty="0"/>
              <a:t>Use Generics </a:t>
            </a:r>
            <a:r>
              <a:rPr lang="en-IN" sz="1800" dirty="0" err="1"/>
              <a:t>Eg</a:t>
            </a:r>
            <a:r>
              <a:rPr lang="en-IN" sz="1800" dirty="0"/>
              <a:t>: </a:t>
            </a:r>
            <a:r>
              <a:rPr lang="en-IN" sz="1800" dirty="0" err="1"/>
              <a:t>GetJson</a:t>
            </a:r>
            <a:r>
              <a:rPr lang="en-IN" sz="1800" dirty="0"/>
              <a:t>&lt;T&gt;</a:t>
            </a:r>
          </a:p>
          <a:p>
            <a:r>
              <a:rPr lang="en-IN" sz="1800" dirty="0"/>
              <a:t>C# is statically typed, never use dynamic except 0.0001% use case.</a:t>
            </a:r>
          </a:p>
          <a:p>
            <a:r>
              <a:rPr lang="en-IN" sz="1800" b="1" i="1" dirty="0"/>
              <a:t>Clean Code </a:t>
            </a:r>
            <a:r>
              <a:rPr lang="en-IN" sz="1800" dirty="0"/>
              <a:t>will definitely look and perform better</a:t>
            </a:r>
          </a:p>
          <a:p>
            <a:endParaRPr lang="en-IN" sz="1800" dirty="0"/>
          </a:p>
        </p:txBody>
      </p:sp>
      <p:pic>
        <p:nvPicPr>
          <p:cNvPr id="6" name="Picture 5" descr="A screen shot of a person&#10;&#10;Description automatically generated">
            <a:extLst>
              <a:ext uri="{FF2B5EF4-FFF2-40B4-BE49-F238E27FC236}">
                <a16:creationId xmlns:a16="http://schemas.microsoft.com/office/drawing/2014/main" id="{67256E5C-4080-40B2-ACE5-AECC0D48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r="2773" b="1"/>
          <a:stretch/>
        </p:blipFill>
        <p:spPr>
          <a:xfrm>
            <a:off x="-9168" y="2763151"/>
            <a:ext cx="12201168" cy="4093262"/>
          </a:xfrm>
          <a:custGeom>
            <a:avLst/>
            <a:gdLst>
              <a:gd name="connsiteX0" fmla="*/ 12201168 w 12201168"/>
              <a:gd name="connsiteY0" fmla="*/ 0 h 4093262"/>
              <a:gd name="connsiteX1" fmla="*/ 12201168 w 12201168"/>
              <a:gd name="connsiteY1" fmla="*/ 4093262 h 4093262"/>
              <a:gd name="connsiteX2" fmla="*/ 0 w 12201168"/>
              <a:gd name="connsiteY2" fmla="*/ 4093262 h 4093262"/>
              <a:gd name="connsiteX3" fmla="*/ 0 w 12201168"/>
              <a:gd name="connsiteY3" fmla="*/ 49771 h 4093262"/>
              <a:gd name="connsiteX4" fmla="*/ 344880 w 12201168"/>
              <a:gd name="connsiteY4" fmla="*/ 64399 h 4093262"/>
              <a:gd name="connsiteX5" fmla="*/ 9469555 w 12201168"/>
              <a:gd name="connsiteY5" fmla="*/ 167599 h 4093262"/>
              <a:gd name="connsiteX6" fmla="*/ 11750723 w 12201168"/>
              <a:gd name="connsiteY6" fmla="*/ 7961 h 409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012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Arial</vt:lpstr>
      <vt:lpstr>Bahnschrift SemiBold Condensed</vt:lpstr>
      <vt:lpstr>Calibri</vt:lpstr>
      <vt:lpstr>Calibri Light</vt:lpstr>
      <vt:lpstr>Cooper Black</vt:lpstr>
      <vt:lpstr>Office Theme</vt:lpstr>
      <vt:lpstr>Getting started with Benchmark.NET</vt:lpstr>
      <vt:lpstr>What! Why !</vt:lpstr>
      <vt:lpstr>Why do Performance Testing?</vt:lpstr>
      <vt:lpstr>Noticed Pitfalls</vt:lpstr>
      <vt:lpstr>Comparing Strings</vt:lpstr>
      <vt:lpstr>Using var a = “”</vt:lpstr>
      <vt:lpstr>Use &amp;&amp; and || operators</vt:lpstr>
      <vt:lpstr>Avoid Try Catch</vt:lpstr>
      <vt:lpstr>More improvements </vt:lpstr>
      <vt:lpstr>KISS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Benchmark.NET</dc:title>
  <dc:creator>Hariharan Subramanian</dc:creator>
  <cp:lastModifiedBy>Hariharan Subramanian</cp:lastModifiedBy>
  <cp:revision>2</cp:revision>
  <dcterms:created xsi:type="dcterms:W3CDTF">2019-09-19T08:28:08Z</dcterms:created>
  <dcterms:modified xsi:type="dcterms:W3CDTF">2019-09-19T10:47:52Z</dcterms:modified>
</cp:coreProperties>
</file>