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6"/>
  </p:normalViewPr>
  <p:slideViewPr>
    <p:cSldViewPr snapToGrid="0" snapToObjects="1">
      <p:cViewPr>
        <p:scale>
          <a:sx n="85" d="100"/>
          <a:sy n="85" d="100"/>
        </p:scale>
        <p:origin x="15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219C-5717-1B46-87B5-8D7CD3C3A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1A9F4-0B49-0F4E-B4EF-DDFC757CE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BFF4-E55A-1044-98BE-7F95D39D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472DB-6882-9F47-93A1-DC0B287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2974-3A09-B24B-9EDC-1DB18921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7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E3AB-0E2F-054A-8160-AE92EA18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25B58-262A-F248-AECE-1101137E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AF95-31DD-144D-AEC4-15EF763A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51C8-09CA-CA4D-B2ED-5C073C03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92F28-23AA-6045-96F9-19DAAEBC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8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A21B4-B498-9E42-BD34-D36CC531E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FEFF0-8A79-6143-A680-42F520B8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5062C-F4F2-7F46-9259-EC3F5140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CC6E-496D-BC49-B500-D5AD55E6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429B-C570-6F4E-983B-8D0A4D24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7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D126-57B8-1149-A2D7-93B25F9C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8811-603A-B44C-98B1-AE19E68D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C0F8-49F5-CA4E-8D63-6EC1BB93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41F06-E45F-E446-9228-847F6564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D862-B501-2F41-B602-5CBFDF87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695B-8B16-D441-9F3E-876FEA2C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FC4F1-4C93-0344-8736-7E3A0EDB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4116-1430-694A-B306-DDB1AC9D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DC61-4A6F-8849-9FAF-B2F4AACE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1C72-CD1E-074B-9EAF-5546AC85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FD9D-A86D-8440-A051-AD14BA16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FBB8-FA25-314B-9130-693D88B82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336EE-A72D-B648-9937-AD982D2F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9433C-6C97-E24A-B492-49B746A7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6A49-6479-7A4D-AAB5-76324634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E69ED-A203-3242-95FD-97C93D5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053F-1483-D944-BD0A-83371A65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F4267-E9AE-B446-BE4F-FCB9165D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210E-0471-A341-902E-0AB487F29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600BF-C34C-FD4D-8908-774125F09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B4343-74DB-E74A-B7C1-2118F62B3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595AA-D8B6-5E45-887C-EF2B0F99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D823A-05CD-4D4F-9A45-CB995D48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FFB92-E2CA-B347-8FEA-284FEFAD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584F-E729-0F4A-A7E8-1AD3A2B0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7B5D-ACFB-2E4B-9BC5-380215A5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9E146-1C14-144F-8B19-B6B2C3D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DD838-1B16-9C44-8127-6286B359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734AF-6264-C54B-9717-FC91E8F9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00632-B3D7-274F-A6F0-DCDA37FD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2EEB1-C7FC-2D48-8F54-44CC9657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85BB-2D59-A946-A13A-4CBE0F57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1AC9-524D-9648-83EC-A03B9F05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F8B09-2612-E54A-B6CB-04DE1CFF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B13E1-EEE8-F54E-ABC1-F2607C3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5EC45-8DB9-FE40-B2C7-DB9A7A2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5858-ADBB-8D4A-A083-1DE3AE5F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6AAA-6292-574B-B412-88867C1A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78862-7F3A-FA4C-A1EB-3E1B6594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513E-EA25-A34A-A0BB-7C1DC4975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83F8B-8D94-2E4A-B025-3EB76BA3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C2A5-E5D5-324B-8672-D292BC1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BABB-90D4-FA44-AC01-90A42E8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A3A15-A13A-6342-9211-6081AD42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D13CC-3C5D-2345-BA7C-3CA9677F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5032-2C9F-F44C-8D80-BFC9B1127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D22B-433B-D84A-803F-9A6586A00A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145FC-BE2C-6A4B-A8FD-9B68C62D6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B456-EFA7-0443-B820-17C5A95D5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F1C9-B7F1-3F43-8633-E5C9BA51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5.wdp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microsoft.com/office/2007/relationships/hdphoto" Target="../media/hdphoto6.wdp"/><Relationship Id="rId4" Type="http://schemas.microsoft.com/office/2007/relationships/hdphoto" Target="../media/hdphoto4.wdp"/><Relationship Id="rId9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2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72FF9CD2-77A7-8342-8836-74D7FEA19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342900" y="485775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C625EE-D74E-3149-8AF2-029D0128567B}"/>
              </a:ext>
            </a:extLst>
          </p:cNvPr>
          <p:cNvSpPr/>
          <p:nvPr/>
        </p:nvSpPr>
        <p:spPr>
          <a:xfrm>
            <a:off x="864160" y="1090167"/>
            <a:ext cx="13361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pic>
        <p:nvPicPr>
          <p:cNvPr id="14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D7645BC6-3535-0949-8948-8D700842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 rot="11085017">
            <a:off x="2743199" y="1186532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EC29E9F-07F7-4548-9E6C-AE2641B8351D}"/>
              </a:ext>
            </a:extLst>
          </p:cNvPr>
          <p:cNvSpPr/>
          <p:nvPr/>
        </p:nvSpPr>
        <p:spPr>
          <a:xfrm>
            <a:off x="3075267" y="1736498"/>
            <a:ext cx="17361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Projects</a:t>
            </a:r>
            <a:endParaRPr lang="en-GB" sz="3600" b="0" cap="none" spc="0" dirty="0">
              <a:ln w="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011B6980-D803-8543-A9AF-0A5853B9E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5544346" y="856178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170462-4B9D-9E4F-9E56-64EFCD33BC5E}"/>
              </a:ext>
            </a:extLst>
          </p:cNvPr>
          <p:cNvSpPr/>
          <p:nvPr/>
        </p:nvSpPr>
        <p:spPr>
          <a:xfrm>
            <a:off x="5807633" y="1543631"/>
            <a:ext cx="17361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GB" sz="2800" b="0" cap="none" spc="0" dirty="0">
              <a:ln w="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4-point Star 12">
            <a:extLst>
              <a:ext uri="{FF2B5EF4-FFF2-40B4-BE49-F238E27FC236}">
                <a16:creationId xmlns:a16="http://schemas.microsoft.com/office/drawing/2014/main" id="{D8EA4003-14B9-9743-AA14-F40B7726A0B6}"/>
              </a:ext>
            </a:extLst>
          </p:cNvPr>
          <p:cNvSpPr/>
          <p:nvPr/>
        </p:nvSpPr>
        <p:spPr>
          <a:xfrm>
            <a:off x="1885152" y="2290156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>
            <a:extLst>
              <a:ext uri="{FF2B5EF4-FFF2-40B4-BE49-F238E27FC236}">
                <a16:creationId xmlns:a16="http://schemas.microsoft.com/office/drawing/2014/main" id="{AC5F3859-0783-DF4A-B188-BCE1B96521BC}"/>
              </a:ext>
            </a:extLst>
          </p:cNvPr>
          <p:cNvSpPr/>
          <p:nvPr/>
        </p:nvSpPr>
        <p:spPr>
          <a:xfrm rot="1904914">
            <a:off x="4928762" y="918987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>
            <a:extLst>
              <a:ext uri="{FF2B5EF4-FFF2-40B4-BE49-F238E27FC236}">
                <a16:creationId xmlns:a16="http://schemas.microsoft.com/office/drawing/2014/main" id="{CA7DEC35-B6CF-8843-B7EE-F6BC6E56D221}"/>
              </a:ext>
            </a:extLst>
          </p:cNvPr>
          <p:cNvSpPr/>
          <p:nvPr/>
        </p:nvSpPr>
        <p:spPr>
          <a:xfrm rot="1904914">
            <a:off x="5589829" y="2424371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>
            <a:extLst>
              <a:ext uri="{FF2B5EF4-FFF2-40B4-BE49-F238E27FC236}">
                <a16:creationId xmlns:a16="http://schemas.microsoft.com/office/drawing/2014/main" id="{B84A68E0-675B-F649-B70C-75FC0B0F5D01}"/>
              </a:ext>
            </a:extLst>
          </p:cNvPr>
          <p:cNvSpPr/>
          <p:nvPr/>
        </p:nvSpPr>
        <p:spPr>
          <a:xfrm>
            <a:off x="3321884" y="451694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>
            <a:extLst>
              <a:ext uri="{FF2B5EF4-FFF2-40B4-BE49-F238E27FC236}">
                <a16:creationId xmlns:a16="http://schemas.microsoft.com/office/drawing/2014/main" id="{7BD05FA9-E55E-F445-9307-EF7A22477F06}"/>
              </a:ext>
            </a:extLst>
          </p:cNvPr>
          <p:cNvSpPr/>
          <p:nvPr/>
        </p:nvSpPr>
        <p:spPr>
          <a:xfrm>
            <a:off x="7498518" y="285505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>
            <a:extLst>
              <a:ext uri="{FF2B5EF4-FFF2-40B4-BE49-F238E27FC236}">
                <a16:creationId xmlns:a16="http://schemas.microsoft.com/office/drawing/2014/main" id="{F75AA10D-8CF4-864B-8BBC-8091713DAB78}"/>
              </a:ext>
            </a:extLst>
          </p:cNvPr>
          <p:cNvSpPr/>
          <p:nvPr/>
        </p:nvSpPr>
        <p:spPr>
          <a:xfrm rot="1904914">
            <a:off x="8484213" y="1900258"/>
            <a:ext cx="435607" cy="692311"/>
          </a:xfrm>
          <a:prstGeom prst="star4">
            <a:avLst>
              <a:gd name="adj" fmla="val 206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0927C2-3265-ED4A-982A-50B982F46A2A}"/>
              </a:ext>
            </a:extLst>
          </p:cNvPr>
          <p:cNvGrpSpPr/>
          <p:nvPr/>
        </p:nvGrpSpPr>
        <p:grpSpPr>
          <a:xfrm>
            <a:off x="8511776" y="793788"/>
            <a:ext cx="2400300" cy="1760639"/>
            <a:chOff x="2743199" y="1186532"/>
            <a:chExt cx="2400300" cy="1760639"/>
          </a:xfrm>
        </p:grpSpPr>
        <p:pic>
          <p:nvPicPr>
            <p:cNvPr id="25" name="Picture 2" descr="Free Asteroid Cliparts, Download Free Clip Art, Free Clip Art on Clipart  Library">
              <a:extLst>
                <a:ext uri="{FF2B5EF4-FFF2-40B4-BE49-F238E27FC236}">
                  <a16:creationId xmlns:a16="http://schemas.microsoft.com/office/drawing/2014/main" id="{99751AC1-65BC-344B-8454-B334EF3CC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487" b="79063" l="15630" r="761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3" t="16540" r="16265" b="13990"/>
            <a:stretch/>
          </p:blipFill>
          <p:spPr bwMode="auto">
            <a:xfrm rot="11085017">
              <a:off x="2743199" y="1186532"/>
              <a:ext cx="2400300" cy="1760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387A2F-020C-3D41-AEB4-308DE236139D}"/>
                </a:ext>
              </a:extLst>
            </p:cNvPr>
            <p:cNvSpPr/>
            <p:nvPr/>
          </p:nvSpPr>
          <p:spPr>
            <a:xfrm>
              <a:off x="2963092" y="1651352"/>
              <a:ext cx="196051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400" dirty="0">
                  <a:ln w="0">
                    <a:solidFill>
                      <a:schemeClr val="tx1"/>
                    </a:solidFill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3D Advent Calendar</a:t>
              </a:r>
              <a:endParaRPr lang="en-GB" sz="24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B7B381-0F27-D646-A761-BAEEC1C451D4}"/>
              </a:ext>
            </a:extLst>
          </p:cNvPr>
          <p:cNvGrpSpPr/>
          <p:nvPr/>
        </p:nvGrpSpPr>
        <p:grpSpPr>
          <a:xfrm>
            <a:off x="-2204049" y="2684779"/>
            <a:ext cx="2016235" cy="1057365"/>
            <a:chOff x="3257279" y="2856683"/>
            <a:chExt cx="3607208" cy="2031302"/>
          </a:xfrm>
        </p:grpSpPr>
        <p:sp>
          <p:nvSpPr>
            <p:cNvPr id="28" name="Direct Access Storage 27">
              <a:extLst>
                <a:ext uri="{FF2B5EF4-FFF2-40B4-BE49-F238E27FC236}">
                  <a16:creationId xmlns:a16="http://schemas.microsoft.com/office/drawing/2014/main" id="{229D3FC9-85AC-B94D-9126-0C1460A870B8}"/>
                </a:ext>
              </a:extLst>
            </p:cNvPr>
            <p:cNvSpPr/>
            <p:nvPr/>
          </p:nvSpPr>
          <p:spPr>
            <a:xfrm>
              <a:off x="3257279" y="3412711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rect Access Storage 6">
              <a:extLst>
                <a:ext uri="{FF2B5EF4-FFF2-40B4-BE49-F238E27FC236}">
                  <a16:creationId xmlns:a16="http://schemas.microsoft.com/office/drawing/2014/main" id="{0FB5DC33-17DC-994E-9018-6D2F7366BC56}"/>
                </a:ext>
              </a:extLst>
            </p:cNvPr>
            <p:cNvSpPr/>
            <p:nvPr/>
          </p:nvSpPr>
          <p:spPr>
            <a:xfrm>
              <a:off x="3258727" y="3821129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rect Access Storage 28">
              <a:extLst>
                <a:ext uri="{FF2B5EF4-FFF2-40B4-BE49-F238E27FC236}">
                  <a16:creationId xmlns:a16="http://schemas.microsoft.com/office/drawing/2014/main" id="{4C5FEFC7-0E00-2E46-8170-A70588100ABE}"/>
                </a:ext>
              </a:extLst>
            </p:cNvPr>
            <p:cNvSpPr/>
            <p:nvPr/>
          </p:nvSpPr>
          <p:spPr>
            <a:xfrm>
              <a:off x="3286798" y="3631798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93FF7EE1-3DDA-B340-9B4D-641B1E2BEB51}"/>
                </a:ext>
              </a:extLst>
            </p:cNvPr>
            <p:cNvSpPr/>
            <p:nvPr/>
          </p:nvSpPr>
          <p:spPr>
            <a:xfrm rot="5400000">
              <a:off x="4210785" y="2751237"/>
              <a:ext cx="914400" cy="2239806"/>
            </a:xfrm>
            <a:prstGeom prst="can">
              <a:avLst>
                <a:gd name="adj" fmla="val 472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5971236D-E598-AC4E-8838-1F50CF87568F}"/>
                </a:ext>
              </a:extLst>
            </p:cNvPr>
            <p:cNvSpPr/>
            <p:nvPr/>
          </p:nvSpPr>
          <p:spPr>
            <a:xfrm>
              <a:off x="3611506" y="2856683"/>
              <a:ext cx="989902" cy="55964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9AAE2375-01DF-9A41-AB92-E9203D966C54}"/>
                </a:ext>
              </a:extLst>
            </p:cNvPr>
            <p:cNvSpPr/>
            <p:nvPr/>
          </p:nvSpPr>
          <p:spPr>
            <a:xfrm flipV="1">
              <a:off x="3581987" y="4328340"/>
              <a:ext cx="1180832" cy="55964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F6C76EBB-1B41-D746-9125-DBEC1785D4CF}"/>
                </a:ext>
              </a:extLst>
            </p:cNvPr>
            <p:cNvSpPr/>
            <p:nvPr/>
          </p:nvSpPr>
          <p:spPr>
            <a:xfrm rot="5400000">
              <a:off x="5834157" y="3298011"/>
              <a:ext cx="915627" cy="11450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E2095A-00FB-494C-B523-2005539755EE}"/>
                </a:ext>
              </a:extLst>
            </p:cNvPr>
            <p:cNvSpPr/>
            <p:nvPr/>
          </p:nvSpPr>
          <p:spPr>
            <a:xfrm>
              <a:off x="4854144" y="3512584"/>
              <a:ext cx="659779" cy="708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83C58E-C3EB-E347-88C8-B5D3996438EE}"/>
                </a:ext>
              </a:extLst>
            </p:cNvPr>
            <p:cNvSpPr/>
            <p:nvPr/>
          </p:nvSpPr>
          <p:spPr>
            <a:xfrm>
              <a:off x="4008206" y="3512584"/>
              <a:ext cx="659779" cy="708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58259D-0B71-F94E-9BDD-A5EF380BE703}"/>
              </a:ext>
            </a:extLst>
          </p:cNvPr>
          <p:cNvGrpSpPr/>
          <p:nvPr/>
        </p:nvGrpSpPr>
        <p:grpSpPr>
          <a:xfrm>
            <a:off x="-3709258" y="2960784"/>
            <a:ext cx="1425285" cy="536330"/>
            <a:chOff x="803864" y="3413940"/>
            <a:chExt cx="2549952" cy="1030342"/>
          </a:xfrm>
        </p:grpSpPr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F0A160A8-EFD9-ED47-878B-79BF15057E0E}"/>
                </a:ext>
              </a:extLst>
            </p:cNvPr>
            <p:cNvSpPr/>
            <p:nvPr/>
          </p:nvSpPr>
          <p:spPr>
            <a:xfrm>
              <a:off x="1814131" y="3413940"/>
              <a:ext cx="1470454" cy="50662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E784AA5B-FDF4-7743-9B24-1181EAF13735}"/>
                </a:ext>
              </a:extLst>
            </p:cNvPr>
            <p:cNvSpPr/>
            <p:nvPr/>
          </p:nvSpPr>
          <p:spPr>
            <a:xfrm rot="10800000">
              <a:off x="2439416" y="4006853"/>
              <a:ext cx="914400" cy="408418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loud 33">
              <a:extLst>
                <a:ext uri="{FF2B5EF4-FFF2-40B4-BE49-F238E27FC236}">
                  <a16:creationId xmlns:a16="http://schemas.microsoft.com/office/drawing/2014/main" id="{0426FC79-B23C-7844-8CA6-F528F9296807}"/>
                </a:ext>
              </a:extLst>
            </p:cNvPr>
            <p:cNvSpPr/>
            <p:nvPr/>
          </p:nvSpPr>
          <p:spPr>
            <a:xfrm rot="10800000">
              <a:off x="1133934" y="3937655"/>
              <a:ext cx="1176826" cy="50662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loud 34">
              <a:extLst>
                <a:ext uri="{FF2B5EF4-FFF2-40B4-BE49-F238E27FC236}">
                  <a16:creationId xmlns:a16="http://schemas.microsoft.com/office/drawing/2014/main" id="{119565B3-55CF-7840-AEF4-8A4660C6A114}"/>
                </a:ext>
              </a:extLst>
            </p:cNvPr>
            <p:cNvSpPr/>
            <p:nvPr/>
          </p:nvSpPr>
          <p:spPr>
            <a:xfrm rot="10800000">
              <a:off x="803864" y="3467555"/>
              <a:ext cx="841149" cy="48357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71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2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4-point Star 12">
            <a:extLst>
              <a:ext uri="{FF2B5EF4-FFF2-40B4-BE49-F238E27FC236}">
                <a16:creationId xmlns:a16="http://schemas.microsoft.com/office/drawing/2014/main" id="{D8EA4003-14B9-9743-AA14-F40B7726A0B6}"/>
              </a:ext>
            </a:extLst>
          </p:cNvPr>
          <p:cNvSpPr/>
          <p:nvPr/>
        </p:nvSpPr>
        <p:spPr>
          <a:xfrm>
            <a:off x="1885152" y="2290156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>
            <a:extLst>
              <a:ext uri="{FF2B5EF4-FFF2-40B4-BE49-F238E27FC236}">
                <a16:creationId xmlns:a16="http://schemas.microsoft.com/office/drawing/2014/main" id="{AC5F3859-0783-DF4A-B188-BCE1B96521BC}"/>
              </a:ext>
            </a:extLst>
          </p:cNvPr>
          <p:cNvSpPr/>
          <p:nvPr/>
        </p:nvSpPr>
        <p:spPr>
          <a:xfrm rot="3244194">
            <a:off x="4928762" y="918987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>
            <a:extLst>
              <a:ext uri="{FF2B5EF4-FFF2-40B4-BE49-F238E27FC236}">
                <a16:creationId xmlns:a16="http://schemas.microsoft.com/office/drawing/2014/main" id="{CA7DEC35-B6CF-8843-B7EE-F6BC6E56D221}"/>
              </a:ext>
            </a:extLst>
          </p:cNvPr>
          <p:cNvSpPr/>
          <p:nvPr/>
        </p:nvSpPr>
        <p:spPr>
          <a:xfrm rot="1904914">
            <a:off x="5589829" y="2424371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>
            <a:extLst>
              <a:ext uri="{FF2B5EF4-FFF2-40B4-BE49-F238E27FC236}">
                <a16:creationId xmlns:a16="http://schemas.microsoft.com/office/drawing/2014/main" id="{B84A68E0-675B-F649-B70C-75FC0B0F5D01}"/>
              </a:ext>
            </a:extLst>
          </p:cNvPr>
          <p:cNvSpPr/>
          <p:nvPr/>
        </p:nvSpPr>
        <p:spPr>
          <a:xfrm rot="20933335">
            <a:off x="3321884" y="451694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>
            <a:extLst>
              <a:ext uri="{FF2B5EF4-FFF2-40B4-BE49-F238E27FC236}">
                <a16:creationId xmlns:a16="http://schemas.microsoft.com/office/drawing/2014/main" id="{7BD05FA9-E55E-F445-9307-EF7A22477F06}"/>
              </a:ext>
            </a:extLst>
          </p:cNvPr>
          <p:cNvSpPr/>
          <p:nvPr/>
        </p:nvSpPr>
        <p:spPr>
          <a:xfrm>
            <a:off x="7498518" y="285505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>
            <a:extLst>
              <a:ext uri="{FF2B5EF4-FFF2-40B4-BE49-F238E27FC236}">
                <a16:creationId xmlns:a16="http://schemas.microsoft.com/office/drawing/2014/main" id="{F75AA10D-8CF4-864B-8BBC-8091713DAB78}"/>
              </a:ext>
            </a:extLst>
          </p:cNvPr>
          <p:cNvSpPr/>
          <p:nvPr/>
        </p:nvSpPr>
        <p:spPr>
          <a:xfrm rot="1904914">
            <a:off x="8484213" y="1900258"/>
            <a:ext cx="435607" cy="692311"/>
          </a:xfrm>
          <a:prstGeom prst="star4">
            <a:avLst>
              <a:gd name="adj" fmla="val 206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B7B381-0F27-D646-A761-BAEEC1C451D4}"/>
              </a:ext>
            </a:extLst>
          </p:cNvPr>
          <p:cNvGrpSpPr/>
          <p:nvPr/>
        </p:nvGrpSpPr>
        <p:grpSpPr>
          <a:xfrm>
            <a:off x="-2204049" y="2684779"/>
            <a:ext cx="2016235" cy="1057365"/>
            <a:chOff x="3257279" y="2856683"/>
            <a:chExt cx="3607208" cy="2031302"/>
          </a:xfrm>
        </p:grpSpPr>
        <p:sp>
          <p:nvSpPr>
            <p:cNvPr id="28" name="Direct Access Storage 27">
              <a:extLst>
                <a:ext uri="{FF2B5EF4-FFF2-40B4-BE49-F238E27FC236}">
                  <a16:creationId xmlns:a16="http://schemas.microsoft.com/office/drawing/2014/main" id="{229D3FC9-85AC-B94D-9126-0C1460A870B8}"/>
                </a:ext>
              </a:extLst>
            </p:cNvPr>
            <p:cNvSpPr/>
            <p:nvPr/>
          </p:nvSpPr>
          <p:spPr>
            <a:xfrm>
              <a:off x="3257279" y="3412711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rect Access Storage 6">
              <a:extLst>
                <a:ext uri="{FF2B5EF4-FFF2-40B4-BE49-F238E27FC236}">
                  <a16:creationId xmlns:a16="http://schemas.microsoft.com/office/drawing/2014/main" id="{0FB5DC33-17DC-994E-9018-6D2F7366BC56}"/>
                </a:ext>
              </a:extLst>
            </p:cNvPr>
            <p:cNvSpPr/>
            <p:nvPr/>
          </p:nvSpPr>
          <p:spPr>
            <a:xfrm>
              <a:off x="3258727" y="3821129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rect Access Storage 28">
              <a:extLst>
                <a:ext uri="{FF2B5EF4-FFF2-40B4-BE49-F238E27FC236}">
                  <a16:creationId xmlns:a16="http://schemas.microsoft.com/office/drawing/2014/main" id="{4C5FEFC7-0E00-2E46-8170-A70588100ABE}"/>
                </a:ext>
              </a:extLst>
            </p:cNvPr>
            <p:cNvSpPr/>
            <p:nvPr/>
          </p:nvSpPr>
          <p:spPr>
            <a:xfrm>
              <a:off x="3286798" y="3631798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93FF7EE1-3DDA-B340-9B4D-641B1E2BEB51}"/>
                </a:ext>
              </a:extLst>
            </p:cNvPr>
            <p:cNvSpPr/>
            <p:nvPr/>
          </p:nvSpPr>
          <p:spPr>
            <a:xfrm rot="5400000">
              <a:off x="4210785" y="2751237"/>
              <a:ext cx="914400" cy="2239806"/>
            </a:xfrm>
            <a:prstGeom prst="can">
              <a:avLst>
                <a:gd name="adj" fmla="val 472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5971236D-E598-AC4E-8838-1F50CF87568F}"/>
                </a:ext>
              </a:extLst>
            </p:cNvPr>
            <p:cNvSpPr/>
            <p:nvPr/>
          </p:nvSpPr>
          <p:spPr>
            <a:xfrm>
              <a:off x="3611506" y="2856683"/>
              <a:ext cx="989902" cy="55964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9AAE2375-01DF-9A41-AB92-E9203D966C54}"/>
                </a:ext>
              </a:extLst>
            </p:cNvPr>
            <p:cNvSpPr/>
            <p:nvPr/>
          </p:nvSpPr>
          <p:spPr>
            <a:xfrm flipV="1">
              <a:off x="3581987" y="4328340"/>
              <a:ext cx="1180832" cy="55964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F6C76EBB-1B41-D746-9125-DBEC1785D4CF}"/>
                </a:ext>
              </a:extLst>
            </p:cNvPr>
            <p:cNvSpPr/>
            <p:nvPr/>
          </p:nvSpPr>
          <p:spPr>
            <a:xfrm rot="5400000">
              <a:off x="5834157" y="3298011"/>
              <a:ext cx="915627" cy="11450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E2095A-00FB-494C-B523-2005539755EE}"/>
                </a:ext>
              </a:extLst>
            </p:cNvPr>
            <p:cNvSpPr/>
            <p:nvPr/>
          </p:nvSpPr>
          <p:spPr>
            <a:xfrm>
              <a:off x="4854144" y="3512584"/>
              <a:ext cx="659779" cy="708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83C58E-C3EB-E347-88C8-B5D3996438EE}"/>
                </a:ext>
              </a:extLst>
            </p:cNvPr>
            <p:cNvSpPr/>
            <p:nvPr/>
          </p:nvSpPr>
          <p:spPr>
            <a:xfrm>
              <a:off x="4008206" y="3512584"/>
              <a:ext cx="659779" cy="708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58259D-0B71-F94E-9BDD-A5EF380BE703}"/>
              </a:ext>
            </a:extLst>
          </p:cNvPr>
          <p:cNvGrpSpPr/>
          <p:nvPr/>
        </p:nvGrpSpPr>
        <p:grpSpPr>
          <a:xfrm>
            <a:off x="-3709258" y="2960784"/>
            <a:ext cx="1425285" cy="536330"/>
            <a:chOff x="803864" y="3413940"/>
            <a:chExt cx="2549952" cy="1030342"/>
          </a:xfrm>
        </p:grpSpPr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F0A160A8-EFD9-ED47-878B-79BF15057E0E}"/>
                </a:ext>
              </a:extLst>
            </p:cNvPr>
            <p:cNvSpPr/>
            <p:nvPr/>
          </p:nvSpPr>
          <p:spPr>
            <a:xfrm>
              <a:off x="1814131" y="3413940"/>
              <a:ext cx="1470454" cy="50662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E784AA5B-FDF4-7743-9B24-1181EAF13735}"/>
                </a:ext>
              </a:extLst>
            </p:cNvPr>
            <p:cNvSpPr/>
            <p:nvPr/>
          </p:nvSpPr>
          <p:spPr>
            <a:xfrm rot="10800000">
              <a:off x="2439416" y="4006853"/>
              <a:ext cx="914400" cy="408418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loud 33">
              <a:extLst>
                <a:ext uri="{FF2B5EF4-FFF2-40B4-BE49-F238E27FC236}">
                  <a16:creationId xmlns:a16="http://schemas.microsoft.com/office/drawing/2014/main" id="{0426FC79-B23C-7844-8CA6-F528F9296807}"/>
                </a:ext>
              </a:extLst>
            </p:cNvPr>
            <p:cNvSpPr/>
            <p:nvPr/>
          </p:nvSpPr>
          <p:spPr>
            <a:xfrm rot="10800000">
              <a:off x="1133934" y="3937655"/>
              <a:ext cx="1176826" cy="50662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loud 34">
              <a:extLst>
                <a:ext uri="{FF2B5EF4-FFF2-40B4-BE49-F238E27FC236}">
                  <a16:creationId xmlns:a16="http://schemas.microsoft.com/office/drawing/2014/main" id="{119565B3-55CF-7840-AEF4-8A4660C6A114}"/>
                </a:ext>
              </a:extLst>
            </p:cNvPr>
            <p:cNvSpPr/>
            <p:nvPr/>
          </p:nvSpPr>
          <p:spPr>
            <a:xfrm rot="10800000">
              <a:off x="803864" y="3467555"/>
              <a:ext cx="841149" cy="48357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4-point Star 31">
            <a:extLst>
              <a:ext uri="{FF2B5EF4-FFF2-40B4-BE49-F238E27FC236}">
                <a16:creationId xmlns:a16="http://schemas.microsoft.com/office/drawing/2014/main" id="{7E667E27-CC79-564D-92C0-53AC837DE3CF}"/>
              </a:ext>
            </a:extLst>
          </p:cNvPr>
          <p:cNvSpPr/>
          <p:nvPr/>
        </p:nvSpPr>
        <p:spPr>
          <a:xfrm rot="3244194">
            <a:off x="257861" y="958484"/>
            <a:ext cx="1218330" cy="815219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>
            <a:extLst>
              <a:ext uri="{FF2B5EF4-FFF2-40B4-BE49-F238E27FC236}">
                <a16:creationId xmlns:a16="http://schemas.microsoft.com/office/drawing/2014/main" id="{79D27091-1143-B24E-B896-006CE1F5028C}"/>
              </a:ext>
            </a:extLst>
          </p:cNvPr>
          <p:cNvSpPr/>
          <p:nvPr/>
        </p:nvSpPr>
        <p:spPr>
          <a:xfrm rot="1904914">
            <a:off x="2034706" y="1019937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>
            <a:extLst>
              <a:ext uri="{FF2B5EF4-FFF2-40B4-BE49-F238E27FC236}">
                <a16:creationId xmlns:a16="http://schemas.microsoft.com/office/drawing/2014/main" id="{115CAAFA-32CD-CC40-94E7-3AE26AFC3C8E}"/>
              </a:ext>
            </a:extLst>
          </p:cNvPr>
          <p:cNvSpPr/>
          <p:nvPr/>
        </p:nvSpPr>
        <p:spPr>
          <a:xfrm rot="3329603">
            <a:off x="6340425" y="1187429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4-point Star 37">
            <a:extLst>
              <a:ext uri="{FF2B5EF4-FFF2-40B4-BE49-F238E27FC236}">
                <a16:creationId xmlns:a16="http://schemas.microsoft.com/office/drawing/2014/main" id="{80A1A0C8-5632-4442-B952-AAA516058B90}"/>
              </a:ext>
            </a:extLst>
          </p:cNvPr>
          <p:cNvSpPr/>
          <p:nvPr/>
        </p:nvSpPr>
        <p:spPr>
          <a:xfrm rot="20747980">
            <a:off x="10089045" y="1875570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4-point Star 38">
            <a:extLst>
              <a:ext uri="{FF2B5EF4-FFF2-40B4-BE49-F238E27FC236}">
                <a16:creationId xmlns:a16="http://schemas.microsoft.com/office/drawing/2014/main" id="{944FE591-4303-3D44-98E0-AD12D2F9AED5}"/>
              </a:ext>
            </a:extLst>
          </p:cNvPr>
          <p:cNvSpPr/>
          <p:nvPr/>
        </p:nvSpPr>
        <p:spPr>
          <a:xfrm rot="3329603">
            <a:off x="9899570" y="352666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2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72FF9CD2-77A7-8342-8836-74D7FEA19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342900" y="485775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C625EE-D74E-3149-8AF2-029D0128567B}"/>
              </a:ext>
            </a:extLst>
          </p:cNvPr>
          <p:cNvSpPr/>
          <p:nvPr/>
        </p:nvSpPr>
        <p:spPr>
          <a:xfrm>
            <a:off x="864160" y="1090167"/>
            <a:ext cx="13361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pic>
        <p:nvPicPr>
          <p:cNvPr id="14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D7645BC6-3535-0949-8948-8D700842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 rot="11085017">
            <a:off x="2743199" y="1186532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EC29E9F-07F7-4548-9E6C-AE2641B8351D}"/>
              </a:ext>
            </a:extLst>
          </p:cNvPr>
          <p:cNvSpPr/>
          <p:nvPr/>
        </p:nvSpPr>
        <p:spPr>
          <a:xfrm>
            <a:off x="3075267" y="1736498"/>
            <a:ext cx="17361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Projects</a:t>
            </a:r>
            <a:endParaRPr lang="en-GB" sz="3600" b="0" cap="none" spc="0" dirty="0">
              <a:ln w="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011B6980-D803-8543-A9AF-0A5853B9E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5544346" y="856178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170462-4B9D-9E4F-9E56-64EFCD33BC5E}"/>
              </a:ext>
            </a:extLst>
          </p:cNvPr>
          <p:cNvSpPr/>
          <p:nvPr/>
        </p:nvSpPr>
        <p:spPr>
          <a:xfrm>
            <a:off x="5807633" y="1543631"/>
            <a:ext cx="17361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GB" sz="2800" b="0" cap="none" spc="0" dirty="0">
              <a:ln w="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4-point Star 12">
            <a:extLst>
              <a:ext uri="{FF2B5EF4-FFF2-40B4-BE49-F238E27FC236}">
                <a16:creationId xmlns:a16="http://schemas.microsoft.com/office/drawing/2014/main" id="{D8EA4003-14B9-9743-AA14-F40B7726A0B6}"/>
              </a:ext>
            </a:extLst>
          </p:cNvPr>
          <p:cNvSpPr/>
          <p:nvPr/>
        </p:nvSpPr>
        <p:spPr>
          <a:xfrm>
            <a:off x="1885152" y="2290156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>
            <a:extLst>
              <a:ext uri="{FF2B5EF4-FFF2-40B4-BE49-F238E27FC236}">
                <a16:creationId xmlns:a16="http://schemas.microsoft.com/office/drawing/2014/main" id="{AC5F3859-0783-DF4A-B188-BCE1B96521BC}"/>
              </a:ext>
            </a:extLst>
          </p:cNvPr>
          <p:cNvSpPr/>
          <p:nvPr/>
        </p:nvSpPr>
        <p:spPr>
          <a:xfrm rot="1904914">
            <a:off x="4928762" y="918987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>
            <a:extLst>
              <a:ext uri="{FF2B5EF4-FFF2-40B4-BE49-F238E27FC236}">
                <a16:creationId xmlns:a16="http://schemas.microsoft.com/office/drawing/2014/main" id="{CA7DEC35-B6CF-8843-B7EE-F6BC6E56D221}"/>
              </a:ext>
            </a:extLst>
          </p:cNvPr>
          <p:cNvSpPr/>
          <p:nvPr/>
        </p:nvSpPr>
        <p:spPr>
          <a:xfrm rot="1904914">
            <a:off x="5589829" y="2424371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>
            <a:extLst>
              <a:ext uri="{FF2B5EF4-FFF2-40B4-BE49-F238E27FC236}">
                <a16:creationId xmlns:a16="http://schemas.microsoft.com/office/drawing/2014/main" id="{B84A68E0-675B-F649-B70C-75FC0B0F5D01}"/>
              </a:ext>
            </a:extLst>
          </p:cNvPr>
          <p:cNvSpPr/>
          <p:nvPr/>
        </p:nvSpPr>
        <p:spPr>
          <a:xfrm>
            <a:off x="3321884" y="451694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>
            <a:extLst>
              <a:ext uri="{FF2B5EF4-FFF2-40B4-BE49-F238E27FC236}">
                <a16:creationId xmlns:a16="http://schemas.microsoft.com/office/drawing/2014/main" id="{7BD05FA9-E55E-F445-9307-EF7A22477F06}"/>
              </a:ext>
            </a:extLst>
          </p:cNvPr>
          <p:cNvSpPr/>
          <p:nvPr/>
        </p:nvSpPr>
        <p:spPr>
          <a:xfrm>
            <a:off x="7498518" y="285505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>
            <a:extLst>
              <a:ext uri="{FF2B5EF4-FFF2-40B4-BE49-F238E27FC236}">
                <a16:creationId xmlns:a16="http://schemas.microsoft.com/office/drawing/2014/main" id="{F75AA10D-8CF4-864B-8BBC-8091713DAB78}"/>
              </a:ext>
            </a:extLst>
          </p:cNvPr>
          <p:cNvSpPr/>
          <p:nvPr/>
        </p:nvSpPr>
        <p:spPr>
          <a:xfrm rot="1904914">
            <a:off x="8484213" y="1900258"/>
            <a:ext cx="435607" cy="692311"/>
          </a:xfrm>
          <a:prstGeom prst="star4">
            <a:avLst>
              <a:gd name="adj" fmla="val 206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C8997-6F91-9747-BE5D-05520A38B06A}"/>
              </a:ext>
            </a:extLst>
          </p:cNvPr>
          <p:cNvGrpSpPr/>
          <p:nvPr/>
        </p:nvGrpSpPr>
        <p:grpSpPr>
          <a:xfrm>
            <a:off x="8511776" y="793788"/>
            <a:ext cx="2400300" cy="1760639"/>
            <a:chOff x="2743199" y="1186532"/>
            <a:chExt cx="2400300" cy="1760639"/>
          </a:xfrm>
        </p:grpSpPr>
        <p:pic>
          <p:nvPicPr>
            <p:cNvPr id="25" name="Picture 2" descr="Free Asteroid Cliparts, Download Free Clip Art, Free Clip Art on Clipart  Library">
              <a:extLst>
                <a:ext uri="{FF2B5EF4-FFF2-40B4-BE49-F238E27FC236}">
                  <a16:creationId xmlns:a16="http://schemas.microsoft.com/office/drawing/2014/main" id="{452C743F-854E-724A-9D27-BFE556879F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487" b="79063" l="15630" r="761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3" t="16540" r="16265" b="13990"/>
            <a:stretch/>
          </p:blipFill>
          <p:spPr bwMode="auto">
            <a:xfrm rot="11085017">
              <a:off x="2743199" y="1186532"/>
              <a:ext cx="2400300" cy="1760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6050F2-CFD4-A14A-BE10-59F636DC6F73}"/>
                </a:ext>
              </a:extLst>
            </p:cNvPr>
            <p:cNvSpPr/>
            <p:nvPr/>
          </p:nvSpPr>
          <p:spPr>
            <a:xfrm>
              <a:off x="2963092" y="1651352"/>
              <a:ext cx="196051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400" dirty="0">
                  <a:ln w="0">
                    <a:solidFill>
                      <a:schemeClr val="tx1"/>
                    </a:solidFill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3D Advent Calendar</a:t>
              </a:r>
              <a:endParaRPr lang="en-GB" sz="24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0F366B-48CA-5B42-90E8-0932F589FB31}"/>
              </a:ext>
            </a:extLst>
          </p:cNvPr>
          <p:cNvGrpSpPr/>
          <p:nvPr/>
        </p:nvGrpSpPr>
        <p:grpSpPr>
          <a:xfrm>
            <a:off x="549805" y="2596080"/>
            <a:ext cx="2016235" cy="1057365"/>
            <a:chOff x="3257279" y="2856683"/>
            <a:chExt cx="3607208" cy="2031302"/>
          </a:xfrm>
        </p:grpSpPr>
        <p:sp>
          <p:nvSpPr>
            <p:cNvPr id="28" name="Direct Access Storage 27">
              <a:extLst>
                <a:ext uri="{FF2B5EF4-FFF2-40B4-BE49-F238E27FC236}">
                  <a16:creationId xmlns:a16="http://schemas.microsoft.com/office/drawing/2014/main" id="{46C61684-ADFD-2D42-AAC0-65B626689C2D}"/>
                </a:ext>
              </a:extLst>
            </p:cNvPr>
            <p:cNvSpPr/>
            <p:nvPr/>
          </p:nvSpPr>
          <p:spPr>
            <a:xfrm>
              <a:off x="3257279" y="3412711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rect Access Storage 28">
              <a:extLst>
                <a:ext uri="{FF2B5EF4-FFF2-40B4-BE49-F238E27FC236}">
                  <a16:creationId xmlns:a16="http://schemas.microsoft.com/office/drawing/2014/main" id="{E7C78603-2D18-E44D-B522-8653F5BCABCA}"/>
                </a:ext>
              </a:extLst>
            </p:cNvPr>
            <p:cNvSpPr/>
            <p:nvPr/>
          </p:nvSpPr>
          <p:spPr>
            <a:xfrm>
              <a:off x="3258727" y="3821129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rect Access Storage 29">
              <a:extLst>
                <a:ext uri="{FF2B5EF4-FFF2-40B4-BE49-F238E27FC236}">
                  <a16:creationId xmlns:a16="http://schemas.microsoft.com/office/drawing/2014/main" id="{489B9167-1B8B-3343-B327-B70D3E46EF52}"/>
                </a:ext>
              </a:extLst>
            </p:cNvPr>
            <p:cNvSpPr/>
            <p:nvPr/>
          </p:nvSpPr>
          <p:spPr>
            <a:xfrm>
              <a:off x="3286798" y="3631798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398F9E10-3D3B-7544-ABA8-3868B363AF4B}"/>
                </a:ext>
              </a:extLst>
            </p:cNvPr>
            <p:cNvSpPr/>
            <p:nvPr/>
          </p:nvSpPr>
          <p:spPr>
            <a:xfrm rot="5400000">
              <a:off x="4210785" y="2751237"/>
              <a:ext cx="914400" cy="2239806"/>
            </a:xfrm>
            <a:prstGeom prst="can">
              <a:avLst>
                <a:gd name="adj" fmla="val 472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F8FD1EDA-8A2F-BB42-9B8C-E14E0D76D018}"/>
                </a:ext>
              </a:extLst>
            </p:cNvPr>
            <p:cNvSpPr/>
            <p:nvPr/>
          </p:nvSpPr>
          <p:spPr>
            <a:xfrm>
              <a:off x="3611506" y="2856683"/>
              <a:ext cx="989902" cy="55964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8FCC9447-3FF3-A042-91A9-AC8C84FA5265}"/>
                </a:ext>
              </a:extLst>
            </p:cNvPr>
            <p:cNvSpPr/>
            <p:nvPr/>
          </p:nvSpPr>
          <p:spPr>
            <a:xfrm flipV="1">
              <a:off x="3581987" y="4328340"/>
              <a:ext cx="1180832" cy="55964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14200116-8CDC-1340-9D9A-C540EF6726BC}"/>
                </a:ext>
              </a:extLst>
            </p:cNvPr>
            <p:cNvSpPr/>
            <p:nvPr/>
          </p:nvSpPr>
          <p:spPr>
            <a:xfrm rot="5400000">
              <a:off x="5834157" y="3298011"/>
              <a:ext cx="915627" cy="11450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13C0941-62D8-1C47-8B8B-B99AC921FEBB}"/>
                </a:ext>
              </a:extLst>
            </p:cNvPr>
            <p:cNvSpPr/>
            <p:nvPr/>
          </p:nvSpPr>
          <p:spPr>
            <a:xfrm>
              <a:off x="4854144" y="3512584"/>
              <a:ext cx="659779" cy="708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6F73FC3-47C4-FE44-A752-B3B1612F7BFE}"/>
                </a:ext>
              </a:extLst>
            </p:cNvPr>
            <p:cNvSpPr/>
            <p:nvPr/>
          </p:nvSpPr>
          <p:spPr>
            <a:xfrm>
              <a:off x="4008206" y="3512584"/>
              <a:ext cx="659779" cy="708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EA2468-01E4-E945-964A-468145E16473}"/>
              </a:ext>
            </a:extLst>
          </p:cNvPr>
          <p:cNvGrpSpPr/>
          <p:nvPr/>
        </p:nvGrpSpPr>
        <p:grpSpPr>
          <a:xfrm>
            <a:off x="-955404" y="2872085"/>
            <a:ext cx="1425285" cy="536330"/>
            <a:chOff x="803864" y="3413940"/>
            <a:chExt cx="2549952" cy="1030342"/>
          </a:xfrm>
        </p:grpSpPr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3E2A4DD3-7BEA-4241-9471-DB01A0F4D1AF}"/>
                </a:ext>
              </a:extLst>
            </p:cNvPr>
            <p:cNvSpPr/>
            <p:nvPr/>
          </p:nvSpPr>
          <p:spPr>
            <a:xfrm>
              <a:off x="1814131" y="3413940"/>
              <a:ext cx="1470454" cy="50662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3E544DF5-C595-6046-9C94-AB55C6F5B4EB}"/>
                </a:ext>
              </a:extLst>
            </p:cNvPr>
            <p:cNvSpPr/>
            <p:nvPr/>
          </p:nvSpPr>
          <p:spPr>
            <a:xfrm rot="10800000">
              <a:off x="2439416" y="4006853"/>
              <a:ext cx="914400" cy="408418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1124C03A-7F71-F843-8C3C-A9C3D2A65B6C}"/>
                </a:ext>
              </a:extLst>
            </p:cNvPr>
            <p:cNvSpPr/>
            <p:nvPr/>
          </p:nvSpPr>
          <p:spPr>
            <a:xfrm rot="10800000">
              <a:off x="1133934" y="3937655"/>
              <a:ext cx="1176826" cy="50662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F33DC439-17E8-1D40-A867-86315B27CC63}"/>
                </a:ext>
              </a:extLst>
            </p:cNvPr>
            <p:cNvSpPr/>
            <p:nvPr/>
          </p:nvSpPr>
          <p:spPr>
            <a:xfrm rot="10800000">
              <a:off x="803864" y="3467555"/>
              <a:ext cx="841149" cy="48357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01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2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72FF9CD2-77A7-8342-8836-74D7FEA19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342900" y="485775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C625EE-D74E-3149-8AF2-029D0128567B}"/>
              </a:ext>
            </a:extLst>
          </p:cNvPr>
          <p:cNvSpPr/>
          <p:nvPr/>
        </p:nvSpPr>
        <p:spPr>
          <a:xfrm>
            <a:off x="864160" y="1090167"/>
            <a:ext cx="13361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267BBA-04DE-F34E-95E9-019786C5A5C2}"/>
              </a:ext>
            </a:extLst>
          </p:cNvPr>
          <p:cNvGrpSpPr/>
          <p:nvPr/>
        </p:nvGrpSpPr>
        <p:grpSpPr>
          <a:xfrm>
            <a:off x="2743199" y="1186532"/>
            <a:ext cx="2400300" cy="1760639"/>
            <a:chOff x="2743199" y="1186532"/>
            <a:chExt cx="2400300" cy="1760639"/>
          </a:xfrm>
        </p:grpSpPr>
        <p:pic>
          <p:nvPicPr>
            <p:cNvPr id="14" name="Picture 2" descr="Free Asteroid Cliparts, Download Free Clip Art, Free Clip Art on Clipart  Library">
              <a:extLst>
                <a:ext uri="{FF2B5EF4-FFF2-40B4-BE49-F238E27FC236}">
                  <a16:creationId xmlns:a16="http://schemas.microsoft.com/office/drawing/2014/main" id="{D7645BC6-3535-0949-8948-8D70084267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487" b="79063" l="15630" r="761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3" t="16540" r="16265" b="13990"/>
            <a:stretch/>
          </p:blipFill>
          <p:spPr bwMode="auto">
            <a:xfrm rot="11085017">
              <a:off x="2743199" y="1186532"/>
              <a:ext cx="2400300" cy="1760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C29E9F-07F7-4548-9E6C-AE2641B8351D}"/>
                </a:ext>
              </a:extLst>
            </p:cNvPr>
            <p:cNvSpPr/>
            <p:nvPr/>
          </p:nvSpPr>
          <p:spPr>
            <a:xfrm>
              <a:off x="3075267" y="1736498"/>
              <a:ext cx="1736165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3600" dirty="0">
                  <a:ln w="0">
                    <a:solidFill>
                      <a:schemeClr val="tx1"/>
                    </a:solidFill>
                  </a:ln>
                  <a:solidFill>
                    <a:srgbClr val="00B0F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Projects</a:t>
              </a:r>
              <a:endParaRPr lang="en-GB" sz="3600" b="0" cap="none" spc="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011B6980-D803-8543-A9AF-0A5853B9E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5544346" y="856178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170462-4B9D-9E4F-9E56-64EFCD33BC5E}"/>
              </a:ext>
            </a:extLst>
          </p:cNvPr>
          <p:cNvSpPr/>
          <p:nvPr/>
        </p:nvSpPr>
        <p:spPr>
          <a:xfrm>
            <a:off x="5807633" y="1543631"/>
            <a:ext cx="17361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GB" sz="2800" b="0" cap="none" spc="0" dirty="0">
              <a:ln w="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4-point Star 12">
            <a:extLst>
              <a:ext uri="{FF2B5EF4-FFF2-40B4-BE49-F238E27FC236}">
                <a16:creationId xmlns:a16="http://schemas.microsoft.com/office/drawing/2014/main" id="{D8EA4003-14B9-9743-AA14-F40B7726A0B6}"/>
              </a:ext>
            </a:extLst>
          </p:cNvPr>
          <p:cNvSpPr/>
          <p:nvPr/>
        </p:nvSpPr>
        <p:spPr>
          <a:xfrm>
            <a:off x="1885152" y="2290156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>
            <a:extLst>
              <a:ext uri="{FF2B5EF4-FFF2-40B4-BE49-F238E27FC236}">
                <a16:creationId xmlns:a16="http://schemas.microsoft.com/office/drawing/2014/main" id="{AC5F3859-0783-DF4A-B188-BCE1B96521BC}"/>
              </a:ext>
            </a:extLst>
          </p:cNvPr>
          <p:cNvSpPr/>
          <p:nvPr/>
        </p:nvSpPr>
        <p:spPr>
          <a:xfrm rot="1904914">
            <a:off x="4928762" y="918987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>
            <a:extLst>
              <a:ext uri="{FF2B5EF4-FFF2-40B4-BE49-F238E27FC236}">
                <a16:creationId xmlns:a16="http://schemas.microsoft.com/office/drawing/2014/main" id="{CA7DEC35-B6CF-8843-B7EE-F6BC6E56D221}"/>
              </a:ext>
            </a:extLst>
          </p:cNvPr>
          <p:cNvSpPr/>
          <p:nvPr/>
        </p:nvSpPr>
        <p:spPr>
          <a:xfrm rot="1904914">
            <a:off x="5589829" y="2424371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>
            <a:extLst>
              <a:ext uri="{FF2B5EF4-FFF2-40B4-BE49-F238E27FC236}">
                <a16:creationId xmlns:a16="http://schemas.microsoft.com/office/drawing/2014/main" id="{B84A68E0-675B-F649-B70C-75FC0B0F5D01}"/>
              </a:ext>
            </a:extLst>
          </p:cNvPr>
          <p:cNvSpPr/>
          <p:nvPr/>
        </p:nvSpPr>
        <p:spPr>
          <a:xfrm>
            <a:off x="3321884" y="451694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>
            <a:extLst>
              <a:ext uri="{FF2B5EF4-FFF2-40B4-BE49-F238E27FC236}">
                <a16:creationId xmlns:a16="http://schemas.microsoft.com/office/drawing/2014/main" id="{7BD05FA9-E55E-F445-9307-EF7A22477F06}"/>
              </a:ext>
            </a:extLst>
          </p:cNvPr>
          <p:cNvSpPr/>
          <p:nvPr/>
        </p:nvSpPr>
        <p:spPr>
          <a:xfrm>
            <a:off x="7498518" y="285505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>
            <a:extLst>
              <a:ext uri="{FF2B5EF4-FFF2-40B4-BE49-F238E27FC236}">
                <a16:creationId xmlns:a16="http://schemas.microsoft.com/office/drawing/2014/main" id="{F75AA10D-8CF4-864B-8BBC-8091713DAB78}"/>
              </a:ext>
            </a:extLst>
          </p:cNvPr>
          <p:cNvSpPr/>
          <p:nvPr/>
        </p:nvSpPr>
        <p:spPr>
          <a:xfrm rot="1904914">
            <a:off x="8484213" y="1900258"/>
            <a:ext cx="435607" cy="692311"/>
          </a:xfrm>
          <a:prstGeom prst="star4">
            <a:avLst>
              <a:gd name="adj" fmla="val 206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7B6609-C5BC-224B-AD51-F2F2E7482470}"/>
              </a:ext>
            </a:extLst>
          </p:cNvPr>
          <p:cNvGrpSpPr/>
          <p:nvPr/>
        </p:nvGrpSpPr>
        <p:grpSpPr>
          <a:xfrm>
            <a:off x="8511776" y="793788"/>
            <a:ext cx="2400300" cy="1760639"/>
            <a:chOff x="2743199" y="1186532"/>
            <a:chExt cx="2400300" cy="1760639"/>
          </a:xfrm>
        </p:grpSpPr>
        <p:pic>
          <p:nvPicPr>
            <p:cNvPr id="25" name="Picture 2" descr="Free Asteroid Cliparts, Download Free Clip Art, Free Clip Art on Clipart  Library">
              <a:extLst>
                <a:ext uri="{FF2B5EF4-FFF2-40B4-BE49-F238E27FC236}">
                  <a16:creationId xmlns:a16="http://schemas.microsoft.com/office/drawing/2014/main" id="{A27A1ADD-13E4-DD42-8DF8-E6C1F3C753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487" b="79063" l="15630" r="761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3" t="16540" r="16265" b="13990"/>
            <a:stretch/>
          </p:blipFill>
          <p:spPr bwMode="auto">
            <a:xfrm rot="11085017">
              <a:off x="2743199" y="1186532"/>
              <a:ext cx="2400300" cy="1760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B83339-5A39-0043-8C36-16D087151C96}"/>
                </a:ext>
              </a:extLst>
            </p:cNvPr>
            <p:cNvSpPr/>
            <p:nvPr/>
          </p:nvSpPr>
          <p:spPr>
            <a:xfrm>
              <a:off x="2963092" y="1651352"/>
              <a:ext cx="196051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400" dirty="0">
                  <a:ln w="0">
                    <a:solidFill>
                      <a:schemeClr val="tx1"/>
                    </a:solidFill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3D Advent Calendar</a:t>
              </a:r>
              <a:endParaRPr lang="en-GB" sz="24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E080F6-7E58-3D40-BCBC-7A7E9EE57097}"/>
              </a:ext>
            </a:extLst>
          </p:cNvPr>
          <p:cNvGrpSpPr/>
          <p:nvPr/>
        </p:nvGrpSpPr>
        <p:grpSpPr>
          <a:xfrm>
            <a:off x="2022902" y="2970583"/>
            <a:ext cx="3521444" cy="1057365"/>
            <a:chOff x="1570058" y="2845207"/>
            <a:chExt cx="3521444" cy="105736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D205C48-F778-7F41-B4DC-93BAD6264E5A}"/>
                </a:ext>
              </a:extLst>
            </p:cNvPr>
            <p:cNvGrpSpPr/>
            <p:nvPr/>
          </p:nvGrpSpPr>
          <p:grpSpPr>
            <a:xfrm>
              <a:off x="3075267" y="2845207"/>
              <a:ext cx="2016235" cy="1057365"/>
              <a:chOff x="3257279" y="2856683"/>
              <a:chExt cx="3607208" cy="2031302"/>
            </a:xfrm>
          </p:grpSpPr>
          <p:sp>
            <p:nvSpPr>
              <p:cNvPr id="28" name="Direct Access Storage 27">
                <a:extLst>
                  <a:ext uri="{FF2B5EF4-FFF2-40B4-BE49-F238E27FC236}">
                    <a16:creationId xmlns:a16="http://schemas.microsoft.com/office/drawing/2014/main" id="{AF1CA3C6-BD8A-4347-B4EC-30D7ECBCC43A}"/>
                  </a:ext>
                </a:extLst>
              </p:cNvPr>
              <p:cNvSpPr/>
              <p:nvPr/>
            </p:nvSpPr>
            <p:spPr>
              <a:xfrm>
                <a:off x="3257279" y="3412711"/>
                <a:ext cx="914400" cy="507211"/>
              </a:xfrm>
              <a:prstGeom prst="flowChartMagneticDrum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irect Access Storage 28">
                <a:extLst>
                  <a:ext uri="{FF2B5EF4-FFF2-40B4-BE49-F238E27FC236}">
                    <a16:creationId xmlns:a16="http://schemas.microsoft.com/office/drawing/2014/main" id="{A009FCB4-5CB9-EC46-93B0-A2BD489E83FD}"/>
                  </a:ext>
                </a:extLst>
              </p:cNvPr>
              <p:cNvSpPr/>
              <p:nvPr/>
            </p:nvSpPr>
            <p:spPr>
              <a:xfrm>
                <a:off x="3258727" y="3821129"/>
                <a:ext cx="914400" cy="507211"/>
              </a:xfrm>
              <a:prstGeom prst="flowChartMagneticDrum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rect Access Storage 29">
                <a:extLst>
                  <a:ext uri="{FF2B5EF4-FFF2-40B4-BE49-F238E27FC236}">
                    <a16:creationId xmlns:a16="http://schemas.microsoft.com/office/drawing/2014/main" id="{5D317F6A-4F1F-4C4B-B33A-B08D2B079459}"/>
                  </a:ext>
                </a:extLst>
              </p:cNvPr>
              <p:cNvSpPr/>
              <p:nvPr/>
            </p:nvSpPr>
            <p:spPr>
              <a:xfrm>
                <a:off x="3286798" y="3631798"/>
                <a:ext cx="914400" cy="507211"/>
              </a:xfrm>
              <a:prstGeom prst="flowChartMagneticDrum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>
                <a:extLst>
                  <a:ext uri="{FF2B5EF4-FFF2-40B4-BE49-F238E27FC236}">
                    <a16:creationId xmlns:a16="http://schemas.microsoft.com/office/drawing/2014/main" id="{1A27AB96-2C11-7347-A94F-D87E61F0E59D}"/>
                  </a:ext>
                </a:extLst>
              </p:cNvPr>
              <p:cNvSpPr/>
              <p:nvPr/>
            </p:nvSpPr>
            <p:spPr>
              <a:xfrm rot="5400000">
                <a:off x="4210785" y="2751237"/>
                <a:ext cx="914400" cy="2239806"/>
              </a:xfrm>
              <a:prstGeom prst="can">
                <a:avLst>
                  <a:gd name="adj" fmla="val 4729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id="{BEC38943-7B70-C54D-8DAB-ED33F26FBE72}"/>
                  </a:ext>
                </a:extLst>
              </p:cNvPr>
              <p:cNvSpPr/>
              <p:nvPr/>
            </p:nvSpPr>
            <p:spPr>
              <a:xfrm>
                <a:off x="3611506" y="2856683"/>
                <a:ext cx="989902" cy="559645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C164623E-F760-7643-B4B0-0ADBFE37B08D}"/>
                  </a:ext>
                </a:extLst>
              </p:cNvPr>
              <p:cNvSpPr/>
              <p:nvPr/>
            </p:nvSpPr>
            <p:spPr>
              <a:xfrm flipV="1">
                <a:off x="3581987" y="4328340"/>
                <a:ext cx="1180832" cy="559645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7080A478-BDDD-9749-9586-89E5698D27D6}"/>
                  </a:ext>
                </a:extLst>
              </p:cNvPr>
              <p:cNvSpPr/>
              <p:nvPr/>
            </p:nvSpPr>
            <p:spPr>
              <a:xfrm rot="5400000">
                <a:off x="5834157" y="3298011"/>
                <a:ext cx="915627" cy="114503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42D097B-F347-A744-AD19-5ADB8BB5F763}"/>
                  </a:ext>
                </a:extLst>
              </p:cNvPr>
              <p:cNvSpPr/>
              <p:nvPr/>
            </p:nvSpPr>
            <p:spPr>
              <a:xfrm>
                <a:off x="4854144" y="3512584"/>
                <a:ext cx="659779" cy="70872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A45DB8-D018-7B4A-9777-A1D48B68A66D}"/>
                  </a:ext>
                </a:extLst>
              </p:cNvPr>
              <p:cNvSpPr/>
              <p:nvPr/>
            </p:nvSpPr>
            <p:spPr>
              <a:xfrm>
                <a:off x="4008206" y="3512584"/>
                <a:ext cx="659779" cy="70872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982E47F-60D2-C244-BA83-6EB636AE6B29}"/>
                </a:ext>
              </a:extLst>
            </p:cNvPr>
            <p:cNvGrpSpPr/>
            <p:nvPr/>
          </p:nvGrpSpPr>
          <p:grpSpPr>
            <a:xfrm>
              <a:off x="1570058" y="3121212"/>
              <a:ext cx="1425285" cy="536330"/>
              <a:chOff x="803864" y="3413940"/>
              <a:chExt cx="2549952" cy="1030342"/>
            </a:xfrm>
          </p:grpSpPr>
          <p:sp>
            <p:nvSpPr>
              <p:cNvPr id="38" name="Cloud 37">
                <a:extLst>
                  <a:ext uri="{FF2B5EF4-FFF2-40B4-BE49-F238E27FC236}">
                    <a16:creationId xmlns:a16="http://schemas.microsoft.com/office/drawing/2014/main" id="{3998C2F4-3C07-4A48-A98C-59A0816FE486}"/>
                  </a:ext>
                </a:extLst>
              </p:cNvPr>
              <p:cNvSpPr/>
              <p:nvPr/>
            </p:nvSpPr>
            <p:spPr>
              <a:xfrm>
                <a:off x="1814131" y="3413940"/>
                <a:ext cx="1470454" cy="506627"/>
              </a:xfrm>
              <a:prstGeom prst="clou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loud 38">
                <a:extLst>
                  <a:ext uri="{FF2B5EF4-FFF2-40B4-BE49-F238E27FC236}">
                    <a16:creationId xmlns:a16="http://schemas.microsoft.com/office/drawing/2014/main" id="{AA4528FF-6428-9743-BAC8-880121D0AE12}"/>
                  </a:ext>
                </a:extLst>
              </p:cNvPr>
              <p:cNvSpPr/>
              <p:nvPr/>
            </p:nvSpPr>
            <p:spPr>
              <a:xfrm rot="10800000">
                <a:off x="2439416" y="4006853"/>
                <a:ext cx="914400" cy="408418"/>
              </a:xfrm>
              <a:prstGeom prst="clou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F6300AEC-08F4-ED44-91C1-E4124F1D60CF}"/>
                  </a:ext>
                </a:extLst>
              </p:cNvPr>
              <p:cNvSpPr/>
              <p:nvPr/>
            </p:nvSpPr>
            <p:spPr>
              <a:xfrm rot="10800000">
                <a:off x="1133934" y="3937655"/>
                <a:ext cx="1176826" cy="506627"/>
              </a:xfrm>
              <a:prstGeom prst="clou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loud 40">
                <a:extLst>
                  <a:ext uri="{FF2B5EF4-FFF2-40B4-BE49-F238E27FC236}">
                    <a16:creationId xmlns:a16="http://schemas.microsoft.com/office/drawing/2014/main" id="{8DCABF3F-E4AD-0444-B603-E3267501C8F4}"/>
                  </a:ext>
                </a:extLst>
              </p:cNvPr>
              <p:cNvSpPr/>
              <p:nvPr/>
            </p:nvSpPr>
            <p:spPr>
              <a:xfrm rot="10800000">
                <a:off x="803864" y="3467555"/>
                <a:ext cx="841149" cy="483577"/>
              </a:xfrm>
              <a:prstGeom prst="clou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95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2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72FF9CD2-77A7-8342-8836-74D7FEA19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342900" y="485775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C625EE-D74E-3149-8AF2-029D0128567B}"/>
              </a:ext>
            </a:extLst>
          </p:cNvPr>
          <p:cNvSpPr/>
          <p:nvPr/>
        </p:nvSpPr>
        <p:spPr>
          <a:xfrm>
            <a:off x="864160" y="1090167"/>
            <a:ext cx="13361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659AF2-6F26-1042-BE57-0ABD0692A106}"/>
              </a:ext>
            </a:extLst>
          </p:cNvPr>
          <p:cNvGrpSpPr/>
          <p:nvPr/>
        </p:nvGrpSpPr>
        <p:grpSpPr>
          <a:xfrm>
            <a:off x="2743199" y="1186532"/>
            <a:ext cx="2400300" cy="1760639"/>
            <a:chOff x="2743199" y="1186532"/>
            <a:chExt cx="2400300" cy="1760639"/>
          </a:xfrm>
        </p:grpSpPr>
        <p:pic>
          <p:nvPicPr>
            <p:cNvPr id="14" name="Picture 2" descr="Free Asteroid Cliparts, Download Free Clip Art, Free Clip Art on Clipart  Library">
              <a:extLst>
                <a:ext uri="{FF2B5EF4-FFF2-40B4-BE49-F238E27FC236}">
                  <a16:creationId xmlns:a16="http://schemas.microsoft.com/office/drawing/2014/main" id="{D7645BC6-3535-0949-8948-8D70084267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487" b="79063" l="15630" r="761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3" t="16540" r="16265" b="13990"/>
            <a:stretch/>
          </p:blipFill>
          <p:spPr bwMode="auto">
            <a:xfrm rot="11085017">
              <a:off x="2743199" y="1186532"/>
              <a:ext cx="2400300" cy="1760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C29E9F-07F7-4548-9E6C-AE2641B8351D}"/>
                </a:ext>
              </a:extLst>
            </p:cNvPr>
            <p:cNvSpPr/>
            <p:nvPr/>
          </p:nvSpPr>
          <p:spPr>
            <a:xfrm>
              <a:off x="3075267" y="1736498"/>
              <a:ext cx="1736165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3600" dirty="0">
                  <a:ln w="0">
                    <a:solidFill>
                      <a:schemeClr val="tx1"/>
                    </a:solidFill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Projects</a:t>
              </a:r>
              <a:endParaRPr lang="en-GB" sz="36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011B6980-D803-8543-A9AF-0A5853B9E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5544346" y="856178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170462-4B9D-9E4F-9E56-64EFCD33BC5E}"/>
              </a:ext>
            </a:extLst>
          </p:cNvPr>
          <p:cNvSpPr/>
          <p:nvPr/>
        </p:nvSpPr>
        <p:spPr>
          <a:xfrm>
            <a:off x="5807633" y="1543631"/>
            <a:ext cx="17361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GB" sz="2800" b="0" cap="none" spc="0" dirty="0">
              <a:ln w="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4-point Star 12">
            <a:extLst>
              <a:ext uri="{FF2B5EF4-FFF2-40B4-BE49-F238E27FC236}">
                <a16:creationId xmlns:a16="http://schemas.microsoft.com/office/drawing/2014/main" id="{D8EA4003-14B9-9743-AA14-F40B7726A0B6}"/>
              </a:ext>
            </a:extLst>
          </p:cNvPr>
          <p:cNvSpPr/>
          <p:nvPr/>
        </p:nvSpPr>
        <p:spPr>
          <a:xfrm>
            <a:off x="1885152" y="2290156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>
            <a:extLst>
              <a:ext uri="{FF2B5EF4-FFF2-40B4-BE49-F238E27FC236}">
                <a16:creationId xmlns:a16="http://schemas.microsoft.com/office/drawing/2014/main" id="{AC5F3859-0783-DF4A-B188-BCE1B96521BC}"/>
              </a:ext>
            </a:extLst>
          </p:cNvPr>
          <p:cNvSpPr/>
          <p:nvPr/>
        </p:nvSpPr>
        <p:spPr>
          <a:xfrm rot="1904914">
            <a:off x="4928762" y="918987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>
            <a:extLst>
              <a:ext uri="{FF2B5EF4-FFF2-40B4-BE49-F238E27FC236}">
                <a16:creationId xmlns:a16="http://schemas.microsoft.com/office/drawing/2014/main" id="{CA7DEC35-B6CF-8843-B7EE-F6BC6E56D221}"/>
              </a:ext>
            </a:extLst>
          </p:cNvPr>
          <p:cNvSpPr/>
          <p:nvPr/>
        </p:nvSpPr>
        <p:spPr>
          <a:xfrm rot="1904914">
            <a:off x="5589829" y="2424371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>
            <a:extLst>
              <a:ext uri="{FF2B5EF4-FFF2-40B4-BE49-F238E27FC236}">
                <a16:creationId xmlns:a16="http://schemas.microsoft.com/office/drawing/2014/main" id="{B84A68E0-675B-F649-B70C-75FC0B0F5D01}"/>
              </a:ext>
            </a:extLst>
          </p:cNvPr>
          <p:cNvSpPr/>
          <p:nvPr/>
        </p:nvSpPr>
        <p:spPr>
          <a:xfrm>
            <a:off x="3321884" y="451694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>
            <a:extLst>
              <a:ext uri="{FF2B5EF4-FFF2-40B4-BE49-F238E27FC236}">
                <a16:creationId xmlns:a16="http://schemas.microsoft.com/office/drawing/2014/main" id="{7BD05FA9-E55E-F445-9307-EF7A22477F06}"/>
              </a:ext>
            </a:extLst>
          </p:cNvPr>
          <p:cNvSpPr/>
          <p:nvPr/>
        </p:nvSpPr>
        <p:spPr>
          <a:xfrm>
            <a:off x="7498518" y="285505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>
            <a:extLst>
              <a:ext uri="{FF2B5EF4-FFF2-40B4-BE49-F238E27FC236}">
                <a16:creationId xmlns:a16="http://schemas.microsoft.com/office/drawing/2014/main" id="{F75AA10D-8CF4-864B-8BBC-8091713DAB78}"/>
              </a:ext>
            </a:extLst>
          </p:cNvPr>
          <p:cNvSpPr/>
          <p:nvPr/>
        </p:nvSpPr>
        <p:spPr>
          <a:xfrm rot="1904914">
            <a:off x="8484213" y="1900258"/>
            <a:ext cx="435607" cy="692311"/>
          </a:xfrm>
          <a:prstGeom prst="star4">
            <a:avLst>
              <a:gd name="adj" fmla="val 206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36386A-EC89-A643-A2AF-24D1D99A5F1F}"/>
              </a:ext>
            </a:extLst>
          </p:cNvPr>
          <p:cNvGrpSpPr/>
          <p:nvPr/>
        </p:nvGrpSpPr>
        <p:grpSpPr>
          <a:xfrm>
            <a:off x="8511776" y="793788"/>
            <a:ext cx="2400300" cy="1760639"/>
            <a:chOff x="2743199" y="1186532"/>
            <a:chExt cx="2400300" cy="1760639"/>
          </a:xfrm>
        </p:grpSpPr>
        <p:pic>
          <p:nvPicPr>
            <p:cNvPr id="25" name="Picture 2" descr="Free Asteroid Cliparts, Download Free Clip Art, Free Clip Art on Clipart  Library">
              <a:extLst>
                <a:ext uri="{FF2B5EF4-FFF2-40B4-BE49-F238E27FC236}">
                  <a16:creationId xmlns:a16="http://schemas.microsoft.com/office/drawing/2014/main" id="{8064D3DC-9416-2947-9410-B30575C741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487" b="79063" l="15630" r="761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3" t="16540" r="16265" b="13990"/>
            <a:stretch/>
          </p:blipFill>
          <p:spPr bwMode="auto">
            <a:xfrm rot="11085017">
              <a:off x="2743199" y="1186532"/>
              <a:ext cx="2400300" cy="1760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644FF-40F3-594E-A44B-B8E95E856879}"/>
                </a:ext>
              </a:extLst>
            </p:cNvPr>
            <p:cNvSpPr/>
            <p:nvPr/>
          </p:nvSpPr>
          <p:spPr>
            <a:xfrm>
              <a:off x="2963092" y="1651352"/>
              <a:ext cx="196051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400" dirty="0">
                  <a:ln w="0">
                    <a:solidFill>
                      <a:schemeClr val="tx1"/>
                    </a:solidFill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3D Advent Calendar</a:t>
              </a:r>
              <a:endParaRPr lang="en-GB" sz="24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0C541E-E1CD-7C47-9868-1B5164B4951A}"/>
              </a:ext>
            </a:extLst>
          </p:cNvPr>
          <p:cNvGrpSpPr/>
          <p:nvPr/>
        </p:nvGrpSpPr>
        <p:grpSpPr>
          <a:xfrm>
            <a:off x="5807633" y="2987221"/>
            <a:ext cx="2016235" cy="1057365"/>
            <a:chOff x="3257279" y="2856683"/>
            <a:chExt cx="3607208" cy="2031302"/>
          </a:xfrm>
        </p:grpSpPr>
        <p:sp>
          <p:nvSpPr>
            <p:cNvPr id="28" name="Direct Access Storage 27">
              <a:extLst>
                <a:ext uri="{FF2B5EF4-FFF2-40B4-BE49-F238E27FC236}">
                  <a16:creationId xmlns:a16="http://schemas.microsoft.com/office/drawing/2014/main" id="{8E9F7D1B-FD86-604A-8025-213E22343327}"/>
                </a:ext>
              </a:extLst>
            </p:cNvPr>
            <p:cNvSpPr/>
            <p:nvPr/>
          </p:nvSpPr>
          <p:spPr>
            <a:xfrm>
              <a:off x="3257279" y="3412711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rect Access Storage 28">
              <a:extLst>
                <a:ext uri="{FF2B5EF4-FFF2-40B4-BE49-F238E27FC236}">
                  <a16:creationId xmlns:a16="http://schemas.microsoft.com/office/drawing/2014/main" id="{63CBFA9A-474C-8F40-8F72-D49A0C58B19E}"/>
                </a:ext>
              </a:extLst>
            </p:cNvPr>
            <p:cNvSpPr/>
            <p:nvPr/>
          </p:nvSpPr>
          <p:spPr>
            <a:xfrm>
              <a:off x="3258727" y="3821129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rect Access Storage 29">
              <a:extLst>
                <a:ext uri="{FF2B5EF4-FFF2-40B4-BE49-F238E27FC236}">
                  <a16:creationId xmlns:a16="http://schemas.microsoft.com/office/drawing/2014/main" id="{6A5F8259-EF47-6848-BD9A-7D6CC4C5E9F6}"/>
                </a:ext>
              </a:extLst>
            </p:cNvPr>
            <p:cNvSpPr/>
            <p:nvPr/>
          </p:nvSpPr>
          <p:spPr>
            <a:xfrm>
              <a:off x="3286798" y="3631798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69BB792C-1EC3-6D47-AA22-4AE4417A7231}"/>
                </a:ext>
              </a:extLst>
            </p:cNvPr>
            <p:cNvSpPr/>
            <p:nvPr/>
          </p:nvSpPr>
          <p:spPr>
            <a:xfrm rot="5400000">
              <a:off x="4210785" y="2751237"/>
              <a:ext cx="914400" cy="2239806"/>
            </a:xfrm>
            <a:prstGeom prst="can">
              <a:avLst>
                <a:gd name="adj" fmla="val 472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222D5145-081F-6242-AD04-6FB9C1AB2143}"/>
                </a:ext>
              </a:extLst>
            </p:cNvPr>
            <p:cNvSpPr/>
            <p:nvPr/>
          </p:nvSpPr>
          <p:spPr>
            <a:xfrm>
              <a:off x="3611506" y="2856683"/>
              <a:ext cx="989902" cy="55964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C39C15D3-B89C-E847-87D2-C2C393C7E14F}"/>
                </a:ext>
              </a:extLst>
            </p:cNvPr>
            <p:cNvSpPr/>
            <p:nvPr/>
          </p:nvSpPr>
          <p:spPr>
            <a:xfrm flipV="1">
              <a:off x="3581987" y="4328340"/>
              <a:ext cx="1180832" cy="55964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89AD4CD8-D469-5D44-A3CC-B51E28F51B12}"/>
                </a:ext>
              </a:extLst>
            </p:cNvPr>
            <p:cNvSpPr/>
            <p:nvPr/>
          </p:nvSpPr>
          <p:spPr>
            <a:xfrm rot="5400000">
              <a:off x="5834157" y="3298011"/>
              <a:ext cx="915627" cy="11450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50FCC9-DD79-1E47-8FAB-F1B0D95562BF}"/>
                </a:ext>
              </a:extLst>
            </p:cNvPr>
            <p:cNvSpPr/>
            <p:nvPr/>
          </p:nvSpPr>
          <p:spPr>
            <a:xfrm>
              <a:off x="4854144" y="3512584"/>
              <a:ext cx="659779" cy="708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F46195-9EF7-7846-9BC8-1803D42CBACB}"/>
                </a:ext>
              </a:extLst>
            </p:cNvPr>
            <p:cNvSpPr/>
            <p:nvPr/>
          </p:nvSpPr>
          <p:spPr>
            <a:xfrm>
              <a:off x="4008206" y="3512584"/>
              <a:ext cx="659779" cy="708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32F369-44CC-644C-9703-B9C322326F3E}"/>
              </a:ext>
            </a:extLst>
          </p:cNvPr>
          <p:cNvGrpSpPr/>
          <p:nvPr/>
        </p:nvGrpSpPr>
        <p:grpSpPr>
          <a:xfrm>
            <a:off x="4302424" y="3263226"/>
            <a:ext cx="1425285" cy="536330"/>
            <a:chOff x="803864" y="3413940"/>
            <a:chExt cx="2549952" cy="1030342"/>
          </a:xfrm>
        </p:grpSpPr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3D9EF634-22F9-6943-B719-EF2F35E71AD5}"/>
                </a:ext>
              </a:extLst>
            </p:cNvPr>
            <p:cNvSpPr/>
            <p:nvPr/>
          </p:nvSpPr>
          <p:spPr>
            <a:xfrm>
              <a:off x="1814131" y="3413940"/>
              <a:ext cx="1470454" cy="50662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171E5DEC-2B7D-704B-9295-AB42F0FEE50D}"/>
                </a:ext>
              </a:extLst>
            </p:cNvPr>
            <p:cNvSpPr/>
            <p:nvPr/>
          </p:nvSpPr>
          <p:spPr>
            <a:xfrm rot="10800000">
              <a:off x="2439416" y="4006853"/>
              <a:ext cx="914400" cy="408418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1CF9497E-A218-6C4C-ADE8-31E138CEB130}"/>
                </a:ext>
              </a:extLst>
            </p:cNvPr>
            <p:cNvSpPr/>
            <p:nvPr/>
          </p:nvSpPr>
          <p:spPr>
            <a:xfrm rot="10800000">
              <a:off x="1133934" y="3937655"/>
              <a:ext cx="1176826" cy="50662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E9847669-2099-6C42-A5C3-1FF1BBC46CF2}"/>
                </a:ext>
              </a:extLst>
            </p:cNvPr>
            <p:cNvSpPr/>
            <p:nvPr/>
          </p:nvSpPr>
          <p:spPr>
            <a:xfrm rot="10800000">
              <a:off x="803864" y="3467555"/>
              <a:ext cx="841149" cy="48357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88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2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72FF9CD2-77A7-8342-8836-74D7FEA19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342900" y="485775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C625EE-D74E-3149-8AF2-029D0128567B}"/>
              </a:ext>
            </a:extLst>
          </p:cNvPr>
          <p:cNvSpPr/>
          <p:nvPr/>
        </p:nvSpPr>
        <p:spPr>
          <a:xfrm>
            <a:off x="864160" y="1090167"/>
            <a:ext cx="13361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659AF2-6F26-1042-BE57-0ABD0692A106}"/>
              </a:ext>
            </a:extLst>
          </p:cNvPr>
          <p:cNvGrpSpPr/>
          <p:nvPr/>
        </p:nvGrpSpPr>
        <p:grpSpPr>
          <a:xfrm>
            <a:off x="2743199" y="1186532"/>
            <a:ext cx="2400300" cy="1760639"/>
            <a:chOff x="2743199" y="1186532"/>
            <a:chExt cx="2400300" cy="1760639"/>
          </a:xfrm>
        </p:grpSpPr>
        <p:pic>
          <p:nvPicPr>
            <p:cNvPr id="14" name="Picture 2" descr="Free Asteroid Cliparts, Download Free Clip Art, Free Clip Art on Clipart  Library">
              <a:extLst>
                <a:ext uri="{FF2B5EF4-FFF2-40B4-BE49-F238E27FC236}">
                  <a16:creationId xmlns:a16="http://schemas.microsoft.com/office/drawing/2014/main" id="{D7645BC6-3535-0949-8948-8D70084267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487" b="79063" l="15630" r="761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3" t="16540" r="16265" b="13990"/>
            <a:stretch/>
          </p:blipFill>
          <p:spPr bwMode="auto">
            <a:xfrm rot="11085017">
              <a:off x="2743199" y="1186532"/>
              <a:ext cx="2400300" cy="1760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C29E9F-07F7-4548-9E6C-AE2641B8351D}"/>
                </a:ext>
              </a:extLst>
            </p:cNvPr>
            <p:cNvSpPr/>
            <p:nvPr/>
          </p:nvSpPr>
          <p:spPr>
            <a:xfrm>
              <a:off x="3075267" y="1736498"/>
              <a:ext cx="1736165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3600" dirty="0">
                  <a:ln w="0">
                    <a:solidFill>
                      <a:schemeClr val="tx1"/>
                    </a:solidFill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Projects</a:t>
              </a:r>
              <a:endParaRPr lang="en-GB" sz="36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011B6980-D803-8543-A9AF-0A5853B9E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5544346" y="856178"/>
            <a:ext cx="2400300" cy="1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170462-4B9D-9E4F-9E56-64EFCD33BC5E}"/>
              </a:ext>
            </a:extLst>
          </p:cNvPr>
          <p:cNvSpPr/>
          <p:nvPr/>
        </p:nvSpPr>
        <p:spPr>
          <a:xfrm>
            <a:off x="5807633" y="1543631"/>
            <a:ext cx="17361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GB" sz="2800" b="0" cap="none" spc="0" dirty="0">
              <a:ln w="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4-point Star 12">
            <a:extLst>
              <a:ext uri="{FF2B5EF4-FFF2-40B4-BE49-F238E27FC236}">
                <a16:creationId xmlns:a16="http://schemas.microsoft.com/office/drawing/2014/main" id="{D8EA4003-14B9-9743-AA14-F40B7726A0B6}"/>
              </a:ext>
            </a:extLst>
          </p:cNvPr>
          <p:cNvSpPr/>
          <p:nvPr/>
        </p:nvSpPr>
        <p:spPr>
          <a:xfrm>
            <a:off x="1885152" y="2290156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>
            <a:extLst>
              <a:ext uri="{FF2B5EF4-FFF2-40B4-BE49-F238E27FC236}">
                <a16:creationId xmlns:a16="http://schemas.microsoft.com/office/drawing/2014/main" id="{AC5F3859-0783-DF4A-B188-BCE1B96521BC}"/>
              </a:ext>
            </a:extLst>
          </p:cNvPr>
          <p:cNvSpPr/>
          <p:nvPr/>
        </p:nvSpPr>
        <p:spPr>
          <a:xfrm rot="1904914">
            <a:off x="4928762" y="918987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>
            <a:extLst>
              <a:ext uri="{FF2B5EF4-FFF2-40B4-BE49-F238E27FC236}">
                <a16:creationId xmlns:a16="http://schemas.microsoft.com/office/drawing/2014/main" id="{CA7DEC35-B6CF-8843-B7EE-F6BC6E56D221}"/>
              </a:ext>
            </a:extLst>
          </p:cNvPr>
          <p:cNvSpPr/>
          <p:nvPr/>
        </p:nvSpPr>
        <p:spPr>
          <a:xfrm rot="1904914">
            <a:off x="5589829" y="2424371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>
            <a:extLst>
              <a:ext uri="{FF2B5EF4-FFF2-40B4-BE49-F238E27FC236}">
                <a16:creationId xmlns:a16="http://schemas.microsoft.com/office/drawing/2014/main" id="{B84A68E0-675B-F649-B70C-75FC0B0F5D01}"/>
              </a:ext>
            </a:extLst>
          </p:cNvPr>
          <p:cNvSpPr/>
          <p:nvPr/>
        </p:nvSpPr>
        <p:spPr>
          <a:xfrm>
            <a:off x="3321884" y="451694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>
            <a:extLst>
              <a:ext uri="{FF2B5EF4-FFF2-40B4-BE49-F238E27FC236}">
                <a16:creationId xmlns:a16="http://schemas.microsoft.com/office/drawing/2014/main" id="{7BD05FA9-E55E-F445-9307-EF7A22477F06}"/>
              </a:ext>
            </a:extLst>
          </p:cNvPr>
          <p:cNvSpPr/>
          <p:nvPr/>
        </p:nvSpPr>
        <p:spPr>
          <a:xfrm>
            <a:off x="7498518" y="285505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>
            <a:extLst>
              <a:ext uri="{FF2B5EF4-FFF2-40B4-BE49-F238E27FC236}">
                <a16:creationId xmlns:a16="http://schemas.microsoft.com/office/drawing/2014/main" id="{F75AA10D-8CF4-864B-8BBC-8091713DAB78}"/>
              </a:ext>
            </a:extLst>
          </p:cNvPr>
          <p:cNvSpPr/>
          <p:nvPr/>
        </p:nvSpPr>
        <p:spPr>
          <a:xfrm rot="1904914">
            <a:off x="8484213" y="1900258"/>
            <a:ext cx="435607" cy="692311"/>
          </a:xfrm>
          <a:prstGeom prst="star4">
            <a:avLst>
              <a:gd name="adj" fmla="val 206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36386A-EC89-A643-A2AF-24D1D99A5F1F}"/>
              </a:ext>
            </a:extLst>
          </p:cNvPr>
          <p:cNvGrpSpPr/>
          <p:nvPr/>
        </p:nvGrpSpPr>
        <p:grpSpPr>
          <a:xfrm>
            <a:off x="8511776" y="793788"/>
            <a:ext cx="2400300" cy="1760639"/>
            <a:chOff x="2743199" y="1186532"/>
            <a:chExt cx="2400300" cy="1760639"/>
          </a:xfrm>
        </p:grpSpPr>
        <p:pic>
          <p:nvPicPr>
            <p:cNvPr id="25" name="Picture 2" descr="Free Asteroid Cliparts, Download Free Clip Art, Free Clip Art on Clipart  Library">
              <a:extLst>
                <a:ext uri="{FF2B5EF4-FFF2-40B4-BE49-F238E27FC236}">
                  <a16:creationId xmlns:a16="http://schemas.microsoft.com/office/drawing/2014/main" id="{8064D3DC-9416-2947-9410-B30575C741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487" b="79063" l="15630" r="761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3" t="16540" r="16265" b="13990"/>
            <a:stretch/>
          </p:blipFill>
          <p:spPr bwMode="auto">
            <a:xfrm rot="11085017">
              <a:off x="2743199" y="1186532"/>
              <a:ext cx="2400300" cy="1760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644FF-40F3-594E-A44B-B8E95E856879}"/>
                </a:ext>
              </a:extLst>
            </p:cNvPr>
            <p:cNvSpPr/>
            <p:nvPr/>
          </p:nvSpPr>
          <p:spPr>
            <a:xfrm>
              <a:off x="2963092" y="1651352"/>
              <a:ext cx="196051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400" dirty="0">
                  <a:ln w="0">
                    <a:solidFill>
                      <a:schemeClr val="tx1"/>
                    </a:solidFill>
                  </a:ln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3D Advent Calendar</a:t>
              </a:r>
              <a:endParaRPr lang="en-GB" sz="2400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0C541E-E1CD-7C47-9868-1B5164B4951A}"/>
              </a:ext>
            </a:extLst>
          </p:cNvPr>
          <p:cNvGrpSpPr/>
          <p:nvPr/>
        </p:nvGrpSpPr>
        <p:grpSpPr>
          <a:xfrm>
            <a:off x="5807633" y="2987221"/>
            <a:ext cx="2016235" cy="1057365"/>
            <a:chOff x="3257279" y="2856683"/>
            <a:chExt cx="3607208" cy="2031302"/>
          </a:xfrm>
        </p:grpSpPr>
        <p:sp>
          <p:nvSpPr>
            <p:cNvPr id="28" name="Direct Access Storage 27">
              <a:extLst>
                <a:ext uri="{FF2B5EF4-FFF2-40B4-BE49-F238E27FC236}">
                  <a16:creationId xmlns:a16="http://schemas.microsoft.com/office/drawing/2014/main" id="{8E9F7D1B-FD86-604A-8025-213E22343327}"/>
                </a:ext>
              </a:extLst>
            </p:cNvPr>
            <p:cNvSpPr/>
            <p:nvPr/>
          </p:nvSpPr>
          <p:spPr>
            <a:xfrm>
              <a:off x="3257279" y="3412711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rect Access Storage 28">
              <a:extLst>
                <a:ext uri="{FF2B5EF4-FFF2-40B4-BE49-F238E27FC236}">
                  <a16:creationId xmlns:a16="http://schemas.microsoft.com/office/drawing/2014/main" id="{63CBFA9A-474C-8F40-8F72-D49A0C58B19E}"/>
                </a:ext>
              </a:extLst>
            </p:cNvPr>
            <p:cNvSpPr/>
            <p:nvPr/>
          </p:nvSpPr>
          <p:spPr>
            <a:xfrm>
              <a:off x="3258727" y="3821129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rect Access Storage 29">
              <a:extLst>
                <a:ext uri="{FF2B5EF4-FFF2-40B4-BE49-F238E27FC236}">
                  <a16:creationId xmlns:a16="http://schemas.microsoft.com/office/drawing/2014/main" id="{6A5F8259-EF47-6848-BD9A-7D6CC4C5E9F6}"/>
                </a:ext>
              </a:extLst>
            </p:cNvPr>
            <p:cNvSpPr/>
            <p:nvPr/>
          </p:nvSpPr>
          <p:spPr>
            <a:xfrm>
              <a:off x="3286798" y="3631798"/>
              <a:ext cx="914400" cy="507211"/>
            </a:xfrm>
            <a:prstGeom prst="flowChartMagneticDrum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69BB792C-1EC3-6D47-AA22-4AE4417A7231}"/>
                </a:ext>
              </a:extLst>
            </p:cNvPr>
            <p:cNvSpPr/>
            <p:nvPr/>
          </p:nvSpPr>
          <p:spPr>
            <a:xfrm rot="5400000">
              <a:off x="4210785" y="2751237"/>
              <a:ext cx="914400" cy="2239806"/>
            </a:xfrm>
            <a:prstGeom prst="can">
              <a:avLst>
                <a:gd name="adj" fmla="val 472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222D5145-081F-6242-AD04-6FB9C1AB2143}"/>
                </a:ext>
              </a:extLst>
            </p:cNvPr>
            <p:cNvSpPr/>
            <p:nvPr/>
          </p:nvSpPr>
          <p:spPr>
            <a:xfrm>
              <a:off x="3611506" y="2856683"/>
              <a:ext cx="989902" cy="55964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C39C15D3-B89C-E847-87D2-C2C393C7E14F}"/>
                </a:ext>
              </a:extLst>
            </p:cNvPr>
            <p:cNvSpPr/>
            <p:nvPr/>
          </p:nvSpPr>
          <p:spPr>
            <a:xfrm flipV="1">
              <a:off x="3581987" y="4328340"/>
              <a:ext cx="1180832" cy="559645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89AD4CD8-D469-5D44-A3CC-B51E28F51B12}"/>
                </a:ext>
              </a:extLst>
            </p:cNvPr>
            <p:cNvSpPr/>
            <p:nvPr/>
          </p:nvSpPr>
          <p:spPr>
            <a:xfrm rot="5400000">
              <a:off x="5834157" y="3298011"/>
              <a:ext cx="915627" cy="11450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50FCC9-DD79-1E47-8FAB-F1B0D95562BF}"/>
                </a:ext>
              </a:extLst>
            </p:cNvPr>
            <p:cNvSpPr/>
            <p:nvPr/>
          </p:nvSpPr>
          <p:spPr>
            <a:xfrm>
              <a:off x="4854144" y="3512584"/>
              <a:ext cx="659779" cy="708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F46195-9EF7-7846-9BC8-1803D42CBACB}"/>
                </a:ext>
              </a:extLst>
            </p:cNvPr>
            <p:cNvSpPr/>
            <p:nvPr/>
          </p:nvSpPr>
          <p:spPr>
            <a:xfrm>
              <a:off x="4008206" y="3512584"/>
              <a:ext cx="659779" cy="708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32F369-44CC-644C-9703-B9C322326F3E}"/>
              </a:ext>
            </a:extLst>
          </p:cNvPr>
          <p:cNvGrpSpPr/>
          <p:nvPr/>
        </p:nvGrpSpPr>
        <p:grpSpPr>
          <a:xfrm>
            <a:off x="4302424" y="3263226"/>
            <a:ext cx="1425285" cy="536330"/>
            <a:chOff x="803864" y="3413940"/>
            <a:chExt cx="2549952" cy="1030342"/>
          </a:xfrm>
        </p:grpSpPr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3D9EF634-22F9-6943-B719-EF2F35E71AD5}"/>
                </a:ext>
              </a:extLst>
            </p:cNvPr>
            <p:cNvSpPr/>
            <p:nvPr/>
          </p:nvSpPr>
          <p:spPr>
            <a:xfrm>
              <a:off x="1814131" y="3413940"/>
              <a:ext cx="1470454" cy="50662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171E5DEC-2B7D-704B-9295-AB42F0FEE50D}"/>
                </a:ext>
              </a:extLst>
            </p:cNvPr>
            <p:cNvSpPr/>
            <p:nvPr/>
          </p:nvSpPr>
          <p:spPr>
            <a:xfrm rot="10800000">
              <a:off x="2439416" y="4006853"/>
              <a:ext cx="914400" cy="408418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1CF9497E-A218-6C4C-ADE8-31E138CEB130}"/>
                </a:ext>
              </a:extLst>
            </p:cNvPr>
            <p:cNvSpPr/>
            <p:nvPr/>
          </p:nvSpPr>
          <p:spPr>
            <a:xfrm rot="10800000">
              <a:off x="1133934" y="3937655"/>
              <a:ext cx="1176826" cy="50662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E9847669-2099-6C42-A5C3-1FF1BBC46CF2}"/>
                </a:ext>
              </a:extLst>
            </p:cNvPr>
            <p:cNvSpPr/>
            <p:nvPr/>
          </p:nvSpPr>
          <p:spPr>
            <a:xfrm rot="10800000">
              <a:off x="803864" y="3467555"/>
              <a:ext cx="841149" cy="48357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601F60-9AF1-1B42-A6E2-226F6320CC6C}"/>
              </a:ext>
            </a:extLst>
          </p:cNvPr>
          <p:cNvGrpSpPr/>
          <p:nvPr/>
        </p:nvGrpSpPr>
        <p:grpSpPr>
          <a:xfrm>
            <a:off x="3645171" y="3618663"/>
            <a:ext cx="4609562" cy="2318511"/>
            <a:chOff x="3645171" y="3618663"/>
            <a:chExt cx="4609562" cy="231851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24198DE-7D66-9B46-AEE1-5AE28D3D1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5171" y="3618663"/>
              <a:ext cx="2304781" cy="2304781"/>
            </a:xfrm>
            <a:prstGeom prst="rect">
              <a:avLst/>
            </a:prstGeom>
          </p:spPr>
        </p:pic>
        <p:pic>
          <p:nvPicPr>
            <p:cNvPr id="44" name="Picture 43" descr="A picture containing indoor, several&#10;&#10;Description automatically generated">
              <a:extLst>
                <a:ext uri="{FF2B5EF4-FFF2-40B4-BE49-F238E27FC236}">
                  <a16:creationId xmlns:a16="http://schemas.microsoft.com/office/drawing/2014/main" id="{956960FD-606E-CC4E-B604-F5E4A6189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9952" y="3632393"/>
              <a:ext cx="2304781" cy="230478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E4FFDB-CF33-E34C-839A-EE5C87043E3C}"/>
              </a:ext>
            </a:extLst>
          </p:cNvPr>
          <p:cNvGrpSpPr/>
          <p:nvPr/>
        </p:nvGrpSpPr>
        <p:grpSpPr>
          <a:xfrm>
            <a:off x="3416539" y="3616030"/>
            <a:ext cx="4758159" cy="2307414"/>
            <a:chOff x="3416539" y="3616030"/>
            <a:chExt cx="4758159" cy="2307414"/>
          </a:xfrm>
        </p:grpSpPr>
        <p:pic>
          <p:nvPicPr>
            <p:cNvPr id="1056" name="Picture 1055" descr="A picture containing decorated&#10;&#10;Description automatically generated">
              <a:extLst>
                <a:ext uri="{FF2B5EF4-FFF2-40B4-BE49-F238E27FC236}">
                  <a16:creationId xmlns:a16="http://schemas.microsoft.com/office/drawing/2014/main" id="{68CDAB3C-0953-D84B-AFEC-452B5FEB9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1401" r="21138"/>
            <a:stretch/>
          </p:blipFill>
          <p:spPr>
            <a:xfrm>
              <a:off x="3416539" y="3616030"/>
              <a:ext cx="2533413" cy="2307414"/>
            </a:xfrm>
            <a:prstGeom prst="rect">
              <a:avLst/>
            </a:prstGeom>
          </p:spPr>
        </p:pic>
        <p:pic>
          <p:nvPicPr>
            <p:cNvPr id="1058" name="Picture 1057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DFFB927E-4688-984E-9D1A-945A4B6D0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9634" r="18191" b="19069"/>
            <a:stretch/>
          </p:blipFill>
          <p:spPr>
            <a:xfrm>
              <a:off x="5869917" y="3620866"/>
              <a:ext cx="2304781" cy="230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38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2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CE98AF91-7C5A-1143-A858-6F6974A7226A}"/>
              </a:ext>
            </a:extLst>
          </p:cNvPr>
          <p:cNvSpPr/>
          <p:nvPr/>
        </p:nvSpPr>
        <p:spPr>
          <a:xfrm rot="6109617">
            <a:off x="-3274604" y="1968644"/>
            <a:ext cx="1099900" cy="4167500"/>
          </a:xfrm>
          <a:prstGeom prst="lightningBol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72FF9CD2-77A7-8342-8836-74D7FEA19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342900" y="485775"/>
            <a:ext cx="1246614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D7645BC6-3535-0949-8948-8D700842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 rot="11085017">
            <a:off x="372238" y="1360993"/>
            <a:ext cx="1023859" cy="7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011B6980-D803-8543-A9AF-0A5853B9E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>
            <a:off x="1084694" y="1094095"/>
            <a:ext cx="741639" cy="54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Rocket PNG Images | Vector and PSD Files | Free Download on Pngtree">
            <a:extLst>
              <a:ext uri="{FF2B5EF4-FFF2-40B4-BE49-F238E27FC236}">
                <a16:creationId xmlns:a16="http://schemas.microsoft.com/office/drawing/2014/main" id="{10B8E739-1881-F34A-9375-86C561BC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70365" y="2990175"/>
            <a:ext cx="1416292" cy="212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4-point Star 12">
            <a:extLst>
              <a:ext uri="{FF2B5EF4-FFF2-40B4-BE49-F238E27FC236}">
                <a16:creationId xmlns:a16="http://schemas.microsoft.com/office/drawing/2014/main" id="{D8EA4003-14B9-9743-AA14-F40B7726A0B6}"/>
              </a:ext>
            </a:extLst>
          </p:cNvPr>
          <p:cNvSpPr/>
          <p:nvPr/>
        </p:nvSpPr>
        <p:spPr>
          <a:xfrm>
            <a:off x="2846864" y="2251595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>
            <a:extLst>
              <a:ext uri="{FF2B5EF4-FFF2-40B4-BE49-F238E27FC236}">
                <a16:creationId xmlns:a16="http://schemas.microsoft.com/office/drawing/2014/main" id="{AC5F3859-0783-DF4A-B188-BCE1B96521BC}"/>
              </a:ext>
            </a:extLst>
          </p:cNvPr>
          <p:cNvSpPr/>
          <p:nvPr/>
        </p:nvSpPr>
        <p:spPr>
          <a:xfrm rot="1904914">
            <a:off x="4928762" y="918987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>
            <a:extLst>
              <a:ext uri="{FF2B5EF4-FFF2-40B4-BE49-F238E27FC236}">
                <a16:creationId xmlns:a16="http://schemas.microsoft.com/office/drawing/2014/main" id="{CA7DEC35-B6CF-8843-B7EE-F6BC6E56D221}"/>
              </a:ext>
            </a:extLst>
          </p:cNvPr>
          <p:cNvSpPr/>
          <p:nvPr/>
        </p:nvSpPr>
        <p:spPr>
          <a:xfrm rot="1904914">
            <a:off x="6551541" y="2385810"/>
            <a:ext cx="435607" cy="692311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>
            <a:extLst>
              <a:ext uri="{FF2B5EF4-FFF2-40B4-BE49-F238E27FC236}">
                <a16:creationId xmlns:a16="http://schemas.microsoft.com/office/drawing/2014/main" id="{B84A68E0-675B-F649-B70C-75FC0B0F5D01}"/>
              </a:ext>
            </a:extLst>
          </p:cNvPr>
          <p:cNvSpPr/>
          <p:nvPr/>
        </p:nvSpPr>
        <p:spPr>
          <a:xfrm>
            <a:off x="3321884" y="451694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>
            <a:extLst>
              <a:ext uri="{FF2B5EF4-FFF2-40B4-BE49-F238E27FC236}">
                <a16:creationId xmlns:a16="http://schemas.microsoft.com/office/drawing/2014/main" id="{7BD05FA9-E55E-F445-9307-EF7A22477F06}"/>
              </a:ext>
            </a:extLst>
          </p:cNvPr>
          <p:cNvSpPr/>
          <p:nvPr/>
        </p:nvSpPr>
        <p:spPr>
          <a:xfrm>
            <a:off x="7498518" y="285505"/>
            <a:ext cx="914400" cy="914400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>
            <a:extLst>
              <a:ext uri="{FF2B5EF4-FFF2-40B4-BE49-F238E27FC236}">
                <a16:creationId xmlns:a16="http://schemas.microsoft.com/office/drawing/2014/main" id="{F75AA10D-8CF4-864B-8BBC-8091713DAB78}"/>
              </a:ext>
            </a:extLst>
          </p:cNvPr>
          <p:cNvSpPr/>
          <p:nvPr/>
        </p:nvSpPr>
        <p:spPr>
          <a:xfrm rot="1904914">
            <a:off x="9445925" y="1861697"/>
            <a:ext cx="435607" cy="692311"/>
          </a:xfrm>
          <a:prstGeom prst="star4">
            <a:avLst>
              <a:gd name="adj" fmla="val 206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8064D3DC-9416-2947-9410-B30575C74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 rot="11085017">
            <a:off x="1084161" y="224546"/>
            <a:ext cx="1295929" cy="9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Asteroid Cliparts, Download Free Clip Art, Free Clip Art on Clipart  Library">
            <a:extLst>
              <a:ext uri="{FF2B5EF4-FFF2-40B4-BE49-F238E27FC236}">
                <a16:creationId xmlns:a16="http://schemas.microsoft.com/office/drawing/2014/main" id="{2FC57049-9D61-2848-93A3-0CAF1A84B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87" b="79063" l="15630" r="76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6540" r="16265" b="13990"/>
          <a:stretch/>
        </p:blipFill>
        <p:spPr bwMode="auto">
          <a:xfrm rot="19493025">
            <a:off x="1508756" y="884725"/>
            <a:ext cx="1295929" cy="9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D047059-B445-CD4C-B70C-05314F743CEE}"/>
              </a:ext>
            </a:extLst>
          </p:cNvPr>
          <p:cNvGrpSpPr/>
          <p:nvPr/>
        </p:nvGrpSpPr>
        <p:grpSpPr>
          <a:xfrm>
            <a:off x="2464537" y="2265834"/>
            <a:ext cx="914400" cy="923330"/>
            <a:chOff x="1838621" y="2304396"/>
            <a:chExt cx="914400" cy="92333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52DE967-D642-3A4D-B85D-E7559A5E2F90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77DF91-69F8-C949-BB3E-CB3A1396882E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6A451F-A485-CC48-BB16-45DE90A426EE}"/>
              </a:ext>
            </a:extLst>
          </p:cNvPr>
          <p:cNvGrpSpPr/>
          <p:nvPr/>
        </p:nvGrpSpPr>
        <p:grpSpPr>
          <a:xfrm>
            <a:off x="3770609" y="2265834"/>
            <a:ext cx="914400" cy="923330"/>
            <a:chOff x="1838621" y="2304396"/>
            <a:chExt cx="914400" cy="92333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AF534EB-A32E-6D41-A685-78B0816C00CC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D33D8B-760D-DE43-82FA-D1B58BA63AA2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AB22DD-EE38-7447-B2F1-078439698B44}"/>
              </a:ext>
            </a:extLst>
          </p:cNvPr>
          <p:cNvGrpSpPr/>
          <p:nvPr/>
        </p:nvGrpSpPr>
        <p:grpSpPr>
          <a:xfrm>
            <a:off x="5046798" y="2309684"/>
            <a:ext cx="914400" cy="923330"/>
            <a:chOff x="1838621" y="2304396"/>
            <a:chExt cx="914400" cy="92333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57BD7BD5-C5EF-DE44-9FBD-D5807CDEC1B5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681184-0A83-704E-B5EE-813994A3566B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B6716C-1ABC-184A-B669-5DDEF3AC8022}"/>
              </a:ext>
            </a:extLst>
          </p:cNvPr>
          <p:cNvGrpSpPr/>
          <p:nvPr/>
        </p:nvGrpSpPr>
        <p:grpSpPr>
          <a:xfrm>
            <a:off x="6322028" y="2274764"/>
            <a:ext cx="914400" cy="923330"/>
            <a:chOff x="1838621" y="2304396"/>
            <a:chExt cx="914400" cy="923330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52CDF70-A2BB-6442-AA75-4EDB7340AEF5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B54B9F-FB58-3249-94BA-0BEDABAA6DBD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644300-5797-0147-B8B0-993236429C74}"/>
              </a:ext>
            </a:extLst>
          </p:cNvPr>
          <p:cNvGrpSpPr/>
          <p:nvPr/>
        </p:nvGrpSpPr>
        <p:grpSpPr>
          <a:xfrm>
            <a:off x="7631374" y="2296369"/>
            <a:ext cx="914400" cy="923330"/>
            <a:chOff x="1838621" y="2304396"/>
            <a:chExt cx="914400" cy="92333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A91B7B5-D4A0-F144-A6BB-5DF79767BCD8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CDD6D7-7967-144C-B295-27F678DEDD8A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49E0F5-A30D-3F45-A2C7-154641A7539D}"/>
              </a:ext>
            </a:extLst>
          </p:cNvPr>
          <p:cNvGrpSpPr/>
          <p:nvPr/>
        </p:nvGrpSpPr>
        <p:grpSpPr>
          <a:xfrm>
            <a:off x="8939761" y="2284405"/>
            <a:ext cx="914400" cy="923330"/>
            <a:chOff x="1838621" y="2304396"/>
            <a:chExt cx="914400" cy="92333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22E64DA-0DA8-F343-95F0-E911F0B7667F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F72385-6ED0-C34C-9918-404054648338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06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67B8EF-3787-4543-9854-308A9902E858}"/>
              </a:ext>
            </a:extLst>
          </p:cNvPr>
          <p:cNvGrpSpPr/>
          <p:nvPr/>
        </p:nvGrpSpPr>
        <p:grpSpPr>
          <a:xfrm>
            <a:off x="2450248" y="3462392"/>
            <a:ext cx="914400" cy="923330"/>
            <a:chOff x="1838621" y="2304396"/>
            <a:chExt cx="914400" cy="92333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02FB987E-D9C2-5042-AF0F-A4EAF5262F7C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C10B1C7-3951-5440-AF9D-2E86E30B988D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07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9C626E-C0B7-9948-81B5-0DE07471A229}"/>
              </a:ext>
            </a:extLst>
          </p:cNvPr>
          <p:cNvGrpSpPr/>
          <p:nvPr/>
        </p:nvGrpSpPr>
        <p:grpSpPr>
          <a:xfrm>
            <a:off x="3770129" y="3462392"/>
            <a:ext cx="914400" cy="923330"/>
            <a:chOff x="1838621" y="2304396"/>
            <a:chExt cx="914400" cy="92333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42E019D-92E2-C24C-B6E4-96C092FB206A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4A9B0D9-B11A-2B4A-9960-08EE3607F578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08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B95988-5B4C-734C-A6C7-206E78B9405B}"/>
              </a:ext>
            </a:extLst>
          </p:cNvPr>
          <p:cNvGrpSpPr/>
          <p:nvPr/>
        </p:nvGrpSpPr>
        <p:grpSpPr>
          <a:xfrm>
            <a:off x="5046798" y="3462392"/>
            <a:ext cx="914400" cy="923330"/>
            <a:chOff x="1838621" y="2304396"/>
            <a:chExt cx="914400" cy="92333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C8E2FB7-A59C-FE42-814C-015DBF8B2CE9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7D74A32-0D9D-2541-B9F9-12623DB3C67E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09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3C02D1-A6D3-7C4A-BE56-E927D2082147}"/>
              </a:ext>
            </a:extLst>
          </p:cNvPr>
          <p:cNvGrpSpPr/>
          <p:nvPr/>
        </p:nvGrpSpPr>
        <p:grpSpPr>
          <a:xfrm>
            <a:off x="6307739" y="3461432"/>
            <a:ext cx="914400" cy="923330"/>
            <a:chOff x="1838621" y="2304396"/>
            <a:chExt cx="914400" cy="92333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FBDF708-27A2-5449-8155-F7FCE9DF3DD0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B96B120-1C95-CA45-A1EF-7E7543355208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10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0E7D77-549C-4B4C-B46C-2546FFFA2200}"/>
              </a:ext>
            </a:extLst>
          </p:cNvPr>
          <p:cNvGrpSpPr/>
          <p:nvPr/>
        </p:nvGrpSpPr>
        <p:grpSpPr>
          <a:xfrm>
            <a:off x="7557251" y="3492927"/>
            <a:ext cx="914400" cy="923330"/>
            <a:chOff x="1838621" y="2304396"/>
            <a:chExt cx="914400" cy="923330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6DD1A8B7-03A9-204C-80E2-9604C875DA5E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175280-951B-A640-8BED-A820C493EF74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4B9A64F-3034-CE4D-8611-6AA3150FBF91}"/>
              </a:ext>
            </a:extLst>
          </p:cNvPr>
          <p:cNvGrpSpPr/>
          <p:nvPr/>
        </p:nvGrpSpPr>
        <p:grpSpPr>
          <a:xfrm>
            <a:off x="8891421" y="3492927"/>
            <a:ext cx="914400" cy="923330"/>
            <a:chOff x="1838621" y="2304396"/>
            <a:chExt cx="914400" cy="923330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F1B333F-DF6D-3B48-99B0-133F9BDF41CA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7CB7972-3197-2B48-B3F8-8E3E8F3EB9AF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AE4E971-D529-584D-A6F6-CF25914D75D1}"/>
              </a:ext>
            </a:extLst>
          </p:cNvPr>
          <p:cNvGrpSpPr/>
          <p:nvPr/>
        </p:nvGrpSpPr>
        <p:grpSpPr>
          <a:xfrm>
            <a:off x="2440046" y="4658950"/>
            <a:ext cx="914400" cy="923330"/>
            <a:chOff x="1838621" y="2304396"/>
            <a:chExt cx="914400" cy="923330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EE4F70F-AA81-B241-96E5-54B1506B42EA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66581B2-DBC4-214D-AFA9-B4C325A9B69A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13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43421E1-CAE4-E84A-A8B9-45E38EAEE62B}"/>
              </a:ext>
            </a:extLst>
          </p:cNvPr>
          <p:cNvGrpSpPr/>
          <p:nvPr/>
        </p:nvGrpSpPr>
        <p:grpSpPr>
          <a:xfrm>
            <a:off x="3755840" y="4647080"/>
            <a:ext cx="914400" cy="923330"/>
            <a:chOff x="1838621" y="2304396"/>
            <a:chExt cx="914400" cy="923330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798776C-241C-714B-B69C-DD24D88C96C9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4EB46B8-AD75-7148-B023-55C4E315BD75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14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AA579E8-7F40-1648-81F8-085E40F09CF3}"/>
              </a:ext>
            </a:extLst>
          </p:cNvPr>
          <p:cNvGrpSpPr/>
          <p:nvPr/>
        </p:nvGrpSpPr>
        <p:grpSpPr>
          <a:xfrm>
            <a:off x="5067311" y="4658950"/>
            <a:ext cx="914400" cy="923330"/>
            <a:chOff x="1838621" y="2304396"/>
            <a:chExt cx="914400" cy="923330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58FBDB5E-4419-0042-A946-6B6816BB04F7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A74D83E-63AD-8E40-9F1C-858F5B81B6C3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15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F88E9F1-3C7C-8646-9EF8-15BB77C4CE9C}"/>
              </a:ext>
            </a:extLst>
          </p:cNvPr>
          <p:cNvGrpSpPr/>
          <p:nvPr/>
        </p:nvGrpSpPr>
        <p:grpSpPr>
          <a:xfrm>
            <a:off x="6335358" y="4656010"/>
            <a:ext cx="914400" cy="923330"/>
            <a:chOff x="1838621" y="2304396"/>
            <a:chExt cx="914400" cy="923330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92A1149D-01C5-4849-AC46-1ED7A569924A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F0D1CC-6105-4A46-92DD-F29994C199E1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16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8591E53-3D14-1341-AAA3-7B46A521493F}"/>
              </a:ext>
            </a:extLst>
          </p:cNvPr>
          <p:cNvGrpSpPr/>
          <p:nvPr/>
        </p:nvGrpSpPr>
        <p:grpSpPr>
          <a:xfrm>
            <a:off x="7584246" y="4698415"/>
            <a:ext cx="914400" cy="923330"/>
            <a:chOff x="1838621" y="2304396"/>
            <a:chExt cx="914400" cy="923330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73695D71-CA06-3940-BCA4-4A89D125AEB4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E176E2-BE62-F949-8C86-B60BADA29AE0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17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D8EF5F8-B876-6D44-8605-16CC2B2DC6C5}"/>
              </a:ext>
            </a:extLst>
          </p:cNvPr>
          <p:cNvGrpSpPr/>
          <p:nvPr/>
        </p:nvGrpSpPr>
        <p:grpSpPr>
          <a:xfrm>
            <a:off x="8913917" y="4733327"/>
            <a:ext cx="914400" cy="923330"/>
            <a:chOff x="1838621" y="2304396"/>
            <a:chExt cx="914400" cy="923330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4F805C88-094D-6D4D-B58E-52CC0D0230F5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C724FC1-C655-2349-86D5-86A1B0CD2BF2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18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1F44380-A7FD-A643-9A4E-313048EC448E}"/>
              </a:ext>
            </a:extLst>
          </p:cNvPr>
          <p:cNvGrpSpPr/>
          <p:nvPr/>
        </p:nvGrpSpPr>
        <p:grpSpPr>
          <a:xfrm>
            <a:off x="2417225" y="5855508"/>
            <a:ext cx="914400" cy="923330"/>
            <a:chOff x="1838621" y="2304396"/>
            <a:chExt cx="914400" cy="923330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FDBF1D4-E918-D54B-AFF6-88CB8D7DF60C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BA84D5B-CE43-CF43-B433-FE40B31A58D3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19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49E0137-49AD-494A-9710-2F74A021B962}"/>
              </a:ext>
            </a:extLst>
          </p:cNvPr>
          <p:cNvGrpSpPr/>
          <p:nvPr/>
        </p:nvGrpSpPr>
        <p:grpSpPr>
          <a:xfrm>
            <a:off x="3734205" y="5831768"/>
            <a:ext cx="914400" cy="923330"/>
            <a:chOff x="1838621" y="2304396"/>
            <a:chExt cx="914400" cy="923330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AEA4C20A-CC1E-6446-8B2E-2AEDB701721D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F0B5054-D1EE-754D-89B0-8272F8A44DBC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20</a:t>
              </a:r>
              <a:endPara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519197D-6478-7943-A469-5698042DD7FC}"/>
              </a:ext>
            </a:extLst>
          </p:cNvPr>
          <p:cNvGrpSpPr/>
          <p:nvPr/>
        </p:nvGrpSpPr>
        <p:grpSpPr>
          <a:xfrm>
            <a:off x="5059250" y="5812123"/>
            <a:ext cx="914400" cy="923330"/>
            <a:chOff x="1838621" y="2304396"/>
            <a:chExt cx="914400" cy="923330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4BDEA9B-AA95-DB4D-8F0A-FCCE14C6B19A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DBD2297-7BF4-894C-BB74-4F82AC41C798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21</a:t>
              </a:r>
              <a:endPara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A39161-3200-5F4E-9451-881041E07BCD}"/>
              </a:ext>
            </a:extLst>
          </p:cNvPr>
          <p:cNvGrpSpPr/>
          <p:nvPr/>
        </p:nvGrpSpPr>
        <p:grpSpPr>
          <a:xfrm>
            <a:off x="6384295" y="5797835"/>
            <a:ext cx="914400" cy="923330"/>
            <a:chOff x="1838621" y="2304396"/>
            <a:chExt cx="914400" cy="923330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611BA0F4-094F-3641-AA4F-5C081D327353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25AECFA-D59A-2648-A15E-96E0F07C3DF4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22</a:t>
              </a:r>
              <a:endPara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2A0F008-E398-BE4A-A53A-E2930058B87C}"/>
              </a:ext>
            </a:extLst>
          </p:cNvPr>
          <p:cNvGrpSpPr/>
          <p:nvPr/>
        </p:nvGrpSpPr>
        <p:grpSpPr>
          <a:xfrm>
            <a:off x="7597576" y="5788905"/>
            <a:ext cx="914400" cy="923330"/>
            <a:chOff x="1838621" y="2304396"/>
            <a:chExt cx="914400" cy="923330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04D18D93-AA90-3E4C-86DA-33BCF9790944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40203A0-D181-B24C-9C12-364B8BFF238F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23</a:t>
              </a:r>
              <a:endPara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CECC85-AF5E-EA48-A2B1-62361EE48F6A}"/>
              </a:ext>
            </a:extLst>
          </p:cNvPr>
          <p:cNvGrpSpPr/>
          <p:nvPr/>
        </p:nvGrpSpPr>
        <p:grpSpPr>
          <a:xfrm>
            <a:off x="8937160" y="5797835"/>
            <a:ext cx="914400" cy="923330"/>
            <a:chOff x="1838621" y="2304396"/>
            <a:chExt cx="914400" cy="923330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E989922E-9293-7249-AF70-B3C9C28F65E7}"/>
                </a:ext>
              </a:extLst>
            </p:cNvPr>
            <p:cNvSpPr/>
            <p:nvPr/>
          </p:nvSpPr>
          <p:spPr>
            <a:xfrm>
              <a:off x="1838621" y="2313326"/>
              <a:ext cx="914400" cy="914400"/>
            </a:xfrm>
            <a:prstGeom prst="roundRect">
              <a:avLst/>
            </a:prstGeom>
            <a:solidFill>
              <a:srgbClr val="008E6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392D823-DA2C-5545-84D9-4CC873CAA874}"/>
                </a:ext>
              </a:extLst>
            </p:cNvPr>
            <p:cNvSpPr/>
            <p:nvPr/>
          </p:nvSpPr>
          <p:spPr>
            <a:xfrm>
              <a:off x="1851951" y="2304396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24</a:t>
              </a:r>
              <a:endPara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53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59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Gethin Lewis [gel20]</dc:creator>
  <cp:lastModifiedBy>Gethin Lewis [gel20]</cp:lastModifiedBy>
  <cp:revision>18</cp:revision>
  <dcterms:created xsi:type="dcterms:W3CDTF">2021-01-08T22:53:11Z</dcterms:created>
  <dcterms:modified xsi:type="dcterms:W3CDTF">2021-01-27T15:02:42Z</dcterms:modified>
</cp:coreProperties>
</file>