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em Atef" initials="KA" lastIdx="1" clrIdx="0">
    <p:extLst>
      <p:ext uri="{19B8F6BF-5375-455C-9EA6-DF929625EA0E}">
        <p15:presenceInfo xmlns:p15="http://schemas.microsoft.com/office/powerpoint/2012/main" userId="697a145b486a8c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34FAB-4D47-4CC2-A0A3-756E39A1528E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E33B3-7480-4BB6-AB9D-18384A05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2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9C12-F056-86F1-943E-A4E52231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E5DA4-77D5-0A85-5054-2845A68C0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6BDB-47A3-8502-C128-A2D184EA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0110-BEC4-C60E-BF20-D5D3ADB5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8D3A-7BB8-B941-66A0-7FA00DBC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B266-C562-27C1-C7BC-4C5041B9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D675B-9531-6364-0346-5E3E8B57E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FDD7-F952-55DE-7E01-4FABAEAE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7586-025C-677A-FAF5-9E1DAADB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4E39-9200-39BF-0709-36FD84AA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8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A62D-4560-E7B3-6E8A-E457CDDD8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9E5A-8531-474A-4CE1-8358296F5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E087-6F67-DDEC-1633-9A425E90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D6A3-3CAE-A7BF-251F-BBAC0D81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05A3-9ED9-749C-67CF-63E73559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5F74-A25F-C106-61B9-D1BBB770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BB8E-6BF8-0DCD-58E2-A1F8F72C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E2DF-C0EA-D14A-6AE9-AB53F6B8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F935-D6E6-9D77-8934-7CFC534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40DF-C227-4977-4845-7FF3247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D932-9F70-BA19-BD4A-84FFFC8A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BE4E3-427A-ABA8-8194-8C8C7D503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8871-D167-BC03-0029-850AABD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C65B-B220-A271-3362-A3A48C74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6B48-9EDD-D4C1-D709-341612B3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F3EA-D33E-F5D0-66FA-EF9CD50A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5633-798E-E5C2-CCBA-2273E8FA1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9A74F-DD33-251D-5A38-A2BC1A4D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09E55-D7C2-18B3-FA68-0DD89738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078DB-FE62-EC12-3BBE-8BEC0AD2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C31C0-E969-78BF-1133-CFA65E6B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2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D6E8-F66C-2CCB-107B-B7662082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0193-566C-5650-C433-D0A2FBDF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B333B-D8B3-F82E-F805-3E0AD133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696B8-38EC-0402-8E29-48F4194C1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7998B-DC42-BADD-4C7D-427F1C200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49845-D620-0C00-5FFD-AAD51084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BC794-E431-AC22-0CF4-68BA1D39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93EA7-3256-DD03-5677-1336E1EB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F531-3D1A-AF54-4BC0-53644F18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55BB1-3B9E-0A85-7310-514826E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76657-4261-99FE-E44C-91A29352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E3F8-065B-5CE4-8867-33FCC2E3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FB4E8-92BF-E62A-E33F-0096E94D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822DE-5A1D-8B7A-9321-DDD8E017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96E3-AAD4-CE6A-987C-86DABA16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1851-0B5B-B36E-BA26-6523B8DE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A362-4FEF-DB04-F0F7-5C3833D6D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D854F-21FA-93B4-29E1-7C14E68A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119C4-38D4-C139-7490-4B03CDDC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DD91-7E95-4CAC-4DE9-94D3F7F3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68413-ACF5-0E6A-7A20-A8076255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C82E-B8E2-1F19-F0C5-718498EA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4D154-EB17-3AEB-84FD-FDA9BB798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6FB11-6481-92B7-239E-8D9E58FFC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8DC39-081A-9766-1B71-3562B4D7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EA45B-B9CB-383C-ABE9-AA0AFB95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A9DE-03D4-722A-1970-6D017689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ABBB9-E5F2-1ED9-3B8F-89D601C4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8F2EA-FBA4-5759-6DC6-B8540DE0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A09B0-9E18-F4B2-23E3-D6DD597B8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0B4B-C5A2-4E84-8635-D63E783B3090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B6A3-CE73-133A-818A-1EE7E321C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A0B1-9D5E-D9FB-71AA-23995B55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8FCE-896A-441B-9987-51E76B8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E8238-315A-4E4A-6063-59A69A3FC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59"/>
            <a:ext cx="12192000" cy="6477682"/>
          </a:xfrm>
          <a:prstGeom prst="rect">
            <a:avLst/>
          </a:prstGeom>
        </p:spPr>
      </p:pic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440C0346-6690-B23A-289A-A0EC35CEA69D}"/>
              </a:ext>
            </a:extLst>
          </p:cNvPr>
          <p:cNvSpPr/>
          <p:nvPr/>
        </p:nvSpPr>
        <p:spPr>
          <a:xfrm>
            <a:off x="6927925" y="537882"/>
            <a:ext cx="989703" cy="103273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79293-9CA1-2337-CC70-99D2BD9A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4" y="0"/>
            <a:ext cx="1019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43E72-A55E-DD4D-EEF4-2941BEC6E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54" y="0"/>
            <a:ext cx="9242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DB6D6-7A3B-EC08-EF5F-E3667A5A2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2" y="878049"/>
            <a:ext cx="10355120" cy="5430008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FB996AA-70CE-73EE-53F1-BBC7F5819FA1}"/>
              </a:ext>
            </a:extLst>
          </p:cNvPr>
          <p:cNvSpPr/>
          <p:nvPr/>
        </p:nvSpPr>
        <p:spPr>
          <a:xfrm>
            <a:off x="774552" y="3009452"/>
            <a:ext cx="4840940" cy="112148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42D38-2D01-23BC-DB45-6186561F2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7" y="680654"/>
            <a:ext cx="10364646" cy="5496692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7A1D37F-424E-8EC2-D7C0-5ACB45257E36}"/>
              </a:ext>
            </a:extLst>
          </p:cNvPr>
          <p:cNvSpPr/>
          <p:nvPr/>
        </p:nvSpPr>
        <p:spPr>
          <a:xfrm>
            <a:off x="1086524" y="2495775"/>
            <a:ext cx="4604271" cy="1021976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3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C3A9E-696D-26A7-E825-3988168D2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59" y="0"/>
            <a:ext cx="9507682" cy="6858000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A7F56A4-586A-5430-89D2-8A79B3DA54B6}"/>
              </a:ext>
            </a:extLst>
          </p:cNvPr>
          <p:cNvSpPr/>
          <p:nvPr/>
        </p:nvSpPr>
        <p:spPr>
          <a:xfrm>
            <a:off x="1570616" y="2237591"/>
            <a:ext cx="1882589" cy="36576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C993943-966C-397D-164C-91DE432487AB}"/>
              </a:ext>
            </a:extLst>
          </p:cNvPr>
          <p:cNvSpPr/>
          <p:nvPr/>
        </p:nvSpPr>
        <p:spPr>
          <a:xfrm>
            <a:off x="1484555" y="3420932"/>
            <a:ext cx="1882589" cy="123712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0B88C-6500-68B0-FC52-7457AC48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" y="223390"/>
            <a:ext cx="10498015" cy="6411220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797AC2-17A1-B0BB-7D74-E99432002986}"/>
              </a:ext>
            </a:extLst>
          </p:cNvPr>
          <p:cNvSpPr/>
          <p:nvPr/>
        </p:nvSpPr>
        <p:spPr>
          <a:xfrm>
            <a:off x="846991" y="623943"/>
            <a:ext cx="2477121" cy="122637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5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3F5827EC-61FC-55C0-5873-A229B2540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12192000" cy="2133600"/>
          </a:xfrm>
          <a:prstGeom prst="rect">
            <a:avLst/>
          </a:prstGeom>
        </p:spPr>
      </p:pic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7F43CBB2-D2AB-7C67-3A55-F631C1D2AC62}"/>
              </a:ext>
            </a:extLst>
          </p:cNvPr>
          <p:cNvSpPr/>
          <p:nvPr/>
        </p:nvSpPr>
        <p:spPr>
          <a:xfrm>
            <a:off x="0" y="2614109"/>
            <a:ext cx="1129552" cy="40879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18B817-8661-E843-CE56-C5606B86EBAE}"/>
              </a:ext>
            </a:extLst>
          </p:cNvPr>
          <p:cNvCxnSpPr/>
          <p:nvPr/>
        </p:nvCxnSpPr>
        <p:spPr>
          <a:xfrm flipH="1">
            <a:off x="2173045" y="2721685"/>
            <a:ext cx="753035" cy="707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80F5F-789A-9D96-04FB-3B3540369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04C7F-7E7F-8C50-8468-6B64DDCC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572"/>
            <a:ext cx="12192000" cy="35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FD18E-A525-A0DA-30D4-BA38B2583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1142"/>
            <a:ext cx="12192000" cy="1995715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30B1276-D290-B332-50D9-F45B3FAF63E0}"/>
              </a:ext>
            </a:extLst>
          </p:cNvPr>
          <p:cNvSpPr/>
          <p:nvPr/>
        </p:nvSpPr>
        <p:spPr>
          <a:xfrm>
            <a:off x="1" y="2667896"/>
            <a:ext cx="1387736" cy="45182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81AD15-3ABF-4D71-D595-2DB78C08AAF4}"/>
              </a:ext>
            </a:extLst>
          </p:cNvPr>
          <p:cNvCxnSpPr/>
          <p:nvPr/>
        </p:nvCxnSpPr>
        <p:spPr>
          <a:xfrm flipH="1">
            <a:off x="2936839" y="2624865"/>
            <a:ext cx="753035" cy="707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2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8C7A46-44F3-9BC0-87ED-0CAE0B0C6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8" y="232916"/>
            <a:ext cx="10450383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1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473B5-3A91-585A-F4F8-0DA3A9C14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7514"/>
            <a:ext cx="12192000" cy="2002972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566348E-540F-00C7-B45F-B59C89024E1A}"/>
              </a:ext>
            </a:extLst>
          </p:cNvPr>
          <p:cNvSpPr/>
          <p:nvPr/>
        </p:nvSpPr>
        <p:spPr>
          <a:xfrm>
            <a:off x="1" y="2667896"/>
            <a:ext cx="1387736" cy="45182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809F5F-7873-73A5-12DF-34F937846B68}"/>
              </a:ext>
            </a:extLst>
          </p:cNvPr>
          <p:cNvCxnSpPr/>
          <p:nvPr/>
        </p:nvCxnSpPr>
        <p:spPr>
          <a:xfrm flipH="1">
            <a:off x="3399418" y="2766060"/>
            <a:ext cx="753035" cy="707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2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D96F5-514C-E169-5F55-D3637659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3" y="1690445"/>
            <a:ext cx="1052659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7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9F92C-9D79-505D-5A17-FAEC2A96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543"/>
            <a:ext cx="12192000" cy="2198914"/>
          </a:xfrm>
          <a:prstGeom prst="rect">
            <a:avLst/>
          </a:prstGeom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09D148B-FFD8-C925-1B22-CAF2968F70EB}"/>
              </a:ext>
            </a:extLst>
          </p:cNvPr>
          <p:cNvSpPr/>
          <p:nvPr/>
        </p:nvSpPr>
        <p:spPr>
          <a:xfrm>
            <a:off x="0" y="2560319"/>
            <a:ext cx="1387736" cy="45182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24BC4-238E-0181-ABA2-1C7AF16C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3771"/>
            <a:ext cx="12192000" cy="2750457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2DB769A-2F91-7824-8EB8-170082742C34}"/>
              </a:ext>
            </a:extLst>
          </p:cNvPr>
          <p:cNvSpPr/>
          <p:nvPr/>
        </p:nvSpPr>
        <p:spPr>
          <a:xfrm>
            <a:off x="0" y="2280621"/>
            <a:ext cx="1387736" cy="45182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DA26C0E-E8BC-0F0D-3AE2-0D6C6E8CE204}"/>
              </a:ext>
            </a:extLst>
          </p:cNvPr>
          <p:cNvSpPr/>
          <p:nvPr/>
        </p:nvSpPr>
        <p:spPr>
          <a:xfrm>
            <a:off x="4916246" y="2732442"/>
            <a:ext cx="2334408" cy="86061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42E0B8-B297-B0CF-8463-A26A75FFEF2A}"/>
              </a:ext>
            </a:extLst>
          </p:cNvPr>
          <p:cNvSpPr/>
          <p:nvPr/>
        </p:nvSpPr>
        <p:spPr>
          <a:xfrm>
            <a:off x="7386919" y="2770991"/>
            <a:ext cx="2334408" cy="82206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1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Kareem Atef</dc:creator>
  <cp:lastModifiedBy>Kareem Atef</cp:lastModifiedBy>
  <cp:revision>2</cp:revision>
  <dcterms:created xsi:type="dcterms:W3CDTF">2024-11-25T19:38:42Z</dcterms:created>
  <dcterms:modified xsi:type="dcterms:W3CDTF">2024-11-25T19:57:03Z</dcterms:modified>
</cp:coreProperties>
</file>