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618" r:id="rId3"/>
    <p:sldId id="619" r:id="rId4"/>
    <p:sldId id="617" r:id="rId5"/>
    <p:sldId id="268" r:id="rId6"/>
    <p:sldId id="257" r:id="rId7"/>
    <p:sldId id="26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621" r:id="rId17"/>
    <p:sldId id="6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5884C-65DE-4EBA-B9AA-F6EC645BA74C}" v="5" dt="2022-04-19T16:44:14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50719" autoAdjust="0"/>
  </p:normalViewPr>
  <p:slideViewPr>
    <p:cSldViewPr snapToGrid="0">
      <p:cViewPr varScale="1">
        <p:scale>
          <a:sx n="56" d="100"/>
          <a:sy n="56" d="100"/>
        </p:scale>
        <p:origin x="25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hynellis.com/querying-data-with-microsoft-transact-sql-training-dp-080" TargetMode="External"/><Relationship Id="rId1" Type="http://schemas.openxmlformats.org/officeDocument/2006/relationships/hyperlink" Target="mailto:info@gethynellis.com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hynellis.com/querying-data-with-microsoft-transact-sql-training-dp-080" TargetMode="External"/><Relationship Id="rId1" Type="http://schemas.openxmlformats.org/officeDocument/2006/relationships/hyperlink" Target="mailto:info@gethynellis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360BF1-9E18-4652-857F-D679ED4F12C2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0A13460-BA31-4B6F-B7A3-6779158DEBB6}">
      <dgm:prSet/>
      <dgm:spPr/>
      <dgm:t>
        <a:bodyPr/>
        <a:lstStyle/>
        <a:p>
          <a:r>
            <a:rPr lang="en-GB"/>
            <a:t>So you want to write SQL queries, where do you start?</a:t>
          </a:r>
          <a:endParaRPr lang="en-US"/>
        </a:p>
      </dgm:t>
    </dgm:pt>
    <dgm:pt modelId="{C8A743F5-4DEB-4706-A788-D1A88590F7DF}" type="parTrans" cxnId="{ECAB2A00-2A01-424B-8582-A7003AF498B1}">
      <dgm:prSet/>
      <dgm:spPr/>
      <dgm:t>
        <a:bodyPr/>
        <a:lstStyle/>
        <a:p>
          <a:endParaRPr lang="en-US"/>
        </a:p>
      </dgm:t>
    </dgm:pt>
    <dgm:pt modelId="{59377FBA-631F-4268-B732-9C6FC78EAB52}" type="sibTrans" cxnId="{ECAB2A00-2A01-424B-8582-A7003AF498B1}">
      <dgm:prSet/>
      <dgm:spPr/>
      <dgm:t>
        <a:bodyPr/>
        <a:lstStyle/>
        <a:p>
          <a:endParaRPr lang="en-US"/>
        </a:p>
      </dgm:t>
    </dgm:pt>
    <dgm:pt modelId="{8F607B75-7D2A-4252-B543-CCA00188ACF8}">
      <dgm:prSet/>
      <dgm:spPr/>
      <dgm:t>
        <a:bodyPr/>
        <a:lstStyle/>
        <a:p>
          <a:r>
            <a:rPr lang="en-GB"/>
            <a:t>Some useful free resources</a:t>
          </a:r>
          <a:endParaRPr lang="en-US"/>
        </a:p>
      </dgm:t>
    </dgm:pt>
    <dgm:pt modelId="{29A1F245-B398-44BE-8338-472C62BB58DC}" type="parTrans" cxnId="{EE621136-ECB0-4EEE-8221-A2A4196DBBC4}">
      <dgm:prSet/>
      <dgm:spPr/>
      <dgm:t>
        <a:bodyPr/>
        <a:lstStyle/>
        <a:p>
          <a:endParaRPr lang="en-US"/>
        </a:p>
      </dgm:t>
    </dgm:pt>
    <dgm:pt modelId="{453DA380-87FE-4F5B-A9E7-3B8B5A01C8A3}" type="sibTrans" cxnId="{EE621136-ECB0-4EEE-8221-A2A4196DBBC4}">
      <dgm:prSet/>
      <dgm:spPr/>
      <dgm:t>
        <a:bodyPr/>
        <a:lstStyle/>
        <a:p>
          <a:endParaRPr lang="en-US"/>
        </a:p>
      </dgm:t>
    </dgm:pt>
    <dgm:pt modelId="{7E054C8A-0528-45FC-AC32-D416347C8792}">
      <dgm:prSet/>
      <dgm:spPr/>
      <dgm:t>
        <a:bodyPr/>
        <a:lstStyle/>
        <a:p>
          <a:r>
            <a:rPr lang="en-GB"/>
            <a:t>W3Shools.com </a:t>
          </a:r>
          <a:endParaRPr lang="en-US"/>
        </a:p>
      </dgm:t>
    </dgm:pt>
    <dgm:pt modelId="{136BADFA-40A3-405B-A1C6-A46972984B75}" type="parTrans" cxnId="{97363A9C-FE56-4BF7-91D2-1186F482D225}">
      <dgm:prSet/>
      <dgm:spPr/>
      <dgm:t>
        <a:bodyPr/>
        <a:lstStyle/>
        <a:p>
          <a:endParaRPr lang="en-US"/>
        </a:p>
      </dgm:t>
    </dgm:pt>
    <dgm:pt modelId="{D6C9BE32-EA4D-4A81-9950-634083811FAC}" type="sibTrans" cxnId="{97363A9C-FE56-4BF7-91D2-1186F482D225}">
      <dgm:prSet/>
      <dgm:spPr/>
      <dgm:t>
        <a:bodyPr/>
        <a:lstStyle/>
        <a:p>
          <a:endParaRPr lang="en-US"/>
        </a:p>
      </dgm:t>
    </dgm:pt>
    <dgm:pt modelId="{9E15062C-7F08-4164-85C0-F8CA360CE2FC}">
      <dgm:prSet/>
      <dgm:spPr/>
      <dgm:t>
        <a:bodyPr/>
        <a:lstStyle/>
        <a:p>
          <a:r>
            <a:rPr lang="en-GB"/>
            <a:t>Websites</a:t>
          </a:r>
          <a:endParaRPr lang="en-US"/>
        </a:p>
      </dgm:t>
    </dgm:pt>
    <dgm:pt modelId="{AF80DBBF-0317-426C-B60E-DAE9CA547219}" type="parTrans" cxnId="{E839190F-EFDA-4D81-834C-9404879CEE30}">
      <dgm:prSet/>
      <dgm:spPr/>
      <dgm:t>
        <a:bodyPr/>
        <a:lstStyle/>
        <a:p>
          <a:endParaRPr lang="en-US"/>
        </a:p>
      </dgm:t>
    </dgm:pt>
    <dgm:pt modelId="{F5A7A389-3E7E-428D-A766-C683B589D4D6}" type="sibTrans" cxnId="{E839190F-EFDA-4D81-834C-9404879CEE30}">
      <dgm:prSet/>
      <dgm:spPr/>
      <dgm:t>
        <a:bodyPr/>
        <a:lstStyle/>
        <a:p>
          <a:endParaRPr lang="en-US"/>
        </a:p>
      </dgm:t>
    </dgm:pt>
    <dgm:pt modelId="{40ECBDAC-2A56-4BB2-9889-1D09CB1D61D1}">
      <dgm:prSet/>
      <dgm:spPr/>
      <dgm:t>
        <a:bodyPr/>
        <a:lstStyle/>
        <a:p>
          <a:r>
            <a:rPr lang="en-GB"/>
            <a:t>Forums</a:t>
          </a:r>
          <a:endParaRPr lang="en-US"/>
        </a:p>
      </dgm:t>
    </dgm:pt>
    <dgm:pt modelId="{B7FE2D80-F0B7-4F9C-872B-A589B66F3C51}" type="parTrans" cxnId="{4A142D0A-192A-4DAB-AF6A-C2B65339A4E7}">
      <dgm:prSet/>
      <dgm:spPr/>
      <dgm:t>
        <a:bodyPr/>
        <a:lstStyle/>
        <a:p>
          <a:endParaRPr lang="en-US"/>
        </a:p>
      </dgm:t>
    </dgm:pt>
    <dgm:pt modelId="{AA217EDF-7CD3-44A8-8681-C9E760D0DA31}" type="sibTrans" cxnId="{4A142D0A-192A-4DAB-AF6A-C2B65339A4E7}">
      <dgm:prSet/>
      <dgm:spPr/>
      <dgm:t>
        <a:bodyPr/>
        <a:lstStyle/>
        <a:p>
          <a:endParaRPr lang="en-US"/>
        </a:p>
      </dgm:t>
    </dgm:pt>
    <dgm:pt modelId="{7665F7D2-44C6-49E3-9AAE-13DAA503802E}">
      <dgm:prSet/>
      <dgm:spPr/>
      <dgm:t>
        <a:bodyPr/>
        <a:lstStyle/>
        <a:p>
          <a:r>
            <a:rPr lang="en-GB"/>
            <a:t>Practice</a:t>
          </a:r>
          <a:endParaRPr lang="en-US"/>
        </a:p>
      </dgm:t>
    </dgm:pt>
    <dgm:pt modelId="{DAAB88D8-54D3-4CD4-926F-2511D7C08D05}" type="parTrans" cxnId="{B429D97B-4266-4860-886C-C30BCE153DE1}">
      <dgm:prSet/>
      <dgm:spPr/>
      <dgm:t>
        <a:bodyPr/>
        <a:lstStyle/>
        <a:p>
          <a:endParaRPr lang="en-US"/>
        </a:p>
      </dgm:t>
    </dgm:pt>
    <dgm:pt modelId="{959B3519-9A94-4B86-8A9C-E13C90A3BAF9}" type="sibTrans" cxnId="{B429D97B-4266-4860-886C-C30BCE153DE1}">
      <dgm:prSet/>
      <dgm:spPr/>
      <dgm:t>
        <a:bodyPr/>
        <a:lstStyle/>
        <a:p>
          <a:endParaRPr lang="en-US"/>
        </a:p>
      </dgm:t>
    </dgm:pt>
    <dgm:pt modelId="{6CFC656B-14C9-4D39-A95F-D0354EBC0BB5}">
      <dgm:prSet/>
      <dgm:spPr/>
      <dgm:t>
        <a:bodyPr/>
        <a:lstStyle/>
        <a:p>
          <a:r>
            <a:rPr lang="en-GB"/>
            <a:t>Webinars </a:t>
          </a:r>
          <a:endParaRPr lang="en-US"/>
        </a:p>
      </dgm:t>
    </dgm:pt>
    <dgm:pt modelId="{F1B4A8CF-B925-451A-AFD6-248E63D5DEBF}" type="parTrans" cxnId="{66F293CC-BF43-465B-8F92-286C9B902656}">
      <dgm:prSet/>
      <dgm:spPr/>
      <dgm:t>
        <a:bodyPr/>
        <a:lstStyle/>
        <a:p>
          <a:endParaRPr lang="en-US"/>
        </a:p>
      </dgm:t>
    </dgm:pt>
    <dgm:pt modelId="{B02FC7DA-C150-4756-85C1-8E4160C9C389}" type="sibTrans" cxnId="{66F293CC-BF43-465B-8F92-286C9B902656}">
      <dgm:prSet/>
      <dgm:spPr/>
      <dgm:t>
        <a:bodyPr/>
        <a:lstStyle/>
        <a:p>
          <a:endParaRPr lang="en-US"/>
        </a:p>
      </dgm:t>
    </dgm:pt>
    <dgm:pt modelId="{EEBAE157-AF3D-46C5-A661-69BDEF621E32}">
      <dgm:prSet/>
      <dgm:spPr/>
      <dgm:t>
        <a:bodyPr/>
        <a:lstStyle/>
        <a:p>
          <a:r>
            <a:rPr lang="en-GB"/>
            <a:t>Some useful paid for resources</a:t>
          </a:r>
          <a:endParaRPr lang="en-US"/>
        </a:p>
      </dgm:t>
    </dgm:pt>
    <dgm:pt modelId="{625A2FEA-2799-415B-88ED-ABAFEEC64C90}" type="parTrans" cxnId="{CDB3725C-AC11-4F7B-AA35-6E7DBE22ED73}">
      <dgm:prSet/>
      <dgm:spPr/>
      <dgm:t>
        <a:bodyPr/>
        <a:lstStyle/>
        <a:p>
          <a:endParaRPr lang="en-US"/>
        </a:p>
      </dgm:t>
    </dgm:pt>
    <dgm:pt modelId="{DA4E724A-E1C7-49A4-8A67-B88130931591}" type="sibTrans" cxnId="{CDB3725C-AC11-4F7B-AA35-6E7DBE22ED73}">
      <dgm:prSet/>
      <dgm:spPr/>
      <dgm:t>
        <a:bodyPr/>
        <a:lstStyle/>
        <a:p>
          <a:endParaRPr lang="en-US"/>
        </a:p>
      </dgm:t>
    </dgm:pt>
    <dgm:pt modelId="{9E7AF320-974D-4D5E-A25B-13EA1B739066}">
      <dgm:prSet/>
      <dgm:spPr/>
      <dgm:t>
        <a:bodyPr/>
        <a:lstStyle/>
        <a:p>
          <a:r>
            <a:rPr lang="en-GB"/>
            <a:t>Books</a:t>
          </a:r>
          <a:endParaRPr lang="en-US"/>
        </a:p>
      </dgm:t>
    </dgm:pt>
    <dgm:pt modelId="{754D49D3-9711-4EEB-BD78-52388FE65AC0}" type="parTrans" cxnId="{CC5C1073-B4F9-4616-B791-F44B2129DC12}">
      <dgm:prSet/>
      <dgm:spPr/>
      <dgm:t>
        <a:bodyPr/>
        <a:lstStyle/>
        <a:p>
          <a:endParaRPr lang="en-US"/>
        </a:p>
      </dgm:t>
    </dgm:pt>
    <dgm:pt modelId="{66E8AD1C-DDD5-4387-99F9-BC8F1A4C154A}" type="sibTrans" cxnId="{CC5C1073-B4F9-4616-B791-F44B2129DC12}">
      <dgm:prSet/>
      <dgm:spPr/>
      <dgm:t>
        <a:bodyPr/>
        <a:lstStyle/>
        <a:p>
          <a:endParaRPr lang="en-US"/>
        </a:p>
      </dgm:t>
    </dgm:pt>
    <dgm:pt modelId="{94DA510D-D58F-47B1-94AB-A862AE8A875A}">
      <dgm:prSet/>
      <dgm:spPr/>
      <dgm:t>
        <a:bodyPr/>
        <a:lstStyle/>
        <a:p>
          <a:r>
            <a:rPr lang="en-GB"/>
            <a:t>Training Courses</a:t>
          </a:r>
          <a:endParaRPr lang="en-US"/>
        </a:p>
      </dgm:t>
    </dgm:pt>
    <dgm:pt modelId="{BD90336E-D352-4BD4-9AFC-F827BADA3B1A}" type="parTrans" cxnId="{345F89AF-CE08-468B-8A01-98E33CA76656}">
      <dgm:prSet/>
      <dgm:spPr/>
      <dgm:t>
        <a:bodyPr/>
        <a:lstStyle/>
        <a:p>
          <a:endParaRPr lang="en-US"/>
        </a:p>
      </dgm:t>
    </dgm:pt>
    <dgm:pt modelId="{61B088B2-A163-42A4-98BC-375BFBB71239}" type="sibTrans" cxnId="{345F89AF-CE08-468B-8A01-98E33CA76656}">
      <dgm:prSet/>
      <dgm:spPr/>
      <dgm:t>
        <a:bodyPr/>
        <a:lstStyle/>
        <a:p>
          <a:endParaRPr lang="en-US"/>
        </a:p>
      </dgm:t>
    </dgm:pt>
    <dgm:pt modelId="{357D87EB-7A40-4285-817B-03124D1F9A74}">
      <dgm:prSet/>
      <dgm:spPr/>
      <dgm:t>
        <a:bodyPr/>
        <a:lstStyle/>
        <a:p>
          <a:r>
            <a:rPr lang="en-GB" dirty="0"/>
            <a:t>DP-080</a:t>
          </a:r>
          <a:endParaRPr lang="en-US" dirty="0"/>
        </a:p>
      </dgm:t>
    </dgm:pt>
    <dgm:pt modelId="{08B49B05-B351-4CBC-9BE0-FF158FCAD1F8}" type="parTrans" cxnId="{721AD066-DFE3-4FF6-8280-B16867FD8F99}">
      <dgm:prSet/>
      <dgm:spPr/>
      <dgm:t>
        <a:bodyPr/>
        <a:lstStyle/>
        <a:p>
          <a:endParaRPr lang="en-US"/>
        </a:p>
      </dgm:t>
    </dgm:pt>
    <dgm:pt modelId="{586112B1-5D17-4B77-A761-D4C7DC9D841C}" type="sibTrans" cxnId="{721AD066-DFE3-4FF6-8280-B16867FD8F99}">
      <dgm:prSet/>
      <dgm:spPr/>
      <dgm:t>
        <a:bodyPr/>
        <a:lstStyle/>
        <a:p>
          <a:endParaRPr lang="en-US"/>
        </a:p>
      </dgm:t>
    </dgm:pt>
    <dgm:pt modelId="{5633839A-1A6F-40D7-A3B0-FD46D188B14E}" type="pres">
      <dgm:prSet presAssocID="{BB360BF1-9E18-4652-857F-D679ED4F12C2}" presName="Name0" presStyleCnt="0">
        <dgm:presLayoutVars>
          <dgm:dir/>
          <dgm:animLvl val="lvl"/>
          <dgm:resizeHandles val="exact"/>
        </dgm:presLayoutVars>
      </dgm:prSet>
      <dgm:spPr/>
    </dgm:pt>
    <dgm:pt modelId="{B955C827-CECE-4444-8F18-6F4EBA6B98FA}" type="pres">
      <dgm:prSet presAssocID="{E0A13460-BA31-4B6F-B7A3-6779158DEBB6}" presName="composite" presStyleCnt="0"/>
      <dgm:spPr/>
    </dgm:pt>
    <dgm:pt modelId="{E98E4229-1935-4938-A72C-B9AE1A0B2BA9}" type="pres">
      <dgm:prSet presAssocID="{E0A13460-BA31-4B6F-B7A3-6779158DEBB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66A0C1E-7A73-4067-9019-BEDE91DFC78E}" type="pres">
      <dgm:prSet presAssocID="{E0A13460-BA31-4B6F-B7A3-6779158DEBB6}" presName="desTx" presStyleLbl="revTx" presStyleIdx="0" presStyleCnt="2">
        <dgm:presLayoutVars>
          <dgm:bulletEnabled val="1"/>
        </dgm:presLayoutVars>
      </dgm:prSet>
      <dgm:spPr/>
    </dgm:pt>
    <dgm:pt modelId="{FBC24B77-B6D2-405C-8ED8-43B4ED62B3CB}" type="pres">
      <dgm:prSet presAssocID="{59377FBA-631F-4268-B732-9C6FC78EAB52}" presName="space" presStyleCnt="0"/>
      <dgm:spPr/>
    </dgm:pt>
    <dgm:pt modelId="{559C443A-C1F4-46BE-9E5D-4262E15E8582}" type="pres">
      <dgm:prSet presAssocID="{8F607B75-7D2A-4252-B543-CCA00188ACF8}" presName="composite" presStyleCnt="0"/>
      <dgm:spPr/>
    </dgm:pt>
    <dgm:pt modelId="{BCFFCE27-6125-424E-8785-C23932092B43}" type="pres">
      <dgm:prSet presAssocID="{8F607B75-7D2A-4252-B543-CCA00188ACF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5BD9416-4B90-42A1-9890-66A495F8AAA9}" type="pres">
      <dgm:prSet presAssocID="{8F607B75-7D2A-4252-B543-CCA00188ACF8}" presName="desTx" presStyleLbl="revTx" presStyleIdx="0" presStyleCnt="2">
        <dgm:presLayoutVars>
          <dgm:bulletEnabled val="1"/>
        </dgm:presLayoutVars>
      </dgm:prSet>
      <dgm:spPr/>
    </dgm:pt>
    <dgm:pt modelId="{35FB16F4-8227-4427-90C5-6CF032F5A316}" type="pres">
      <dgm:prSet presAssocID="{453DA380-87FE-4F5B-A9E7-3B8B5A01C8A3}" presName="space" presStyleCnt="0"/>
      <dgm:spPr/>
    </dgm:pt>
    <dgm:pt modelId="{20BF2D2A-A2C1-4A3E-843E-DCBBF2360437}" type="pres">
      <dgm:prSet presAssocID="{EEBAE157-AF3D-46C5-A661-69BDEF621E32}" presName="composite" presStyleCnt="0"/>
      <dgm:spPr/>
    </dgm:pt>
    <dgm:pt modelId="{352C852F-2F82-4CC1-8F15-9B8ED526F3F1}" type="pres">
      <dgm:prSet presAssocID="{EEBAE157-AF3D-46C5-A661-69BDEF621E32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7EC039D0-87E9-46E8-993D-7B9708119086}" type="pres">
      <dgm:prSet presAssocID="{EEBAE157-AF3D-46C5-A661-69BDEF621E32}" presName="desTx" presStyleLbl="revTx" presStyleIdx="1" presStyleCnt="2">
        <dgm:presLayoutVars>
          <dgm:bulletEnabled val="1"/>
        </dgm:presLayoutVars>
      </dgm:prSet>
      <dgm:spPr/>
    </dgm:pt>
  </dgm:ptLst>
  <dgm:cxnLst>
    <dgm:cxn modelId="{ECAB2A00-2A01-424B-8582-A7003AF498B1}" srcId="{BB360BF1-9E18-4652-857F-D679ED4F12C2}" destId="{E0A13460-BA31-4B6F-B7A3-6779158DEBB6}" srcOrd="0" destOrd="0" parTransId="{C8A743F5-4DEB-4706-A788-D1A88590F7DF}" sibTransId="{59377FBA-631F-4268-B732-9C6FC78EAB52}"/>
    <dgm:cxn modelId="{4A142D0A-192A-4DAB-AF6A-C2B65339A4E7}" srcId="{8F607B75-7D2A-4252-B543-CCA00188ACF8}" destId="{40ECBDAC-2A56-4BB2-9889-1D09CB1D61D1}" srcOrd="2" destOrd="0" parTransId="{B7FE2D80-F0B7-4F9C-872B-A589B66F3C51}" sibTransId="{AA217EDF-7CD3-44A8-8681-C9E760D0DA31}"/>
    <dgm:cxn modelId="{E839190F-EFDA-4D81-834C-9404879CEE30}" srcId="{8F607B75-7D2A-4252-B543-CCA00188ACF8}" destId="{9E15062C-7F08-4164-85C0-F8CA360CE2FC}" srcOrd="1" destOrd="0" parTransId="{AF80DBBF-0317-426C-B60E-DAE9CA547219}" sibTransId="{F5A7A389-3E7E-428D-A766-C683B589D4D6}"/>
    <dgm:cxn modelId="{5CDAC00F-D389-4642-8377-6E9CB8C78BC9}" type="presOf" srcId="{BB360BF1-9E18-4652-857F-D679ED4F12C2}" destId="{5633839A-1A6F-40D7-A3B0-FD46D188B14E}" srcOrd="0" destOrd="0" presId="urn:microsoft.com/office/officeart/2005/8/layout/chevron1"/>
    <dgm:cxn modelId="{EE621136-ECB0-4EEE-8221-A2A4196DBBC4}" srcId="{BB360BF1-9E18-4652-857F-D679ED4F12C2}" destId="{8F607B75-7D2A-4252-B543-CCA00188ACF8}" srcOrd="1" destOrd="0" parTransId="{29A1F245-B398-44BE-8338-472C62BB58DC}" sibTransId="{453DA380-87FE-4F5B-A9E7-3B8B5A01C8A3}"/>
    <dgm:cxn modelId="{13EFC437-DBBE-41E1-AF02-5EDA72E6E1BA}" type="presOf" srcId="{E0A13460-BA31-4B6F-B7A3-6779158DEBB6}" destId="{E98E4229-1935-4938-A72C-B9AE1A0B2BA9}" srcOrd="0" destOrd="0" presId="urn:microsoft.com/office/officeart/2005/8/layout/chevron1"/>
    <dgm:cxn modelId="{BA650C5B-4FBC-4410-B426-2E691692F402}" type="presOf" srcId="{94DA510D-D58F-47B1-94AB-A862AE8A875A}" destId="{7EC039D0-87E9-46E8-993D-7B9708119086}" srcOrd="0" destOrd="1" presId="urn:microsoft.com/office/officeart/2005/8/layout/chevron1"/>
    <dgm:cxn modelId="{CDB3725C-AC11-4F7B-AA35-6E7DBE22ED73}" srcId="{BB360BF1-9E18-4652-857F-D679ED4F12C2}" destId="{EEBAE157-AF3D-46C5-A661-69BDEF621E32}" srcOrd="2" destOrd="0" parTransId="{625A2FEA-2799-415B-88ED-ABAFEEC64C90}" sibTransId="{DA4E724A-E1C7-49A4-8A67-B88130931591}"/>
    <dgm:cxn modelId="{A5E68B61-5891-4B6E-B774-561B3E3C07EB}" type="presOf" srcId="{7665F7D2-44C6-49E3-9AAE-13DAA503802E}" destId="{35BD9416-4B90-42A1-9890-66A495F8AAA9}" srcOrd="0" destOrd="3" presId="urn:microsoft.com/office/officeart/2005/8/layout/chevron1"/>
    <dgm:cxn modelId="{721AD066-DFE3-4FF6-8280-B16867FD8F99}" srcId="{94DA510D-D58F-47B1-94AB-A862AE8A875A}" destId="{357D87EB-7A40-4285-817B-03124D1F9A74}" srcOrd="0" destOrd="0" parTransId="{08B49B05-B351-4CBC-9BE0-FF158FCAD1F8}" sibTransId="{586112B1-5D17-4B77-A761-D4C7DC9D841C}"/>
    <dgm:cxn modelId="{CC5C1073-B4F9-4616-B791-F44B2129DC12}" srcId="{EEBAE157-AF3D-46C5-A661-69BDEF621E32}" destId="{9E7AF320-974D-4D5E-A25B-13EA1B739066}" srcOrd="0" destOrd="0" parTransId="{754D49D3-9711-4EEB-BD78-52388FE65AC0}" sibTransId="{66E8AD1C-DDD5-4387-99F9-BC8F1A4C154A}"/>
    <dgm:cxn modelId="{4A897D76-E7B0-497B-9545-022E6DC6EB70}" type="presOf" srcId="{9E7AF320-974D-4D5E-A25B-13EA1B739066}" destId="{7EC039D0-87E9-46E8-993D-7B9708119086}" srcOrd="0" destOrd="0" presId="urn:microsoft.com/office/officeart/2005/8/layout/chevron1"/>
    <dgm:cxn modelId="{F1A02758-DFAB-4C10-A476-796FD824A970}" type="presOf" srcId="{8F607B75-7D2A-4252-B543-CCA00188ACF8}" destId="{BCFFCE27-6125-424E-8785-C23932092B43}" srcOrd="0" destOrd="0" presId="urn:microsoft.com/office/officeart/2005/8/layout/chevron1"/>
    <dgm:cxn modelId="{37E1297B-FB16-4C9B-80B5-85AD049D1B5E}" type="presOf" srcId="{7E054C8A-0528-45FC-AC32-D416347C8792}" destId="{35BD9416-4B90-42A1-9890-66A495F8AAA9}" srcOrd="0" destOrd="0" presId="urn:microsoft.com/office/officeart/2005/8/layout/chevron1"/>
    <dgm:cxn modelId="{B429D97B-4266-4860-886C-C30BCE153DE1}" srcId="{8F607B75-7D2A-4252-B543-CCA00188ACF8}" destId="{7665F7D2-44C6-49E3-9AAE-13DAA503802E}" srcOrd="3" destOrd="0" parTransId="{DAAB88D8-54D3-4CD4-926F-2511D7C08D05}" sibTransId="{959B3519-9A94-4B86-8A9C-E13C90A3BAF9}"/>
    <dgm:cxn modelId="{AF7A7F80-1BCB-4C84-B17C-4B4AE3EFA185}" type="presOf" srcId="{EEBAE157-AF3D-46C5-A661-69BDEF621E32}" destId="{352C852F-2F82-4CC1-8F15-9B8ED526F3F1}" srcOrd="0" destOrd="0" presId="urn:microsoft.com/office/officeart/2005/8/layout/chevron1"/>
    <dgm:cxn modelId="{B0DBD794-62F6-4172-9D67-2210F3D3EB27}" type="presOf" srcId="{9E15062C-7F08-4164-85C0-F8CA360CE2FC}" destId="{35BD9416-4B90-42A1-9890-66A495F8AAA9}" srcOrd="0" destOrd="1" presId="urn:microsoft.com/office/officeart/2005/8/layout/chevron1"/>
    <dgm:cxn modelId="{97363A9C-FE56-4BF7-91D2-1186F482D225}" srcId="{8F607B75-7D2A-4252-B543-CCA00188ACF8}" destId="{7E054C8A-0528-45FC-AC32-D416347C8792}" srcOrd="0" destOrd="0" parTransId="{136BADFA-40A3-405B-A1C6-A46972984B75}" sibTransId="{D6C9BE32-EA4D-4A81-9950-634083811FAC}"/>
    <dgm:cxn modelId="{A02A65AF-C291-49E5-A5DD-8B9F5FCAEA8F}" type="presOf" srcId="{40ECBDAC-2A56-4BB2-9889-1D09CB1D61D1}" destId="{35BD9416-4B90-42A1-9890-66A495F8AAA9}" srcOrd="0" destOrd="2" presId="urn:microsoft.com/office/officeart/2005/8/layout/chevron1"/>
    <dgm:cxn modelId="{345F89AF-CE08-468B-8A01-98E33CA76656}" srcId="{EEBAE157-AF3D-46C5-A661-69BDEF621E32}" destId="{94DA510D-D58F-47B1-94AB-A862AE8A875A}" srcOrd="1" destOrd="0" parTransId="{BD90336E-D352-4BD4-9AFC-F827BADA3B1A}" sibTransId="{61B088B2-A163-42A4-98BC-375BFBB71239}"/>
    <dgm:cxn modelId="{0B3C25B5-3500-48D1-AB82-FC0E47C88C29}" type="presOf" srcId="{357D87EB-7A40-4285-817B-03124D1F9A74}" destId="{7EC039D0-87E9-46E8-993D-7B9708119086}" srcOrd="0" destOrd="2" presId="urn:microsoft.com/office/officeart/2005/8/layout/chevron1"/>
    <dgm:cxn modelId="{617811C8-085B-4C0A-B21C-77E352DA38E5}" type="presOf" srcId="{6CFC656B-14C9-4D39-A95F-D0354EBC0BB5}" destId="{35BD9416-4B90-42A1-9890-66A495F8AAA9}" srcOrd="0" destOrd="4" presId="urn:microsoft.com/office/officeart/2005/8/layout/chevron1"/>
    <dgm:cxn modelId="{66F293CC-BF43-465B-8F92-286C9B902656}" srcId="{8F607B75-7D2A-4252-B543-CCA00188ACF8}" destId="{6CFC656B-14C9-4D39-A95F-D0354EBC0BB5}" srcOrd="4" destOrd="0" parTransId="{F1B4A8CF-B925-451A-AFD6-248E63D5DEBF}" sibTransId="{B02FC7DA-C150-4756-85C1-8E4160C9C389}"/>
    <dgm:cxn modelId="{F30C2AE7-4BBE-4629-B6B4-557F14576FF9}" type="presParOf" srcId="{5633839A-1A6F-40D7-A3B0-FD46D188B14E}" destId="{B955C827-CECE-4444-8F18-6F4EBA6B98FA}" srcOrd="0" destOrd="0" presId="urn:microsoft.com/office/officeart/2005/8/layout/chevron1"/>
    <dgm:cxn modelId="{D6F9D43C-7121-4AFB-AE68-371C05710B12}" type="presParOf" srcId="{B955C827-CECE-4444-8F18-6F4EBA6B98FA}" destId="{E98E4229-1935-4938-A72C-B9AE1A0B2BA9}" srcOrd="0" destOrd="0" presId="urn:microsoft.com/office/officeart/2005/8/layout/chevron1"/>
    <dgm:cxn modelId="{723AAE20-7FE5-43B2-B340-22C6B4891DF1}" type="presParOf" srcId="{B955C827-CECE-4444-8F18-6F4EBA6B98FA}" destId="{066A0C1E-7A73-4067-9019-BEDE91DFC78E}" srcOrd="1" destOrd="0" presId="urn:microsoft.com/office/officeart/2005/8/layout/chevron1"/>
    <dgm:cxn modelId="{9D8728B2-E5A0-4CAF-BDB8-F01ECCC709AA}" type="presParOf" srcId="{5633839A-1A6F-40D7-A3B0-FD46D188B14E}" destId="{FBC24B77-B6D2-405C-8ED8-43B4ED62B3CB}" srcOrd="1" destOrd="0" presId="urn:microsoft.com/office/officeart/2005/8/layout/chevron1"/>
    <dgm:cxn modelId="{05D0F978-8ACF-4764-8F71-9444CE226BD3}" type="presParOf" srcId="{5633839A-1A6F-40D7-A3B0-FD46D188B14E}" destId="{559C443A-C1F4-46BE-9E5D-4262E15E8582}" srcOrd="2" destOrd="0" presId="urn:microsoft.com/office/officeart/2005/8/layout/chevron1"/>
    <dgm:cxn modelId="{18B98539-5ED4-44DD-977B-19BD34B45DF7}" type="presParOf" srcId="{559C443A-C1F4-46BE-9E5D-4262E15E8582}" destId="{BCFFCE27-6125-424E-8785-C23932092B43}" srcOrd="0" destOrd="0" presId="urn:microsoft.com/office/officeart/2005/8/layout/chevron1"/>
    <dgm:cxn modelId="{19E5518A-4F1B-45A9-8A17-875E28846E29}" type="presParOf" srcId="{559C443A-C1F4-46BE-9E5D-4262E15E8582}" destId="{35BD9416-4B90-42A1-9890-66A495F8AAA9}" srcOrd="1" destOrd="0" presId="urn:microsoft.com/office/officeart/2005/8/layout/chevron1"/>
    <dgm:cxn modelId="{453683CC-D926-495A-8CE0-3010E5B733A6}" type="presParOf" srcId="{5633839A-1A6F-40D7-A3B0-FD46D188B14E}" destId="{35FB16F4-8227-4427-90C5-6CF032F5A316}" srcOrd="3" destOrd="0" presId="urn:microsoft.com/office/officeart/2005/8/layout/chevron1"/>
    <dgm:cxn modelId="{61DEC72A-5777-4A1D-8FD4-1F9307F0F01A}" type="presParOf" srcId="{5633839A-1A6F-40D7-A3B0-FD46D188B14E}" destId="{20BF2D2A-A2C1-4A3E-843E-DCBBF2360437}" srcOrd="4" destOrd="0" presId="urn:microsoft.com/office/officeart/2005/8/layout/chevron1"/>
    <dgm:cxn modelId="{02F972D1-0144-4CC5-BAEA-331BB46EAC54}" type="presParOf" srcId="{20BF2D2A-A2C1-4A3E-843E-DCBBF2360437}" destId="{352C852F-2F82-4CC1-8F15-9B8ED526F3F1}" srcOrd="0" destOrd="0" presId="urn:microsoft.com/office/officeart/2005/8/layout/chevron1"/>
    <dgm:cxn modelId="{8106794D-2211-4F6B-80B2-38E08C2AD4DF}" type="presParOf" srcId="{20BF2D2A-A2C1-4A3E-843E-DCBBF2360437}" destId="{7EC039D0-87E9-46E8-993D-7B9708119086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25C307-2ECE-4F73-99D7-304A7CD3A506}" type="doc">
      <dgm:prSet loTypeId="urn:microsoft.com/office/officeart/2005/8/layout/hierarchy2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4357D7A-8F69-40EF-B94F-7C3A2DFAA007}">
      <dgm:prSet/>
      <dgm:spPr/>
      <dgm:t>
        <a:bodyPr/>
        <a:lstStyle/>
        <a:p>
          <a:r>
            <a:rPr lang="en-GB"/>
            <a:t>Querying Data with Microsoft Transact-SQL (DP-080)</a:t>
          </a:r>
          <a:endParaRPr lang="en-US"/>
        </a:p>
      </dgm:t>
    </dgm:pt>
    <dgm:pt modelId="{D98ABB2B-3F7F-471F-9998-5D3F2D054CD1}" type="parTrans" cxnId="{EFEE250F-06D5-49EC-9210-850AD5B69DED}">
      <dgm:prSet/>
      <dgm:spPr/>
      <dgm:t>
        <a:bodyPr/>
        <a:lstStyle/>
        <a:p>
          <a:endParaRPr lang="en-US"/>
        </a:p>
      </dgm:t>
    </dgm:pt>
    <dgm:pt modelId="{3D9AAC25-192F-4638-B1FB-48C47E00DD74}" type="sibTrans" cxnId="{EFEE250F-06D5-49EC-9210-850AD5B69DED}">
      <dgm:prSet/>
      <dgm:spPr/>
      <dgm:t>
        <a:bodyPr/>
        <a:lstStyle/>
        <a:p>
          <a:endParaRPr lang="en-US"/>
        </a:p>
      </dgm:t>
    </dgm:pt>
    <dgm:pt modelId="{D6A54A30-D1DC-410F-8A34-62DAEEFC11F3}">
      <dgm:prSet/>
      <dgm:spPr/>
      <dgm:t>
        <a:bodyPr/>
        <a:lstStyle/>
        <a:p>
          <a:r>
            <a:rPr lang="en-GB"/>
            <a:t>June 16</a:t>
          </a:r>
          <a:r>
            <a:rPr lang="en-GB" baseline="30000"/>
            <a:t>th</a:t>
          </a:r>
          <a:r>
            <a:rPr lang="en-GB"/>
            <a:t> 17</a:t>
          </a:r>
          <a:r>
            <a:rPr lang="en-GB" baseline="30000"/>
            <a:t>th</a:t>
          </a:r>
          <a:endParaRPr lang="en-US"/>
        </a:p>
      </dgm:t>
    </dgm:pt>
    <dgm:pt modelId="{2F50276D-29C7-4B85-AADD-7B13117A4B9F}" type="parTrans" cxnId="{3677A070-B699-49AE-AC48-0C93A708659C}">
      <dgm:prSet/>
      <dgm:spPr/>
      <dgm:t>
        <a:bodyPr/>
        <a:lstStyle/>
        <a:p>
          <a:endParaRPr lang="en-US"/>
        </a:p>
      </dgm:t>
    </dgm:pt>
    <dgm:pt modelId="{9E7B678F-C3F7-476A-9DEC-63AF1CB0CAF1}" type="sibTrans" cxnId="{3677A070-B699-49AE-AC48-0C93A708659C}">
      <dgm:prSet/>
      <dgm:spPr/>
      <dgm:t>
        <a:bodyPr/>
        <a:lstStyle/>
        <a:p>
          <a:endParaRPr lang="en-US"/>
        </a:p>
      </dgm:t>
    </dgm:pt>
    <dgm:pt modelId="{F3DFA94A-42CA-4225-89FC-D352067C3EE6}">
      <dgm:prSet/>
      <dgm:spPr/>
      <dgm:t>
        <a:bodyPr/>
        <a:lstStyle/>
        <a:p>
          <a:r>
            <a:rPr lang="en-GB"/>
            <a:t>£750 plus VAT</a:t>
          </a:r>
          <a:endParaRPr lang="en-US" dirty="0"/>
        </a:p>
      </dgm:t>
    </dgm:pt>
    <dgm:pt modelId="{6F7C9BD2-6AB2-4573-B1DA-1FDC03C85EDD}" type="parTrans" cxnId="{37064097-66E3-448A-B901-5F3DD9BB46B4}">
      <dgm:prSet/>
      <dgm:spPr/>
      <dgm:t>
        <a:bodyPr/>
        <a:lstStyle/>
        <a:p>
          <a:endParaRPr lang="en-US"/>
        </a:p>
      </dgm:t>
    </dgm:pt>
    <dgm:pt modelId="{7A781B7C-270D-4654-ACBB-7F1F61A09FD2}" type="sibTrans" cxnId="{37064097-66E3-448A-B901-5F3DD9BB46B4}">
      <dgm:prSet/>
      <dgm:spPr/>
      <dgm:t>
        <a:bodyPr/>
        <a:lstStyle/>
        <a:p>
          <a:endParaRPr lang="en-US"/>
        </a:p>
      </dgm:t>
    </dgm:pt>
    <dgm:pt modelId="{7DC3D659-8D43-4E37-A26E-3D16A985D8A1}">
      <dgm:prSet/>
      <dgm:spPr/>
      <dgm:t>
        <a:bodyPr/>
        <a:lstStyle/>
        <a:p>
          <a:r>
            <a:rPr lang="en-GB"/>
            <a:t>50% off</a:t>
          </a:r>
          <a:endParaRPr lang="en-US"/>
        </a:p>
      </dgm:t>
    </dgm:pt>
    <dgm:pt modelId="{FA596FFE-E970-4FE7-BCBD-84DE261D18A9}" type="parTrans" cxnId="{C4F49A94-3503-4CD1-ACF1-D69D6AB8BC1C}">
      <dgm:prSet/>
      <dgm:spPr/>
      <dgm:t>
        <a:bodyPr/>
        <a:lstStyle/>
        <a:p>
          <a:endParaRPr lang="en-US"/>
        </a:p>
      </dgm:t>
    </dgm:pt>
    <dgm:pt modelId="{B359F8C1-521C-418C-B697-5A116D00D32D}" type="sibTrans" cxnId="{C4F49A94-3503-4CD1-ACF1-D69D6AB8BC1C}">
      <dgm:prSet/>
      <dgm:spPr/>
      <dgm:t>
        <a:bodyPr/>
        <a:lstStyle/>
        <a:p>
          <a:endParaRPr lang="en-US"/>
        </a:p>
      </dgm:t>
    </dgm:pt>
    <dgm:pt modelId="{2ADCAB37-AD42-4487-BC85-FB3B2E27E20E}">
      <dgm:prSet/>
      <dgm:spPr/>
      <dgm:t>
        <a:bodyPr/>
        <a:lstStyle/>
        <a:p>
          <a:r>
            <a:rPr lang="en-GB"/>
            <a:t>Use promo code </a:t>
          </a:r>
          <a:r>
            <a:rPr lang="en-GB" b="1" i="1"/>
            <a:t>SQLHOUR</a:t>
          </a:r>
          <a:endParaRPr lang="en-US"/>
        </a:p>
      </dgm:t>
    </dgm:pt>
    <dgm:pt modelId="{AC193A39-832F-471B-8C88-3A6481A686E0}" type="parTrans" cxnId="{376FD6C7-1D41-4DF0-B145-820BD6B6CACD}">
      <dgm:prSet/>
      <dgm:spPr/>
      <dgm:t>
        <a:bodyPr/>
        <a:lstStyle/>
        <a:p>
          <a:endParaRPr lang="en-US"/>
        </a:p>
      </dgm:t>
    </dgm:pt>
    <dgm:pt modelId="{14F881A2-1265-49D3-9C71-D4FD149C0EB1}" type="sibTrans" cxnId="{376FD6C7-1D41-4DF0-B145-820BD6B6CACD}">
      <dgm:prSet/>
      <dgm:spPr/>
      <dgm:t>
        <a:bodyPr/>
        <a:lstStyle/>
        <a:p>
          <a:endParaRPr lang="en-US"/>
        </a:p>
      </dgm:t>
    </dgm:pt>
    <dgm:pt modelId="{4E2430E1-E249-47E9-89D1-B3107C9BF6E4}">
      <dgm:prSet/>
      <dgm:spPr/>
      <dgm:t>
        <a:bodyPr/>
        <a:lstStyle/>
        <a:p>
          <a:r>
            <a:rPr lang="en-GB" b="1" i="1">
              <a:hlinkClick xmlns:r="http://schemas.openxmlformats.org/officeDocument/2006/relationships" r:id="rId1"/>
            </a:rPr>
            <a:t>info@gethynellis.com</a:t>
          </a:r>
          <a:r>
            <a:rPr lang="en-GB" b="1" i="1"/>
            <a:t> </a:t>
          </a:r>
          <a:endParaRPr lang="en-US"/>
        </a:p>
      </dgm:t>
    </dgm:pt>
    <dgm:pt modelId="{1DD34C6A-0257-454E-B1FE-F55F2240C994}" type="parTrans" cxnId="{42B467BA-0894-440C-BA0C-C3FCEB13EF81}">
      <dgm:prSet/>
      <dgm:spPr/>
      <dgm:t>
        <a:bodyPr/>
        <a:lstStyle/>
        <a:p>
          <a:endParaRPr lang="en-US"/>
        </a:p>
      </dgm:t>
    </dgm:pt>
    <dgm:pt modelId="{B099E8FE-7559-4BEA-B7B5-77510678ECE3}" type="sibTrans" cxnId="{42B467BA-0894-440C-BA0C-C3FCEB13EF81}">
      <dgm:prSet/>
      <dgm:spPr/>
      <dgm:t>
        <a:bodyPr/>
        <a:lstStyle/>
        <a:p>
          <a:endParaRPr lang="en-US"/>
        </a:p>
      </dgm:t>
    </dgm:pt>
    <dgm:pt modelId="{E8FB5BF8-740E-4BF6-9DFE-4CA17D1A8589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2"/>
            </a:rPr>
            <a:t>https://www.gethynellis.com/querying-data-with-microsoft-transact-sql-training-dp-080</a:t>
          </a:r>
          <a:r>
            <a:rPr lang="en-GB" dirty="0"/>
            <a:t> </a:t>
          </a:r>
        </a:p>
      </dgm:t>
    </dgm:pt>
    <dgm:pt modelId="{149D97DF-8203-41BC-99FB-E2636CDAF694}" type="parTrans" cxnId="{6846541C-F027-41C7-8E56-3EAFA9876525}">
      <dgm:prSet/>
      <dgm:spPr/>
      <dgm:t>
        <a:bodyPr/>
        <a:lstStyle/>
        <a:p>
          <a:endParaRPr lang="en-GB"/>
        </a:p>
      </dgm:t>
    </dgm:pt>
    <dgm:pt modelId="{8D6BFB2E-5EB8-41A1-932C-B2D832667667}" type="sibTrans" cxnId="{6846541C-F027-41C7-8E56-3EAFA9876525}">
      <dgm:prSet/>
      <dgm:spPr/>
      <dgm:t>
        <a:bodyPr/>
        <a:lstStyle/>
        <a:p>
          <a:endParaRPr lang="en-GB"/>
        </a:p>
      </dgm:t>
    </dgm:pt>
    <dgm:pt modelId="{2601F56D-EE3A-4285-A637-5443A5074C7C}" type="pres">
      <dgm:prSet presAssocID="{D625C307-2ECE-4F73-99D7-304A7CD3A50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BAE752-7195-490A-9019-04CB3CF023DC}" type="pres">
      <dgm:prSet presAssocID="{74357D7A-8F69-40EF-B94F-7C3A2DFAA007}" presName="root1" presStyleCnt="0"/>
      <dgm:spPr/>
    </dgm:pt>
    <dgm:pt modelId="{0F3D60B8-97F3-428D-9645-0C0763702ABF}" type="pres">
      <dgm:prSet presAssocID="{74357D7A-8F69-40EF-B94F-7C3A2DFAA007}" presName="LevelOneTextNode" presStyleLbl="node0" presStyleIdx="0" presStyleCnt="5">
        <dgm:presLayoutVars>
          <dgm:chPref val="3"/>
        </dgm:presLayoutVars>
      </dgm:prSet>
      <dgm:spPr/>
    </dgm:pt>
    <dgm:pt modelId="{721BD0AF-4BA9-4096-B539-E4D8F75125D9}" type="pres">
      <dgm:prSet presAssocID="{74357D7A-8F69-40EF-B94F-7C3A2DFAA007}" presName="level2hierChild" presStyleCnt="0"/>
      <dgm:spPr/>
    </dgm:pt>
    <dgm:pt modelId="{54C5B294-DC58-4F77-B66E-B348D3973606}" type="pres">
      <dgm:prSet presAssocID="{D6A54A30-D1DC-410F-8A34-62DAEEFC11F3}" presName="root1" presStyleCnt="0"/>
      <dgm:spPr/>
    </dgm:pt>
    <dgm:pt modelId="{E57BF0D8-2FD0-4D2D-809F-30D4C75BA692}" type="pres">
      <dgm:prSet presAssocID="{D6A54A30-D1DC-410F-8A34-62DAEEFC11F3}" presName="LevelOneTextNode" presStyleLbl="node0" presStyleIdx="1" presStyleCnt="5">
        <dgm:presLayoutVars>
          <dgm:chPref val="3"/>
        </dgm:presLayoutVars>
      </dgm:prSet>
      <dgm:spPr/>
    </dgm:pt>
    <dgm:pt modelId="{32783488-B4D5-45A7-8123-DA73D25222E9}" type="pres">
      <dgm:prSet presAssocID="{D6A54A30-D1DC-410F-8A34-62DAEEFC11F3}" presName="level2hierChild" presStyleCnt="0"/>
      <dgm:spPr/>
    </dgm:pt>
    <dgm:pt modelId="{163354EE-3483-4489-9DAF-66B934B61ED0}" type="pres">
      <dgm:prSet presAssocID="{F3DFA94A-42CA-4225-89FC-D352067C3EE6}" presName="root1" presStyleCnt="0"/>
      <dgm:spPr/>
    </dgm:pt>
    <dgm:pt modelId="{AB92D76C-9D0E-4E41-ADD3-192AA300AC43}" type="pres">
      <dgm:prSet presAssocID="{F3DFA94A-42CA-4225-89FC-D352067C3EE6}" presName="LevelOneTextNode" presStyleLbl="node0" presStyleIdx="2" presStyleCnt="5">
        <dgm:presLayoutVars>
          <dgm:chPref val="3"/>
        </dgm:presLayoutVars>
      </dgm:prSet>
      <dgm:spPr/>
    </dgm:pt>
    <dgm:pt modelId="{798A0D52-6E51-4824-9915-53210C8C5F86}" type="pres">
      <dgm:prSet presAssocID="{F3DFA94A-42CA-4225-89FC-D352067C3EE6}" presName="level2hierChild" presStyleCnt="0"/>
      <dgm:spPr/>
    </dgm:pt>
    <dgm:pt modelId="{4C46C394-A127-49C4-9035-DC18AB3F9B23}" type="pres">
      <dgm:prSet presAssocID="{FA596FFE-E970-4FE7-BCBD-84DE261D18A9}" presName="conn2-1" presStyleLbl="parChTrans1D2" presStyleIdx="0" presStyleCnt="2"/>
      <dgm:spPr/>
    </dgm:pt>
    <dgm:pt modelId="{CF271F2B-E749-4E66-91A6-033413AE11A0}" type="pres">
      <dgm:prSet presAssocID="{FA596FFE-E970-4FE7-BCBD-84DE261D18A9}" presName="connTx" presStyleLbl="parChTrans1D2" presStyleIdx="0" presStyleCnt="2"/>
      <dgm:spPr/>
    </dgm:pt>
    <dgm:pt modelId="{0F506BC8-F53E-41EB-A2D9-8BFAE8F25F46}" type="pres">
      <dgm:prSet presAssocID="{7DC3D659-8D43-4E37-A26E-3D16A985D8A1}" presName="root2" presStyleCnt="0"/>
      <dgm:spPr/>
    </dgm:pt>
    <dgm:pt modelId="{2794839F-41AA-4500-B250-A6E4E82F4007}" type="pres">
      <dgm:prSet presAssocID="{7DC3D659-8D43-4E37-A26E-3D16A985D8A1}" presName="LevelTwoTextNode" presStyleLbl="node2" presStyleIdx="0" presStyleCnt="2">
        <dgm:presLayoutVars>
          <dgm:chPref val="3"/>
        </dgm:presLayoutVars>
      </dgm:prSet>
      <dgm:spPr/>
    </dgm:pt>
    <dgm:pt modelId="{7C59C6D9-1601-4F22-B714-92FEECD07EF7}" type="pres">
      <dgm:prSet presAssocID="{7DC3D659-8D43-4E37-A26E-3D16A985D8A1}" presName="level3hierChild" presStyleCnt="0"/>
      <dgm:spPr/>
    </dgm:pt>
    <dgm:pt modelId="{61D3A737-54BB-4077-83DD-81D4ABD02C6C}" type="pres">
      <dgm:prSet presAssocID="{AC193A39-832F-471B-8C88-3A6481A686E0}" presName="conn2-1" presStyleLbl="parChTrans1D2" presStyleIdx="1" presStyleCnt="2"/>
      <dgm:spPr/>
    </dgm:pt>
    <dgm:pt modelId="{C8FBE5A3-FF9E-4A28-939F-4E62BB54949A}" type="pres">
      <dgm:prSet presAssocID="{AC193A39-832F-471B-8C88-3A6481A686E0}" presName="connTx" presStyleLbl="parChTrans1D2" presStyleIdx="1" presStyleCnt="2"/>
      <dgm:spPr/>
    </dgm:pt>
    <dgm:pt modelId="{9BE9B65D-5087-47A1-8DD9-DCBF32A01450}" type="pres">
      <dgm:prSet presAssocID="{2ADCAB37-AD42-4487-BC85-FB3B2E27E20E}" presName="root2" presStyleCnt="0"/>
      <dgm:spPr/>
    </dgm:pt>
    <dgm:pt modelId="{95CF9017-5265-4DC0-8E20-27793341B5D3}" type="pres">
      <dgm:prSet presAssocID="{2ADCAB37-AD42-4487-BC85-FB3B2E27E20E}" presName="LevelTwoTextNode" presStyleLbl="node2" presStyleIdx="1" presStyleCnt="2">
        <dgm:presLayoutVars>
          <dgm:chPref val="3"/>
        </dgm:presLayoutVars>
      </dgm:prSet>
      <dgm:spPr/>
    </dgm:pt>
    <dgm:pt modelId="{8E9EAC7D-5A46-4D84-A2BC-F24F8361D838}" type="pres">
      <dgm:prSet presAssocID="{2ADCAB37-AD42-4487-BC85-FB3B2E27E20E}" presName="level3hierChild" presStyleCnt="0"/>
      <dgm:spPr/>
    </dgm:pt>
    <dgm:pt modelId="{4D789D7B-43A6-4F49-82A3-7CB502ABDC35}" type="pres">
      <dgm:prSet presAssocID="{4E2430E1-E249-47E9-89D1-B3107C9BF6E4}" presName="root1" presStyleCnt="0"/>
      <dgm:spPr/>
    </dgm:pt>
    <dgm:pt modelId="{05B3B8A8-8A84-49E6-9E49-34AB096C6D19}" type="pres">
      <dgm:prSet presAssocID="{4E2430E1-E249-47E9-89D1-B3107C9BF6E4}" presName="LevelOneTextNode" presStyleLbl="node0" presStyleIdx="3" presStyleCnt="5">
        <dgm:presLayoutVars>
          <dgm:chPref val="3"/>
        </dgm:presLayoutVars>
      </dgm:prSet>
      <dgm:spPr/>
    </dgm:pt>
    <dgm:pt modelId="{9F73F248-3AFB-43FF-9BEE-A630694AEA02}" type="pres">
      <dgm:prSet presAssocID="{4E2430E1-E249-47E9-89D1-B3107C9BF6E4}" presName="level2hierChild" presStyleCnt="0"/>
      <dgm:spPr/>
    </dgm:pt>
    <dgm:pt modelId="{04D049BC-63CB-4508-B4D1-8BCE09F24821}" type="pres">
      <dgm:prSet presAssocID="{E8FB5BF8-740E-4BF6-9DFE-4CA17D1A8589}" presName="root1" presStyleCnt="0"/>
      <dgm:spPr/>
    </dgm:pt>
    <dgm:pt modelId="{6412E411-AB26-4333-BF82-7807811439FE}" type="pres">
      <dgm:prSet presAssocID="{E8FB5BF8-740E-4BF6-9DFE-4CA17D1A8589}" presName="LevelOneTextNode" presStyleLbl="node0" presStyleIdx="4" presStyleCnt="5">
        <dgm:presLayoutVars>
          <dgm:chPref val="3"/>
        </dgm:presLayoutVars>
      </dgm:prSet>
      <dgm:spPr/>
    </dgm:pt>
    <dgm:pt modelId="{6E634A9D-ECBF-490D-AC12-C342780FDA43}" type="pres">
      <dgm:prSet presAssocID="{E8FB5BF8-740E-4BF6-9DFE-4CA17D1A8589}" presName="level2hierChild" presStyleCnt="0"/>
      <dgm:spPr/>
    </dgm:pt>
  </dgm:ptLst>
  <dgm:cxnLst>
    <dgm:cxn modelId="{CEDDC301-14E4-4DA7-A82F-FF49D811C5F3}" type="presOf" srcId="{FA596FFE-E970-4FE7-BCBD-84DE261D18A9}" destId="{4C46C394-A127-49C4-9035-DC18AB3F9B23}" srcOrd="0" destOrd="0" presId="urn:microsoft.com/office/officeart/2005/8/layout/hierarchy2"/>
    <dgm:cxn modelId="{EFEE250F-06D5-49EC-9210-850AD5B69DED}" srcId="{D625C307-2ECE-4F73-99D7-304A7CD3A506}" destId="{74357D7A-8F69-40EF-B94F-7C3A2DFAA007}" srcOrd="0" destOrd="0" parTransId="{D98ABB2B-3F7F-471F-9998-5D3F2D054CD1}" sibTransId="{3D9AAC25-192F-4638-B1FB-48C47E00DD74}"/>
    <dgm:cxn modelId="{DBFC2C11-6323-497F-B3EC-FFFEE11C28B6}" type="presOf" srcId="{AC193A39-832F-471B-8C88-3A6481A686E0}" destId="{61D3A737-54BB-4077-83DD-81D4ABD02C6C}" srcOrd="0" destOrd="0" presId="urn:microsoft.com/office/officeart/2005/8/layout/hierarchy2"/>
    <dgm:cxn modelId="{D2BFC412-2783-4BB1-AB1F-6EFFBD8EEEA4}" type="presOf" srcId="{4E2430E1-E249-47E9-89D1-B3107C9BF6E4}" destId="{05B3B8A8-8A84-49E6-9E49-34AB096C6D19}" srcOrd="0" destOrd="0" presId="urn:microsoft.com/office/officeart/2005/8/layout/hierarchy2"/>
    <dgm:cxn modelId="{6846541C-F027-41C7-8E56-3EAFA9876525}" srcId="{D625C307-2ECE-4F73-99D7-304A7CD3A506}" destId="{E8FB5BF8-740E-4BF6-9DFE-4CA17D1A8589}" srcOrd="4" destOrd="0" parTransId="{149D97DF-8203-41BC-99FB-E2636CDAF694}" sibTransId="{8D6BFB2E-5EB8-41A1-932C-B2D832667667}"/>
    <dgm:cxn modelId="{C1566B2D-CB3C-49EC-BDE7-A79E6DDB7A32}" type="presOf" srcId="{E8FB5BF8-740E-4BF6-9DFE-4CA17D1A8589}" destId="{6412E411-AB26-4333-BF82-7807811439FE}" srcOrd="0" destOrd="0" presId="urn:microsoft.com/office/officeart/2005/8/layout/hierarchy2"/>
    <dgm:cxn modelId="{FBF06636-1DE3-4DC8-9C78-4531271C506D}" type="presOf" srcId="{FA596FFE-E970-4FE7-BCBD-84DE261D18A9}" destId="{CF271F2B-E749-4E66-91A6-033413AE11A0}" srcOrd="1" destOrd="0" presId="urn:microsoft.com/office/officeart/2005/8/layout/hierarchy2"/>
    <dgm:cxn modelId="{3677A070-B699-49AE-AC48-0C93A708659C}" srcId="{D625C307-2ECE-4F73-99D7-304A7CD3A506}" destId="{D6A54A30-D1DC-410F-8A34-62DAEEFC11F3}" srcOrd="1" destOrd="0" parTransId="{2F50276D-29C7-4B85-AADD-7B13117A4B9F}" sibTransId="{9E7B678F-C3F7-476A-9DEC-63AF1CB0CAF1}"/>
    <dgm:cxn modelId="{3FC88656-D6DC-438A-9A43-924B5DE60550}" type="presOf" srcId="{AC193A39-832F-471B-8C88-3A6481A686E0}" destId="{C8FBE5A3-FF9E-4A28-939F-4E62BB54949A}" srcOrd="1" destOrd="0" presId="urn:microsoft.com/office/officeart/2005/8/layout/hierarchy2"/>
    <dgm:cxn modelId="{61CCA185-DC19-4687-A8F2-1568ED53FA3E}" type="presOf" srcId="{D6A54A30-D1DC-410F-8A34-62DAEEFC11F3}" destId="{E57BF0D8-2FD0-4D2D-809F-30D4C75BA692}" srcOrd="0" destOrd="0" presId="urn:microsoft.com/office/officeart/2005/8/layout/hierarchy2"/>
    <dgm:cxn modelId="{C4F49A94-3503-4CD1-ACF1-D69D6AB8BC1C}" srcId="{F3DFA94A-42CA-4225-89FC-D352067C3EE6}" destId="{7DC3D659-8D43-4E37-A26E-3D16A985D8A1}" srcOrd="0" destOrd="0" parTransId="{FA596FFE-E970-4FE7-BCBD-84DE261D18A9}" sibTransId="{B359F8C1-521C-418C-B697-5A116D00D32D}"/>
    <dgm:cxn modelId="{37064097-66E3-448A-B901-5F3DD9BB46B4}" srcId="{D625C307-2ECE-4F73-99D7-304A7CD3A506}" destId="{F3DFA94A-42CA-4225-89FC-D352067C3EE6}" srcOrd="2" destOrd="0" parTransId="{6F7C9BD2-6AB2-4573-B1DA-1FDC03C85EDD}" sibTransId="{7A781B7C-270D-4654-ACBB-7F1F61A09FD2}"/>
    <dgm:cxn modelId="{806A9E99-E9E6-4660-8B60-795F61717360}" type="presOf" srcId="{7DC3D659-8D43-4E37-A26E-3D16A985D8A1}" destId="{2794839F-41AA-4500-B250-A6E4E82F4007}" srcOrd="0" destOrd="0" presId="urn:microsoft.com/office/officeart/2005/8/layout/hierarchy2"/>
    <dgm:cxn modelId="{871C6AA3-3DF0-4A55-B16B-61358270FD3C}" type="presOf" srcId="{D625C307-2ECE-4F73-99D7-304A7CD3A506}" destId="{2601F56D-EE3A-4285-A637-5443A5074C7C}" srcOrd="0" destOrd="0" presId="urn:microsoft.com/office/officeart/2005/8/layout/hierarchy2"/>
    <dgm:cxn modelId="{BB4BEEAD-CA02-429C-94B6-EFEA0A8AB65F}" type="presOf" srcId="{2ADCAB37-AD42-4487-BC85-FB3B2E27E20E}" destId="{95CF9017-5265-4DC0-8E20-27793341B5D3}" srcOrd="0" destOrd="0" presId="urn:microsoft.com/office/officeart/2005/8/layout/hierarchy2"/>
    <dgm:cxn modelId="{431AF7B1-8B63-43B3-B01C-8E9F8EF9261C}" type="presOf" srcId="{F3DFA94A-42CA-4225-89FC-D352067C3EE6}" destId="{AB92D76C-9D0E-4E41-ADD3-192AA300AC43}" srcOrd="0" destOrd="0" presId="urn:microsoft.com/office/officeart/2005/8/layout/hierarchy2"/>
    <dgm:cxn modelId="{74A20FB4-CA32-4AD9-BCA0-D5603F05A865}" type="presOf" srcId="{74357D7A-8F69-40EF-B94F-7C3A2DFAA007}" destId="{0F3D60B8-97F3-428D-9645-0C0763702ABF}" srcOrd="0" destOrd="0" presId="urn:microsoft.com/office/officeart/2005/8/layout/hierarchy2"/>
    <dgm:cxn modelId="{42B467BA-0894-440C-BA0C-C3FCEB13EF81}" srcId="{D625C307-2ECE-4F73-99D7-304A7CD3A506}" destId="{4E2430E1-E249-47E9-89D1-B3107C9BF6E4}" srcOrd="3" destOrd="0" parTransId="{1DD34C6A-0257-454E-B1FE-F55F2240C994}" sibTransId="{B099E8FE-7559-4BEA-B7B5-77510678ECE3}"/>
    <dgm:cxn modelId="{376FD6C7-1D41-4DF0-B145-820BD6B6CACD}" srcId="{F3DFA94A-42CA-4225-89FC-D352067C3EE6}" destId="{2ADCAB37-AD42-4487-BC85-FB3B2E27E20E}" srcOrd="1" destOrd="0" parTransId="{AC193A39-832F-471B-8C88-3A6481A686E0}" sibTransId="{14F881A2-1265-49D3-9C71-D4FD149C0EB1}"/>
    <dgm:cxn modelId="{F07DBBD6-8130-437B-BE7A-93452A139058}" type="presParOf" srcId="{2601F56D-EE3A-4285-A637-5443A5074C7C}" destId="{33BAE752-7195-490A-9019-04CB3CF023DC}" srcOrd="0" destOrd="0" presId="urn:microsoft.com/office/officeart/2005/8/layout/hierarchy2"/>
    <dgm:cxn modelId="{AF485025-3325-4BB1-8C6C-D9AB1037A9B6}" type="presParOf" srcId="{33BAE752-7195-490A-9019-04CB3CF023DC}" destId="{0F3D60B8-97F3-428D-9645-0C0763702ABF}" srcOrd="0" destOrd="0" presId="urn:microsoft.com/office/officeart/2005/8/layout/hierarchy2"/>
    <dgm:cxn modelId="{9C2E9A8C-EFCC-4B4E-AFDF-8FCB9D246603}" type="presParOf" srcId="{33BAE752-7195-490A-9019-04CB3CF023DC}" destId="{721BD0AF-4BA9-4096-B539-E4D8F75125D9}" srcOrd="1" destOrd="0" presId="urn:microsoft.com/office/officeart/2005/8/layout/hierarchy2"/>
    <dgm:cxn modelId="{6B79EF0F-5D4C-4085-B23D-21E6F516E38E}" type="presParOf" srcId="{2601F56D-EE3A-4285-A637-5443A5074C7C}" destId="{54C5B294-DC58-4F77-B66E-B348D3973606}" srcOrd="1" destOrd="0" presId="urn:microsoft.com/office/officeart/2005/8/layout/hierarchy2"/>
    <dgm:cxn modelId="{E3A3AAAD-52DC-446C-A4CA-982111D6AE10}" type="presParOf" srcId="{54C5B294-DC58-4F77-B66E-B348D3973606}" destId="{E57BF0D8-2FD0-4D2D-809F-30D4C75BA692}" srcOrd="0" destOrd="0" presId="urn:microsoft.com/office/officeart/2005/8/layout/hierarchy2"/>
    <dgm:cxn modelId="{E18FA36E-CA89-4F24-A76A-696C38B93653}" type="presParOf" srcId="{54C5B294-DC58-4F77-B66E-B348D3973606}" destId="{32783488-B4D5-45A7-8123-DA73D25222E9}" srcOrd="1" destOrd="0" presId="urn:microsoft.com/office/officeart/2005/8/layout/hierarchy2"/>
    <dgm:cxn modelId="{C201EFAA-040F-40C9-8C34-B1BAA5700D3B}" type="presParOf" srcId="{2601F56D-EE3A-4285-A637-5443A5074C7C}" destId="{163354EE-3483-4489-9DAF-66B934B61ED0}" srcOrd="2" destOrd="0" presId="urn:microsoft.com/office/officeart/2005/8/layout/hierarchy2"/>
    <dgm:cxn modelId="{14F04429-2FEE-418A-8C81-13148FC0808F}" type="presParOf" srcId="{163354EE-3483-4489-9DAF-66B934B61ED0}" destId="{AB92D76C-9D0E-4E41-ADD3-192AA300AC43}" srcOrd="0" destOrd="0" presId="urn:microsoft.com/office/officeart/2005/8/layout/hierarchy2"/>
    <dgm:cxn modelId="{66D3143E-1284-44E9-B08A-83FB20BACC8F}" type="presParOf" srcId="{163354EE-3483-4489-9DAF-66B934B61ED0}" destId="{798A0D52-6E51-4824-9915-53210C8C5F86}" srcOrd="1" destOrd="0" presId="urn:microsoft.com/office/officeart/2005/8/layout/hierarchy2"/>
    <dgm:cxn modelId="{83B4D4C9-3C30-4982-9FDD-3D3F3B93ECCF}" type="presParOf" srcId="{798A0D52-6E51-4824-9915-53210C8C5F86}" destId="{4C46C394-A127-49C4-9035-DC18AB3F9B23}" srcOrd="0" destOrd="0" presId="urn:microsoft.com/office/officeart/2005/8/layout/hierarchy2"/>
    <dgm:cxn modelId="{CC157D37-E8B5-45F1-B0B1-2B010BE70588}" type="presParOf" srcId="{4C46C394-A127-49C4-9035-DC18AB3F9B23}" destId="{CF271F2B-E749-4E66-91A6-033413AE11A0}" srcOrd="0" destOrd="0" presId="urn:microsoft.com/office/officeart/2005/8/layout/hierarchy2"/>
    <dgm:cxn modelId="{F1C9EA48-27F2-4435-9199-F8EB354C319F}" type="presParOf" srcId="{798A0D52-6E51-4824-9915-53210C8C5F86}" destId="{0F506BC8-F53E-41EB-A2D9-8BFAE8F25F46}" srcOrd="1" destOrd="0" presId="urn:microsoft.com/office/officeart/2005/8/layout/hierarchy2"/>
    <dgm:cxn modelId="{660A4295-3DD4-4432-B099-F0BD0C7CCCEA}" type="presParOf" srcId="{0F506BC8-F53E-41EB-A2D9-8BFAE8F25F46}" destId="{2794839F-41AA-4500-B250-A6E4E82F4007}" srcOrd="0" destOrd="0" presId="urn:microsoft.com/office/officeart/2005/8/layout/hierarchy2"/>
    <dgm:cxn modelId="{5E2483A3-0D9C-452D-A8AE-4C9234AA2FE8}" type="presParOf" srcId="{0F506BC8-F53E-41EB-A2D9-8BFAE8F25F46}" destId="{7C59C6D9-1601-4F22-B714-92FEECD07EF7}" srcOrd="1" destOrd="0" presId="urn:microsoft.com/office/officeart/2005/8/layout/hierarchy2"/>
    <dgm:cxn modelId="{8F9228CE-DB69-4A7F-A7EA-AFAB0D5853B2}" type="presParOf" srcId="{798A0D52-6E51-4824-9915-53210C8C5F86}" destId="{61D3A737-54BB-4077-83DD-81D4ABD02C6C}" srcOrd="2" destOrd="0" presId="urn:microsoft.com/office/officeart/2005/8/layout/hierarchy2"/>
    <dgm:cxn modelId="{3124EE5A-0051-4044-9EA4-5A070D9F5E0A}" type="presParOf" srcId="{61D3A737-54BB-4077-83DD-81D4ABD02C6C}" destId="{C8FBE5A3-FF9E-4A28-939F-4E62BB54949A}" srcOrd="0" destOrd="0" presId="urn:microsoft.com/office/officeart/2005/8/layout/hierarchy2"/>
    <dgm:cxn modelId="{26FC5404-0E39-40CF-A8DB-C6031EF783C9}" type="presParOf" srcId="{798A0D52-6E51-4824-9915-53210C8C5F86}" destId="{9BE9B65D-5087-47A1-8DD9-DCBF32A01450}" srcOrd="3" destOrd="0" presId="urn:microsoft.com/office/officeart/2005/8/layout/hierarchy2"/>
    <dgm:cxn modelId="{4E7F01C7-E678-4C80-A32F-49FF44AA1DA9}" type="presParOf" srcId="{9BE9B65D-5087-47A1-8DD9-DCBF32A01450}" destId="{95CF9017-5265-4DC0-8E20-27793341B5D3}" srcOrd="0" destOrd="0" presId="urn:microsoft.com/office/officeart/2005/8/layout/hierarchy2"/>
    <dgm:cxn modelId="{598841FC-BCD4-46E7-86C4-9EB9A51D61B8}" type="presParOf" srcId="{9BE9B65D-5087-47A1-8DD9-DCBF32A01450}" destId="{8E9EAC7D-5A46-4D84-A2BC-F24F8361D838}" srcOrd="1" destOrd="0" presId="urn:microsoft.com/office/officeart/2005/8/layout/hierarchy2"/>
    <dgm:cxn modelId="{DD0AD6CC-733D-4E8E-8021-E516AB32E428}" type="presParOf" srcId="{2601F56D-EE3A-4285-A637-5443A5074C7C}" destId="{4D789D7B-43A6-4F49-82A3-7CB502ABDC35}" srcOrd="3" destOrd="0" presId="urn:microsoft.com/office/officeart/2005/8/layout/hierarchy2"/>
    <dgm:cxn modelId="{1F8A2631-6AE2-43D1-8654-D01B3BBA8086}" type="presParOf" srcId="{4D789D7B-43A6-4F49-82A3-7CB502ABDC35}" destId="{05B3B8A8-8A84-49E6-9E49-34AB096C6D19}" srcOrd="0" destOrd="0" presId="urn:microsoft.com/office/officeart/2005/8/layout/hierarchy2"/>
    <dgm:cxn modelId="{AA3A1F73-4F6E-48ED-8838-634E29A3347F}" type="presParOf" srcId="{4D789D7B-43A6-4F49-82A3-7CB502ABDC35}" destId="{9F73F248-3AFB-43FF-9BEE-A630694AEA02}" srcOrd="1" destOrd="0" presId="urn:microsoft.com/office/officeart/2005/8/layout/hierarchy2"/>
    <dgm:cxn modelId="{D604BC9B-1CB6-4400-AB09-37DC29FAA471}" type="presParOf" srcId="{2601F56D-EE3A-4285-A637-5443A5074C7C}" destId="{04D049BC-63CB-4508-B4D1-8BCE09F24821}" srcOrd="4" destOrd="0" presId="urn:microsoft.com/office/officeart/2005/8/layout/hierarchy2"/>
    <dgm:cxn modelId="{CB13D8AB-184E-48BE-B3A9-40AD8EB95E53}" type="presParOf" srcId="{04D049BC-63CB-4508-B4D1-8BCE09F24821}" destId="{6412E411-AB26-4333-BF82-7807811439FE}" srcOrd="0" destOrd="0" presId="urn:microsoft.com/office/officeart/2005/8/layout/hierarchy2"/>
    <dgm:cxn modelId="{B752E4FC-AB1D-458E-AF3A-3266B6F82C62}" type="presParOf" srcId="{04D049BC-63CB-4508-B4D1-8BCE09F24821}" destId="{6E634A9D-ECBF-490D-AC12-C342780FDA4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4229-1935-4938-A72C-B9AE1A0B2BA9}">
      <dsp:nvSpPr>
        <dsp:cNvPr id="0" name=""/>
        <dsp:cNvSpPr/>
      </dsp:nvSpPr>
      <dsp:spPr>
        <a:xfrm>
          <a:off x="6003" y="20628"/>
          <a:ext cx="3513117" cy="140524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So you want to write SQL queries, where do you start?</a:t>
          </a:r>
          <a:endParaRPr lang="en-US" sz="2400" kern="1200"/>
        </a:p>
      </dsp:txBody>
      <dsp:txXfrm>
        <a:off x="708627" y="20628"/>
        <a:ext cx="2107870" cy="1405247"/>
      </dsp:txXfrm>
    </dsp:sp>
    <dsp:sp modelId="{BCFFCE27-6125-424E-8785-C23932092B43}">
      <dsp:nvSpPr>
        <dsp:cNvPr id="0" name=""/>
        <dsp:cNvSpPr/>
      </dsp:nvSpPr>
      <dsp:spPr>
        <a:xfrm>
          <a:off x="3303121" y="20628"/>
          <a:ext cx="3513117" cy="1405247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Some useful free resources</a:t>
          </a:r>
          <a:endParaRPr lang="en-US" sz="2400" kern="1200"/>
        </a:p>
      </dsp:txBody>
      <dsp:txXfrm>
        <a:off x="4005745" y="20628"/>
        <a:ext cx="2107870" cy="1405247"/>
      </dsp:txXfrm>
    </dsp:sp>
    <dsp:sp modelId="{35BD9416-4B90-42A1-9890-66A495F8AAA9}">
      <dsp:nvSpPr>
        <dsp:cNvPr id="0" name=""/>
        <dsp:cNvSpPr/>
      </dsp:nvSpPr>
      <dsp:spPr>
        <a:xfrm>
          <a:off x="3303121" y="1601531"/>
          <a:ext cx="2810494" cy="194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W3Shools.com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Websites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Forums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Practice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Webinars </a:t>
          </a:r>
          <a:endParaRPr lang="en-US" sz="2400" kern="1200"/>
        </a:p>
      </dsp:txBody>
      <dsp:txXfrm>
        <a:off x="3303121" y="1601531"/>
        <a:ext cx="2810494" cy="1944000"/>
      </dsp:txXfrm>
    </dsp:sp>
    <dsp:sp modelId="{352C852F-2F82-4CC1-8F15-9B8ED526F3F1}">
      <dsp:nvSpPr>
        <dsp:cNvPr id="0" name=""/>
        <dsp:cNvSpPr/>
      </dsp:nvSpPr>
      <dsp:spPr>
        <a:xfrm>
          <a:off x="6600238" y="20628"/>
          <a:ext cx="3513117" cy="1405247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Some useful paid for resources</a:t>
          </a:r>
          <a:endParaRPr lang="en-US" sz="2400" kern="1200"/>
        </a:p>
      </dsp:txBody>
      <dsp:txXfrm>
        <a:off x="7302862" y="20628"/>
        <a:ext cx="2107870" cy="1405247"/>
      </dsp:txXfrm>
    </dsp:sp>
    <dsp:sp modelId="{7EC039D0-87E9-46E8-993D-7B9708119086}">
      <dsp:nvSpPr>
        <dsp:cNvPr id="0" name=""/>
        <dsp:cNvSpPr/>
      </dsp:nvSpPr>
      <dsp:spPr>
        <a:xfrm>
          <a:off x="6600238" y="1601531"/>
          <a:ext cx="2810494" cy="194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Books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Training Courses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DP-080</a:t>
          </a:r>
          <a:endParaRPr lang="en-US" sz="2400" kern="1200" dirty="0"/>
        </a:p>
      </dsp:txBody>
      <dsp:txXfrm>
        <a:off x="6600238" y="1601531"/>
        <a:ext cx="2810494" cy="194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D60B8-97F3-428D-9645-0C0763702ABF}">
      <dsp:nvSpPr>
        <dsp:cNvPr id="0" name=""/>
        <dsp:cNvSpPr/>
      </dsp:nvSpPr>
      <dsp:spPr>
        <a:xfrm>
          <a:off x="3394033" y="1274"/>
          <a:ext cx="1553138" cy="7765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/>
            <a:t>Querying Data with Microsoft Transact-SQL (DP-080)</a:t>
          </a:r>
          <a:endParaRPr lang="en-US" sz="700" kern="1200"/>
        </a:p>
      </dsp:txBody>
      <dsp:txXfrm>
        <a:off x="3416778" y="24019"/>
        <a:ext cx="1507648" cy="731079"/>
      </dsp:txXfrm>
    </dsp:sp>
    <dsp:sp modelId="{E57BF0D8-2FD0-4D2D-809F-30D4C75BA692}">
      <dsp:nvSpPr>
        <dsp:cNvPr id="0" name=""/>
        <dsp:cNvSpPr/>
      </dsp:nvSpPr>
      <dsp:spPr>
        <a:xfrm>
          <a:off x="3394033" y="894329"/>
          <a:ext cx="1553138" cy="7765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/>
            <a:t>June 16</a:t>
          </a:r>
          <a:r>
            <a:rPr lang="en-GB" sz="700" kern="1200" baseline="30000"/>
            <a:t>th</a:t>
          </a:r>
          <a:r>
            <a:rPr lang="en-GB" sz="700" kern="1200"/>
            <a:t> 17</a:t>
          </a:r>
          <a:r>
            <a:rPr lang="en-GB" sz="700" kern="1200" baseline="30000"/>
            <a:t>th</a:t>
          </a:r>
          <a:endParaRPr lang="en-US" sz="700" kern="1200"/>
        </a:p>
      </dsp:txBody>
      <dsp:txXfrm>
        <a:off x="3416778" y="917074"/>
        <a:ext cx="1507648" cy="731079"/>
      </dsp:txXfrm>
    </dsp:sp>
    <dsp:sp modelId="{AB92D76C-9D0E-4E41-ADD3-192AA300AC43}">
      <dsp:nvSpPr>
        <dsp:cNvPr id="0" name=""/>
        <dsp:cNvSpPr/>
      </dsp:nvSpPr>
      <dsp:spPr>
        <a:xfrm>
          <a:off x="3394033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/>
            <a:t>£750 plus VAT</a:t>
          </a:r>
          <a:endParaRPr lang="en-US" sz="700" kern="1200" dirty="0"/>
        </a:p>
      </dsp:txBody>
      <dsp:txXfrm>
        <a:off x="3416778" y="1810129"/>
        <a:ext cx="1507648" cy="731079"/>
      </dsp:txXfrm>
    </dsp:sp>
    <dsp:sp modelId="{4C46C394-A127-49C4-9035-DC18AB3F9B23}">
      <dsp:nvSpPr>
        <dsp:cNvPr id="0" name=""/>
        <dsp:cNvSpPr/>
      </dsp:nvSpPr>
      <dsp:spPr>
        <a:xfrm rot="19457599">
          <a:off x="4875260" y="1936343"/>
          <a:ext cx="7650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5078" y="1606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8673" y="1933278"/>
        <a:ext cx="38253" cy="38253"/>
      </dsp:txXfrm>
    </dsp:sp>
    <dsp:sp modelId="{2794839F-41AA-4500-B250-A6E4E82F4007}">
      <dsp:nvSpPr>
        <dsp:cNvPr id="0" name=""/>
        <dsp:cNvSpPr/>
      </dsp:nvSpPr>
      <dsp:spPr>
        <a:xfrm>
          <a:off x="5568427" y="1340856"/>
          <a:ext cx="1553138" cy="7765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/>
            <a:t>50% off</a:t>
          </a:r>
          <a:endParaRPr lang="en-US" sz="700" kern="1200"/>
        </a:p>
      </dsp:txBody>
      <dsp:txXfrm>
        <a:off x="5591172" y="1363601"/>
        <a:ext cx="1507648" cy="731079"/>
      </dsp:txXfrm>
    </dsp:sp>
    <dsp:sp modelId="{61D3A737-54BB-4077-83DD-81D4ABD02C6C}">
      <dsp:nvSpPr>
        <dsp:cNvPr id="0" name=""/>
        <dsp:cNvSpPr/>
      </dsp:nvSpPr>
      <dsp:spPr>
        <a:xfrm rot="2142401">
          <a:off x="4875260" y="2382870"/>
          <a:ext cx="7650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5078" y="1606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8673" y="2379805"/>
        <a:ext cx="38253" cy="38253"/>
      </dsp:txXfrm>
    </dsp:sp>
    <dsp:sp modelId="{95CF9017-5265-4DC0-8E20-27793341B5D3}">
      <dsp:nvSpPr>
        <dsp:cNvPr id="0" name=""/>
        <dsp:cNvSpPr/>
      </dsp:nvSpPr>
      <dsp:spPr>
        <a:xfrm>
          <a:off x="5568427" y="2233911"/>
          <a:ext cx="1553138" cy="7765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/>
            <a:t>Use promo code </a:t>
          </a:r>
          <a:r>
            <a:rPr lang="en-GB" sz="700" b="1" i="1" kern="1200"/>
            <a:t>SQLHOUR</a:t>
          </a:r>
          <a:endParaRPr lang="en-US" sz="700" kern="1200"/>
        </a:p>
      </dsp:txBody>
      <dsp:txXfrm>
        <a:off x="5591172" y="2256656"/>
        <a:ext cx="1507648" cy="731079"/>
      </dsp:txXfrm>
    </dsp:sp>
    <dsp:sp modelId="{05B3B8A8-8A84-49E6-9E49-34AB096C6D19}">
      <dsp:nvSpPr>
        <dsp:cNvPr id="0" name=""/>
        <dsp:cNvSpPr/>
      </dsp:nvSpPr>
      <dsp:spPr>
        <a:xfrm>
          <a:off x="3394033" y="2680439"/>
          <a:ext cx="1553138" cy="7765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b="1" i="1" kern="1200">
              <a:hlinkClick xmlns:r="http://schemas.openxmlformats.org/officeDocument/2006/relationships" r:id="rId1"/>
            </a:rPr>
            <a:t>info@gethynellis.com</a:t>
          </a:r>
          <a:r>
            <a:rPr lang="en-GB" sz="700" b="1" i="1" kern="1200"/>
            <a:t> </a:t>
          </a:r>
          <a:endParaRPr lang="en-US" sz="700" kern="1200"/>
        </a:p>
      </dsp:txBody>
      <dsp:txXfrm>
        <a:off x="3416778" y="2703184"/>
        <a:ext cx="1507648" cy="731079"/>
      </dsp:txXfrm>
    </dsp:sp>
    <dsp:sp modelId="{6412E411-AB26-4333-BF82-7807811439FE}">
      <dsp:nvSpPr>
        <dsp:cNvPr id="0" name=""/>
        <dsp:cNvSpPr/>
      </dsp:nvSpPr>
      <dsp:spPr>
        <a:xfrm>
          <a:off x="3394033" y="3573493"/>
          <a:ext cx="1553138" cy="7765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>
              <a:hlinkClick xmlns:r="http://schemas.openxmlformats.org/officeDocument/2006/relationships" r:id="rId2"/>
            </a:rPr>
            <a:t>https://www.gethynellis.com/querying-data-with-microsoft-transact-sql-training-dp-080</a:t>
          </a:r>
          <a:r>
            <a:rPr lang="en-GB" sz="700" kern="1200" dirty="0"/>
            <a:t> </a:t>
          </a:r>
        </a:p>
      </dsp:txBody>
      <dsp:txXfrm>
        <a:off x="3416778" y="3596238"/>
        <a:ext cx="1507648" cy="731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F8BAF-A948-47C2-B1DF-D16607443D61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ECE48-11E5-4FE3-8C0F-7ABEE01ED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1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ECE48-11E5-4FE3-8C0F-7ABEE01ED9A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050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ECE48-11E5-4FE3-8C0F-7ABEE01ED9A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41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ECE48-11E5-4FE3-8C0F-7ABEE01ED9A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551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ECE48-11E5-4FE3-8C0F-7ABEE01ED9A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78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ECE48-11E5-4FE3-8C0F-7ABEE01ED9A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889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ECE48-11E5-4FE3-8C0F-7ABEE01ED9A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167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ECE48-11E5-4FE3-8C0F-7ABEE01ED9A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838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ECE48-11E5-4FE3-8C0F-7ABEE01ED9A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94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ECE48-11E5-4FE3-8C0F-7ABEE01ED9A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476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813F-D090-4988-B447-122337F9002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795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ECE48-11E5-4FE3-8C0F-7ABEE01ED9A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964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ECE48-11E5-4FE3-8C0F-7ABEE01ED9A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ECE48-11E5-4FE3-8C0F-7ABEE01ED9A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53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ECE48-11E5-4FE3-8C0F-7ABEE01ED9A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760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ECE48-11E5-4FE3-8C0F-7ABEE01ED9A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91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ECE48-11E5-4FE3-8C0F-7ABEE01ED9A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92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2BA6-A77F-45F8-A8A8-88449C04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DF7CF-111D-4629-9C44-4E32C72A0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DF36-E78F-4CCA-AB4B-14D5D4BD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A9F-C1A3-4D48-B126-DED2B96C2F50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B0095-E5FA-417E-AB80-78DA82F9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C988C-F085-45E2-B500-BC8AF869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6625-AFA4-4092-BA30-7F995CC0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05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7A21-B64D-46A4-838C-19E87C62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BCE24-BA24-43B0-8C97-A7262D536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7AB6-75B4-4E34-92CE-EF8C83D1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A9F-C1A3-4D48-B126-DED2B96C2F50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A0340-578B-497A-B672-D9D897B5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B603-1383-4663-91A2-90E05CA4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6625-AFA4-4092-BA30-7F995CC0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7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E115E-45AF-4490-8A73-A4BAF2D7D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CB78B-892A-42FB-923D-43B4755FD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9B86E-E75E-4EAC-915B-EAFD3D36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A9F-C1A3-4D48-B126-DED2B96C2F50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438A-0A40-4CFF-8B69-39552958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CF209-AD36-486B-9816-281C0757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6625-AFA4-4092-BA30-7F995CC0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56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926B-D0FC-40DE-83EA-D0360FBC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66A4-C40F-430B-9143-65DEE828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6A163-6488-4C07-89D6-A301F891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A9F-C1A3-4D48-B126-DED2B96C2F50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535D7-4D12-4A20-BB5A-1DC4D594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BFC0-F71C-43AF-88EE-548EA3B8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6625-AFA4-4092-BA30-7F995CC0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9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D665-1FBC-4B57-A35B-7158D670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5F340-662A-43B0-981D-5E92ACBA9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9CD1-B25D-4091-B99D-5ABB0FA5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A9F-C1A3-4D48-B126-DED2B96C2F50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845BA-5113-401F-A403-3BEBB2C4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41556-1805-49DF-ACD6-785247E7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6625-AFA4-4092-BA30-7F995CC0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4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34DF-BC27-49E3-8BD5-07D2CB09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35CC-E0AE-4A6D-8A40-D56A59AA6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9FEF7-903A-4E0A-8917-18124863C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ED270-89E6-4426-970D-53C7F405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A9F-C1A3-4D48-B126-DED2B96C2F50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CAEA1-6121-4987-97FE-93A372CE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F93EF-29BD-4D0E-A245-2E1D38AB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6625-AFA4-4092-BA30-7F995CC0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00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593A-34B0-434B-84C0-4FAF43A5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63477-757D-49FD-9FA6-BA604DC4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CCB49-C3C7-4464-8BA7-10E046919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B6DDB-F37B-4FC4-8B84-AA43167FE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D6D96-5C1B-47AC-941D-7716B36AE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E8698-C9DF-400A-B5DE-A48C7244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A9F-C1A3-4D48-B126-DED2B96C2F50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3BEBE-9956-4747-827B-3BE8CF56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07B10-2051-4B33-806B-4908572C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6625-AFA4-4092-BA30-7F995CC0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06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699F-66A7-4B73-8D3B-9B4C9AA7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7E1BB-982C-412E-A8FE-ADC132C6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A9F-C1A3-4D48-B126-DED2B96C2F50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70640-791F-451C-9767-FE6EBE58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5E345-2463-4AA8-9BAF-1FCB693A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6625-AFA4-4092-BA30-7F995CC0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24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585F1-59B5-4C40-A744-9169E7C3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A9F-C1A3-4D48-B126-DED2B96C2F50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620A0-6ED2-465E-8D6C-6A83E1D7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568BE-6EF7-4037-8BFE-EC18673A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6625-AFA4-4092-BA30-7F995CC0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70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E1AD-FAE2-42C2-9D4E-9E4CA536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5AA6-CE1A-4D42-9C61-19973CFA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43120-07B6-4D55-AC4A-ED137E185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C874D-1009-4D5D-983E-6ABE9A49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A9F-C1A3-4D48-B126-DED2B96C2F50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B6933-9A6E-4DBB-8949-DF7E2408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4BD05-F677-4833-BFA7-E4653EF0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6625-AFA4-4092-BA30-7F995CC0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59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B36B-0ECF-48D3-8E03-600CBB0D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67FC1-1A85-4FF0-BFA7-BBBCDF2F2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07312-798E-4573-83A1-E426283B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5BE41-04E9-4394-A149-1547FC7D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A9F-C1A3-4D48-B126-DED2B96C2F50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6A5F2-344A-4E3B-B6D1-8EC208D5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F63C0-F2D4-4648-A529-D9944821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6625-AFA4-4092-BA30-7F995CC0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2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3DBE2-97B3-4FFE-8A7F-C773AD0A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01C61-8E6C-4707-80AB-22672827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9C03-57A7-4D8A-96E3-EB086DA5C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FEA9F-C1A3-4D48-B126-DED2B96C2F50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9B5AD-2882-4B75-A7AC-6FECA3FAA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E1FEE-B4DE-4C56-99C1-DD96637F3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6625-AFA4-4092-BA30-7F995CC0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5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mailto:gethyn@gethynellis.com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s://www.linkedin.com/in/gethynelli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01353B4-BD20-4C73-A131-27EF51B4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884FAF-ED8E-4170-A09C-5CFBD4E35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SQL Hour: An Introduction to writing SQL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D07A-A854-4C3A-85B9-11825D4C1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Gethyn Ellis</a:t>
            </a:r>
          </a:p>
        </p:txBody>
      </p:sp>
    </p:spTree>
    <p:extLst>
      <p:ext uri="{BB962C8B-B14F-4D97-AF65-F5344CB8AC3E}">
        <p14:creationId xmlns:p14="http://schemas.microsoft.com/office/powerpoint/2010/main" val="2124091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E996-066B-4F1F-8757-F6DF843B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/>
              <a:t>Filter with a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F783-CF37-46A3-A60A-7141BA947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1300"/>
              <a:t>The WHERE clause will filter rows</a:t>
            </a:r>
          </a:p>
          <a:p>
            <a:r>
              <a:rPr lang="en-GB" sz="1300"/>
              <a:t>There are numerous operators that can be used to build your WHERE clause and reduce the rows returned by your query, including:</a:t>
            </a:r>
          </a:p>
          <a:p>
            <a:pPr lvl="1"/>
            <a:r>
              <a:rPr lang="en-GB" sz="1300"/>
              <a:t>You can test for equality =</a:t>
            </a:r>
          </a:p>
          <a:p>
            <a:pPr lvl="1"/>
            <a:r>
              <a:rPr lang="en-GB" sz="1300"/>
              <a:t>You can test for inequality &lt;&gt;</a:t>
            </a:r>
          </a:p>
          <a:p>
            <a:pPr lvl="1"/>
            <a:r>
              <a:rPr lang="en-GB" sz="1300"/>
              <a:t>Greater than &lt;</a:t>
            </a:r>
          </a:p>
          <a:p>
            <a:pPr lvl="1"/>
            <a:r>
              <a:rPr lang="en-GB" sz="1300"/>
              <a:t>Less than &gt;</a:t>
            </a:r>
          </a:p>
          <a:p>
            <a:pPr lvl="1"/>
            <a:r>
              <a:rPr lang="en-GB" sz="1300"/>
              <a:t>Greater than or equal &gt;=</a:t>
            </a:r>
          </a:p>
          <a:p>
            <a:pPr lvl="1"/>
            <a:r>
              <a:rPr lang="en-GB" sz="1300"/>
              <a:t>Less than or equal &lt;=</a:t>
            </a:r>
          </a:p>
          <a:p>
            <a:pPr lvl="1"/>
            <a:r>
              <a:rPr lang="en-GB" sz="1300"/>
              <a:t>We can test for several values using IN and NOT IN</a:t>
            </a:r>
          </a:p>
          <a:p>
            <a:pPr lvl="1"/>
            <a:r>
              <a:rPr lang="en-GB" sz="1300"/>
              <a:t>Search intervals using BETWEEN</a:t>
            </a:r>
          </a:p>
          <a:p>
            <a:pPr lvl="1"/>
            <a:r>
              <a:rPr lang="en-GB" sz="1300"/>
              <a:t>IS NULL and IS NOT NULL can be used to filter on NULLs</a:t>
            </a:r>
          </a:p>
          <a:p>
            <a:pPr lvl="1"/>
            <a:r>
              <a:rPr lang="en-GB" sz="1300"/>
              <a:t>Wildcard searches using LIKE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9E159-283C-4EC5-AF3D-0A6CC5E6B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2103124"/>
            <a:ext cx="6019331" cy="26485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9332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5155-9D37-40A8-A25B-1E852595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sz="3700" dirty="0"/>
              <a:t>Using LIKE for wildcard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FF79-DA72-40AF-BE27-0D8D948C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1300"/>
              <a:t>The LIKE operator can be used in a WHERE condition to search for Wildcards, the like operator uses the % (percent) symbol and the _ (underscore) characters as special characters.</a:t>
            </a:r>
          </a:p>
          <a:p>
            <a:pPr lvl="1"/>
            <a:r>
              <a:rPr lang="en-GB" sz="1300"/>
              <a:t>% means any number  (including zero or none) of any characters.</a:t>
            </a:r>
          </a:p>
          <a:p>
            <a:pPr lvl="1"/>
            <a:r>
              <a:rPr lang="en-GB" sz="1300"/>
              <a:t>_ means any character but exactly one occurrence of it.</a:t>
            </a:r>
          </a:p>
          <a:p>
            <a:pPr lvl="1"/>
            <a:r>
              <a:rPr lang="en-GB" sz="1300"/>
              <a:t>Again, let’s put this into some context and use it in a WHERE condition. Let’s look at some patterns</a:t>
            </a:r>
          </a:p>
          <a:p>
            <a:pPr lvl="1"/>
            <a:r>
              <a:rPr lang="en-GB" sz="1300"/>
              <a:t>‘A%’ will find all rows that start with an A</a:t>
            </a:r>
          </a:p>
          <a:p>
            <a:pPr lvl="1"/>
            <a:r>
              <a:rPr lang="en-GB" sz="1300"/>
              <a:t>‘%B’ Will find all rows where the last character is B</a:t>
            </a:r>
          </a:p>
          <a:p>
            <a:pPr lvl="1"/>
            <a:r>
              <a:rPr lang="en-GB" sz="1300"/>
              <a:t>%C% will contain at least one C</a:t>
            </a:r>
          </a:p>
          <a:p>
            <a:pPr lvl="1"/>
            <a:r>
              <a:rPr lang="en-GB" sz="1300"/>
              <a:t>_G% the second character is a 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959DE-6BA3-4A28-BD2D-C6741170E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817206"/>
            <a:ext cx="6019331" cy="32203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5820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ABCF-49B7-4092-95B4-AD87DA9C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/>
              <a:t>Using Order By to sort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CB5C-E825-4F21-8DB3-E9E96C973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1700"/>
              <a:t>If you want to sort your results you must use the ORDER BY clause</a:t>
            </a:r>
          </a:p>
          <a:p>
            <a:r>
              <a:rPr lang="en-GB" sz="1700"/>
              <a:t>You can sort by</a:t>
            </a:r>
          </a:p>
          <a:p>
            <a:pPr lvl="1"/>
            <a:r>
              <a:rPr lang="en-GB" sz="1700"/>
              <a:t>Column name</a:t>
            </a:r>
          </a:p>
          <a:p>
            <a:pPr lvl="1"/>
            <a:r>
              <a:rPr lang="en-GB" sz="1700"/>
              <a:t>Column expression</a:t>
            </a:r>
          </a:p>
          <a:p>
            <a:pPr lvl="1"/>
            <a:r>
              <a:rPr lang="en-GB" sz="1700"/>
              <a:t>Relative column position – so you can say ORDER BY 1 and that will sort on the first column in the results</a:t>
            </a:r>
          </a:p>
          <a:p>
            <a:pPr lvl="1"/>
            <a:r>
              <a:rPr lang="en-GB" sz="1700"/>
              <a:t>You can sort by the column alias… Remember column aliases?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89081-7565-479A-8519-449E2AC42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508715"/>
            <a:ext cx="6019331" cy="38373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0182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4DB5-FC05-4300-81B9-86D2FB1A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/>
              <a:t>Understanding Nulls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3E3F-C132-41A7-888B-A0FB1CB6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1300"/>
              <a:t>A NULL is an unknown or missing value. </a:t>
            </a:r>
          </a:p>
          <a:p>
            <a:r>
              <a:rPr lang="en-GB" sz="1300"/>
              <a:t>The data doesn’t exist in the database. </a:t>
            </a:r>
          </a:p>
          <a:p>
            <a:r>
              <a:rPr lang="en-GB" sz="1300"/>
              <a:t>If your column ALLOWS NULL then when you insert data into that table the database engine won’t force you to enter a value for that column. </a:t>
            </a:r>
          </a:p>
          <a:p>
            <a:r>
              <a:rPr lang="en-GB" sz="1300"/>
              <a:t>There are functions in SQL that can be used to help you deal with NULLs</a:t>
            </a:r>
          </a:p>
          <a:p>
            <a:endParaRPr lang="en-GB" sz="1300"/>
          </a:p>
          <a:p>
            <a:r>
              <a:rPr lang="en-GB" sz="1300"/>
              <a:t>So null is an unknown or missing value, NULL IS NOT:</a:t>
            </a:r>
          </a:p>
          <a:p>
            <a:pPr lvl="1"/>
            <a:r>
              <a:rPr lang="en-GB" sz="1300"/>
              <a:t>The same as zero</a:t>
            </a:r>
          </a:p>
          <a:p>
            <a:pPr lvl="1"/>
            <a:r>
              <a:rPr lang="en-GB" sz="1300"/>
              <a:t>The same as blank</a:t>
            </a:r>
          </a:p>
          <a:p>
            <a:pPr lvl="1"/>
            <a:r>
              <a:rPr lang="en-GB" sz="1300"/>
              <a:t>and it’s important to remember it’s not the string “NULL” either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63D3F-929B-4211-B9B3-44168C9E8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629102"/>
            <a:ext cx="6019331" cy="35965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9975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A07E-40F6-4285-BE85-631A8CD7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/>
              <a:t>Inner Join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496C-3A5C-4024-91D0-4E985BBE9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/>
              <a:t>How do you retrieve data from multiple tables</a:t>
            </a:r>
          </a:p>
          <a:p>
            <a:pPr lvl="1"/>
            <a:r>
              <a:rPr lang="en-GB" sz="2000"/>
              <a:t>You use a join </a:t>
            </a:r>
          </a:p>
        </p:txBody>
      </p:sp>
      <p:sp>
        <p:nvSpPr>
          <p:cNvPr id="3076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Relationship between customer and Sales Order Header through the CustomerID column">
            <a:extLst>
              <a:ext uri="{FF2B5EF4-FFF2-40B4-BE49-F238E27FC236}">
                <a16:creationId xmlns:a16="http://schemas.microsoft.com/office/drawing/2014/main" id="{A5832FC9-0367-40F5-AE88-188CFCE61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89" y="726300"/>
            <a:ext cx="4500562" cy="510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78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217B-8402-459F-80AC-5BBEA1E0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/>
              <a:t>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3C44-09AD-46C8-93FB-6356E0BAE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/>
              <a:t>Retrieve Data From Multiple Tables - Outer Joins</a:t>
            </a:r>
          </a:p>
          <a:p>
            <a:pPr lvl="1"/>
            <a:r>
              <a:rPr lang="en-GB" sz="2000"/>
              <a:t>Left outer joins</a:t>
            </a:r>
          </a:p>
          <a:p>
            <a:pPr lvl="1"/>
            <a:r>
              <a:rPr lang="en-GB" sz="2000"/>
              <a:t>Right outer joins</a:t>
            </a:r>
          </a:p>
          <a:p>
            <a:pPr lvl="1"/>
            <a:r>
              <a:rPr lang="en-GB" sz="2000"/>
              <a:t>Full outer joins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ULL OUTER JOIN">
            <a:extLst>
              <a:ext uri="{FF2B5EF4-FFF2-40B4-BE49-F238E27FC236}">
                <a16:creationId xmlns:a16="http://schemas.microsoft.com/office/drawing/2014/main" id="{7285A41E-28D3-4823-A1F2-C6530BC7E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764537"/>
            <a:ext cx="6019331" cy="33256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57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39169AA-F203-AA8D-51BE-171C59AC6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Rectangle 33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57B4D-1164-4DBC-8DBD-6A95F3B9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Come on our training course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FF986F-3445-9FBE-F7BA-D03FC7134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09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591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C5051-55F9-4CA8-85F2-BDE19DBF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5412B2F1-032C-9DE8-E24C-E8A1DAAF0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68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3F20-1BA6-4F5C-AB0E-07EAB633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sz="3700"/>
              <a:t>Why you need to write 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6EBF-5301-49EE-8F00-277A318E4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/>
              <a:t>Data driven world</a:t>
            </a:r>
          </a:p>
          <a:p>
            <a:pPr lvl="1"/>
            <a:r>
              <a:rPr lang="en-GB" sz="2000"/>
              <a:t>A lot of data sits in relational databases</a:t>
            </a:r>
          </a:p>
          <a:p>
            <a:pPr lvl="1"/>
            <a:r>
              <a:rPr lang="en-GB" sz="2000"/>
              <a:t>Data driven decision making</a:t>
            </a:r>
          </a:p>
          <a:p>
            <a:pPr lvl="1"/>
            <a:endParaRPr lang="en-GB" sz="2000"/>
          </a:p>
          <a:p>
            <a:pPr lvl="1"/>
            <a:endParaRPr lang="en-GB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0E81B6D-7B06-238C-211E-5F621BFDE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5743" y="807593"/>
            <a:ext cx="523956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9937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54C77-70A2-4959-953A-130AE844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2"/>
                </a:solidFill>
              </a:rPr>
              <a:t>Where to start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338814-212B-3399-1BBE-14983F3C5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811873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167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48" y="629311"/>
            <a:ext cx="6586390" cy="1286140"/>
          </a:xfrm>
        </p:spPr>
        <p:txBody>
          <a:bodyPr anchor="b">
            <a:normAutofit/>
          </a:bodyPr>
          <a:lstStyle/>
          <a:p>
            <a:r>
              <a:rPr lang="en-GB">
                <a:latin typeface="Calibri Light" panose="020F0302020204030204" pitchFamily="34" charset="0"/>
              </a:rP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49" y="2438415"/>
            <a:ext cx="6586388" cy="378536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alibri Light" panose="020F0302020204030204" pitchFamily="34" charset="0"/>
              </a:rPr>
              <a:t>Gethyn Ellis</a:t>
            </a:r>
          </a:p>
          <a:p>
            <a:r>
              <a:rPr lang="en-GB" sz="2000" dirty="0">
                <a:latin typeface="Calibri Light" panose="020F0302020204030204" pitchFamily="34" charset="0"/>
              </a:rPr>
              <a:t>Microsoft, Azure, Power Platform Trainer</a:t>
            </a:r>
          </a:p>
          <a:p>
            <a:r>
              <a:rPr lang="en-GB" sz="2000" dirty="0">
                <a:latin typeface="Calibri Light" panose="020F0302020204030204" pitchFamily="34" charset="0"/>
              </a:rPr>
              <a:t>www.gethynellis.com</a:t>
            </a:r>
          </a:p>
          <a:p>
            <a:r>
              <a:rPr lang="en-GB" sz="2000" dirty="0">
                <a:latin typeface="Calibri Light" panose="020F0302020204030204" pitchFamily="34" charset="0"/>
                <a:hlinkClick r:id="rId3"/>
              </a:rPr>
              <a:t>gethyn@gethynellis.com</a:t>
            </a:r>
            <a:endParaRPr lang="en-GB" sz="2000" dirty="0">
              <a:latin typeface="Calibri Light" panose="020F0302020204030204" pitchFamily="34" charset="0"/>
            </a:endParaRPr>
          </a:p>
          <a:p>
            <a:r>
              <a:rPr lang="en-GB" sz="2000" dirty="0">
                <a:latin typeface="Calibri Light" panose="020F0302020204030204" pitchFamily="34" charset="0"/>
              </a:rPr>
              <a:t>Twitter: @gethyn_ellis</a:t>
            </a:r>
          </a:p>
          <a:p>
            <a:r>
              <a:rPr lang="en-GB" sz="2000" dirty="0">
                <a:latin typeface="Calibri Light" panose="020F0302020204030204" pitchFamily="34" charset="0"/>
              </a:rPr>
              <a:t>LinkedIn: </a:t>
            </a:r>
            <a:r>
              <a:rPr lang="en-GB" sz="2000" dirty="0">
                <a:latin typeface="Calibri Light" panose="020F0302020204030204" pitchFamily="34" charset="0"/>
                <a:hlinkClick r:id="rId4"/>
              </a:rPr>
              <a:t>https://www.linkedin.com/in/gethynellis/</a:t>
            </a:r>
            <a:endParaRPr lang="en-GB" sz="2000" dirty="0">
              <a:latin typeface="Calibri Light" panose="020F0302020204030204" pitchFamily="34" charset="0"/>
            </a:endParaRPr>
          </a:p>
          <a:p>
            <a:endParaRPr lang="en-GB" sz="2000" dirty="0">
              <a:latin typeface="Calibri Light" panose="020F0302020204030204" pitchFamily="34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AE515-B5E7-4677-9E1A-06CD12AC39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" y="63"/>
            <a:ext cx="4635500" cy="6857885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941A1-2C21-440A-A625-04B32950B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714" y="5790229"/>
            <a:ext cx="1639733" cy="956511"/>
          </a:xfrm>
          <a:prstGeom prst="rect">
            <a:avLst/>
          </a:prstGeom>
        </p:spPr>
      </p:pic>
      <p:pic>
        <p:nvPicPr>
          <p:cNvPr id="8" name="Picture 7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ACF95678-4560-4491-9970-6F43D18294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407" y="5769362"/>
            <a:ext cx="2422479" cy="977378"/>
          </a:xfrm>
          <a:prstGeom prst="rect">
            <a:avLst/>
          </a:prstGeom>
        </p:spPr>
      </p:pic>
      <p:pic>
        <p:nvPicPr>
          <p:cNvPr id="10" name="Picture 4" descr="gethynellis.com logo">
            <a:extLst>
              <a:ext uri="{FF2B5EF4-FFF2-40B4-BE49-F238E27FC236}">
                <a16:creationId xmlns:a16="http://schemas.microsoft.com/office/drawing/2014/main" id="{03E4BD00-747B-439F-90D8-79D1FCB9D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533" y="18003"/>
            <a:ext cx="2000086" cy="200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56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B4C95-DFE6-4E96-9E2F-2ECCEA9E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What do you need if you want to follow along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1C3FB-EA71-4212-916E-D92A344A4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/>
              <a:t>We will be using </a:t>
            </a:r>
          </a:p>
          <a:p>
            <a:pPr lvl="1"/>
            <a:r>
              <a:rPr lang="en-GB" sz="2000"/>
              <a:t>SQL Server Developer Edition</a:t>
            </a:r>
          </a:p>
          <a:p>
            <a:pPr lvl="1"/>
            <a:r>
              <a:rPr lang="en-GB" sz="2000"/>
              <a:t>SQL Server Management Studio </a:t>
            </a:r>
          </a:p>
          <a:p>
            <a:pPr lvl="1"/>
            <a:r>
              <a:rPr lang="en-GB" sz="2000"/>
              <a:t>AdventureWorksLT2019 database</a:t>
            </a:r>
          </a:p>
        </p:txBody>
      </p:sp>
    </p:spTree>
    <p:extLst>
      <p:ext uri="{BB962C8B-B14F-4D97-AF65-F5344CB8AC3E}">
        <p14:creationId xmlns:p14="http://schemas.microsoft.com/office/powerpoint/2010/main" val="135354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32EE-2B74-4D49-8A88-85D624BB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/>
              <a:t>Database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C716-50FF-4580-B962-AEF797A57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/>
              <a:t>Why you need to write SQL</a:t>
            </a:r>
          </a:p>
          <a:p>
            <a:r>
              <a:rPr lang="en-GB" sz="2000"/>
              <a:t>What you might be concerned with</a:t>
            </a:r>
          </a:p>
          <a:p>
            <a:r>
              <a:rPr lang="en-GB" sz="2000"/>
              <a:t>What is Structured Query Language</a:t>
            </a:r>
          </a:p>
          <a:p>
            <a:r>
              <a:rPr lang="en-GB" sz="2000"/>
              <a:t>Fundamental building blocks</a:t>
            </a:r>
          </a:p>
          <a:p>
            <a:pPr lvl="1"/>
            <a:r>
              <a:rPr lang="en-GB" sz="2000"/>
              <a:t>A table</a:t>
            </a:r>
          </a:p>
          <a:p>
            <a:pPr lvl="1"/>
            <a:r>
              <a:rPr lang="en-GB" sz="2000"/>
              <a:t>Rows and columns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803E8-2A04-48EA-9FFE-FADCF5180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854827"/>
            <a:ext cx="6019331" cy="31451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5692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FDB80-FF13-4555-A105-6CA05BBA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Database fundamentals: Columns Rows and 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236CA-C80D-491E-B829-6A861F25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 dirty="0"/>
              <a:t>Columns rows and primary keys</a:t>
            </a:r>
          </a:p>
          <a:p>
            <a:r>
              <a:rPr lang="en-GB" sz="2000" dirty="0"/>
              <a:t>Relationships between tables</a:t>
            </a:r>
          </a:p>
          <a:p>
            <a:r>
              <a:rPr lang="en-GB" sz="2000" dirty="0"/>
              <a:t>Primary foreign keys </a:t>
            </a:r>
          </a:p>
          <a:p>
            <a:r>
              <a:rPr lang="en-GB" sz="2000" dirty="0"/>
              <a:t>Now lets write some queries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The customer table with rows and columns">
            <a:extLst>
              <a:ext uri="{FF2B5EF4-FFF2-40B4-BE49-F238E27FC236}">
                <a16:creationId xmlns:a16="http://schemas.microsoft.com/office/drawing/2014/main" id="{2C48087F-C267-4499-B335-AD3C4574F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306826"/>
            <a:ext cx="6253212" cy="331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975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8B660-EECF-4219-9A14-FCE49136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SIMPLE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934C-AA09-4106-BAE0-F9C9DFA7C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 dirty="0"/>
              <a:t>SELECT Statement Overview</a:t>
            </a:r>
          </a:p>
          <a:p>
            <a:pPr lvl="1"/>
            <a:endParaRPr lang="en-GB" sz="2000" dirty="0"/>
          </a:p>
          <a:p>
            <a:endParaRPr lang="en-GB" sz="2000" dirty="0"/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1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85C90CC-F11B-4582-806D-01084BE50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17" y="1782982"/>
            <a:ext cx="4951014" cy="2116558"/>
          </a:xfrm>
          <a:prstGeom prst="rect">
            <a:avLst/>
          </a:prstGeom>
        </p:spPr>
      </p:pic>
      <p:grpSp>
        <p:nvGrpSpPr>
          <p:cNvPr id="23" name="Group 1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F2F0154-80CE-4412-80AB-EC334CA75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248" y="4060406"/>
            <a:ext cx="5165355" cy="20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8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97444-74B9-40C8-9D3D-B40E2C31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GB" sz="3200"/>
              <a:t>Columns and Expressions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7D6F-6C68-465D-81F9-A102B7881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GB" sz="900"/>
              <a:t>Column expressions can be </a:t>
            </a:r>
          </a:p>
          <a:p>
            <a:pPr lvl="1"/>
            <a:r>
              <a:rPr lang="en-GB" sz="900"/>
              <a:t>A plain column</a:t>
            </a:r>
          </a:p>
          <a:p>
            <a:pPr lvl="1"/>
            <a:r>
              <a:rPr lang="en-GB" sz="900"/>
              <a:t>A constant</a:t>
            </a:r>
          </a:p>
          <a:p>
            <a:pPr lvl="1"/>
            <a:r>
              <a:rPr lang="en-GB" sz="900"/>
              <a:t>A subquery</a:t>
            </a:r>
          </a:p>
          <a:p>
            <a:pPr lvl="1"/>
            <a:r>
              <a:rPr lang="en-GB" sz="900"/>
              <a:t>A combination of the above</a:t>
            </a:r>
          </a:p>
          <a:p>
            <a:r>
              <a:rPr lang="en-GB" sz="900"/>
              <a:t>Column expressions and Aliases</a:t>
            </a:r>
          </a:p>
          <a:p>
            <a:pPr lvl="1"/>
            <a:r>
              <a:rPr lang="en-GB" sz="900"/>
              <a:t>Rename column header in results</a:t>
            </a:r>
          </a:p>
          <a:p>
            <a:pPr lvl="1"/>
            <a:r>
              <a:rPr lang="en-GB" sz="900"/>
              <a:t>Accidental aliases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67BAD-5443-4296-8BA8-25C8FFA81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73" y="2729397"/>
            <a:ext cx="4676328" cy="3483864"/>
          </a:xfrm>
          <a:prstGeom prst="rect">
            <a:avLst/>
          </a:prstGeom>
        </p:spPr>
      </p:pic>
      <p:pic>
        <p:nvPicPr>
          <p:cNvPr id="2050" name="Picture 2" descr="Complexx expression will return no column name in the results">
            <a:extLst>
              <a:ext uri="{FF2B5EF4-FFF2-40B4-BE49-F238E27FC236}">
                <a16:creationId xmlns:a16="http://schemas.microsoft.com/office/drawing/2014/main" id="{82A6EC84-18DB-4984-A1E8-0007B66B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781" y="3000809"/>
            <a:ext cx="5523082" cy="29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38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CC3A3DC6B3B8498C5821BCECB5F6B7" ma:contentTypeVersion="11" ma:contentTypeDescription="Create a new document." ma:contentTypeScope="" ma:versionID="a832b414dd64f8e5dac78892ed5d3c2b">
  <xsd:schema xmlns:xsd="http://www.w3.org/2001/XMLSchema" xmlns:xs="http://www.w3.org/2001/XMLSchema" xmlns:p="http://schemas.microsoft.com/office/2006/metadata/properties" xmlns:ns2="5349dacc-04d0-454e-b1f3-0f990985b64b" targetNamespace="http://schemas.microsoft.com/office/2006/metadata/properties" ma:root="true" ma:fieldsID="d88530e82d1a73dbc9a96926aad8c1db" ns2:_="">
    <xsd:import namespace="5349dacc-04d0-454e-b1f3-0f990985b6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49dacc-04d0-454e-b1f3-0f990985b6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BAE130-FDF6-4B07-8887-883B9FFF054E}"/>
</file>

<file path=customXml/itemProps2.xml><?xml version="1.0" encoding="utf-8"?>
<ds:datastoreItem xmlns:ds="http://schemas.openxmlformats.org/officeDocument/2006/customXml" ds:itemID="{05277330-FE69-4E59-A653-31E7BFB58A57}"/>
</file>

<file path=customXml/itemProps3.xml><?xml version="1.0" encoding="utf-8"?>
<ds:datastoreItem xmlns:ds="http://schemas.openxmlformats.org/officeDocument/2006/customXml" ds:itemID="{65047E80-1D43-465F-A187-80D77D383A5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Office PowerPoint</Application>
  <PresentationFormat>Widescreen</PresentationFormat>
  <Paragraphs>125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SQL Hour: An Introduction to writing SQL Queries</vt:lpstr>
      <vt:lpstr>Why you need to write SQL Queries</vt:lpstr>
      <vt:lpstr>Where to start</vt:lpstr>
      <vt:lpstr>About me</vt:lpstr>
      <vt:lpstr>What do you need if you want to follow along</vt:lpstr>
      <vt:lpstr>Database Fundamentals</vt:lpstr>
      <vt:lpstr>Database fundamentals: Columns Rows and Primary Keys</vt:lpstr>
      <vt:lpstr>SIMPLE SELECT</vt:lpstr>
      <vt:lpstr>Columns and Expressions</vt:lpstr>
      <vt:lpstr>Filter with a WHERE Clause</vt:lpstr>
      <vt:lpstr>Using LIKE for wildcard searches</vt:lpstr>
      <vt:lpstr>Using Order By to sort </vt:lpstr>
      <vt:lpstr>Understanding Nulls</vt:lpstr>
      <vt:lpstr>Inner Join</vt:lpstr>
      <vt:lpstr>Outer Join</vt:lpstr>
      <vt:lpstr>Come on our training course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2022-04-19T16:44:14Z</dcterms:created>
  <dcterms:modified xsi:type="dcterms:W3CDTF">2022-04-19T16:44:23Z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0x01010038CC3A3DC6B3B8498C5821BCECB5F6B7</vt:lpwstr>
  </property>
</Properties>
</file>