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2A34-6773-1943-AD91-F61C6522775C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EBCA-757D-C44E-8F77-2CFA3086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4000" dirty="0" smtClean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Text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3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Text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Text</dc:title>
  <dc:creator>Macbook</dc:creator>
  <cp:lastModifiedBy>Macbook</cp:lastModifiedBy>
  <cp:revision>1</cp:revision>
  <dcterms:created xsi:type="dcterms:W3CDTF">2016-07-19T17:25:25Z</dcterms:created>
  <dcterms:modified xsi:type="dcterms:W3CDTF">2016-07-19T17:29:56Z</dcterms:modified>
</cp:coreProperties>
</file>