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7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2A34-6773-1943-AD91-F61C6522775C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EBCA-757D-C44E-8F77-2CFA308609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779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2A34-6773-1943-AD91-F61C6522775C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EBCA-757D-C44E-8F77-2CFA308609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570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2A34-6773-1943-AD91-F61C6522775C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EBCA-757D-C44E-8F77-2CFA308609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693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2A34-6773-1943-AD91-F61C6522775C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EBCA-757D-C44E-8F77-2CFA308609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992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2A34-6773-1943-AD91-F61C6522775C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EBCA-757D-C44E-8F77-2CFA308609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17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2A34-6773-1943-AD91-F61C6522775C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EBCA-757D-C44E-8F77-2CFA308609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586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2A34-6773-1943-AD91-F61C6522775C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EBCA-757D-C44E-8F77-2CFA308609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842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2A34-6773-1943-AD91-F61C6522775C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EBCA-757D-C44E-8F77-2CFA308609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387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2A34-6773-1943-AD91-F61C6522775C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EBCA-757D-C44E-8F77-2CFA308609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941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2A34-6773-1943-AD91-F61C6522775C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EBCA-757D-C44E-8F77-2CFA308609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845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2A34-6773-1943-AD91-F61C6522775C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EBCA-757D-C44E-8F77-2CFA308609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94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22A34-6773-1943-AD91-F61C6522775C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4EBCA-757D-C44E-8F77-2CFA308609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824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/>
          <p:cNvSpPr/>
          <p:nvPr/>
        </p:nvSpPr>
        <p:spPr>
          <a:xfrm>
            <a:off x="0" y="5076717"/>
            <a:ext cx="8630275" cy="178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1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GB" dirty="0" smtClean="0"/>
              <a:t>Currently:</a:t>
            </a:r>
          </a:p>
          <a:p>
            <a:r>
              <a:rPr lang="en-GB" dirty="0" smtClean="0"/>
              <a:t>Validation and sanitisation of user input for login capability using trim(), </a:t>
            </a:r>
            <a:r>
              <a:rPr lang="en-GB" dirty="0" err="1" smtClean="0"/>
              <a:t>stripslashes</a:t>
            </a:r>
            <a:r>
              <a:rPr lang="en-GB" dirty="0" smtClean="0"/>
              <a:t>() and </a:t>
            </a:r>
            <a:r>
              <a:rPr lang="en-GB" dirty="0" err="1" smtClean="0"/>
              <a:t>htmlspecialchars</a:t>
            </a:r>
            <a:r>
              <a:rPr lang="en-GB" dirty="0" smtClean="0"/>
              <a:t>() – prevent injection</a:t>
            </a:r>
          </a:p>
          <a:p>
            <a:r>
              <a:rPr lang="en-GB" dirty="0" smtClean="0"/>
              <a:t>Passwords are hashed using PASSWORD_DEFAULT, i.e. Blowfish algorithm. Allows for additional algorithms in future. Random salt so each password has to be brute forced individually. </a:t>
            </a:r>
          </a:p>
          <a:p>
            <a:r>
              <a:rPr lang="en-GB" dirty="0" smtClean="0"/>
              <a:t>Login authenticated using </a:t>
            </a:r>
            <a:r>
              <a:rPr lang="en-GB" dirty="0" err="1" smtClean="0"/>
              <a:t>password_verify</a:t>
            </a:r>
            <a:r>
              <a:rPr lang="en-GB" dirty="0" smtClean="0"/>
              <a:t>, current cost parameter is 10, i.e. 2</a:t>
            </a:r>
            <a:r>
              <a:rPr lang="en-GB" baseline="30000" dirty="0" smtClean="0"/>
              <a:t>10</a:t>
            </a:r>
            <a:r>
              <a:rPr lang="en-GB" dirty="0" smtClean="0"/>
              <a:t> iterations of hashing algorithm.</a:t>
            </a:r>
            <a:endParaRPr lang="en-GB" baseline="30000" dirty="0"/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 </a:t>
            </a:r>
            <a:r>
              <a:rPr lang="en-GB" sz="4000" dirty="0" smtClean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Authentication &amp; Security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/>
          <p:cNvSpPr/>
          <p:nvPr/>
        </p:nvSpPr>
        <p:spPr>
          <a:xfrm>
            <a:off x="0" y="5076717"/>
            <a:ext cx="8630275" cy="178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1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 smtClean="0"/>
              <a:t>Going forward:</a:t>
            </a:r>
          </a:p>
          <a:p>
            <a:r>
              <a:rPr lang="en-GB" dirty="0" err="1" smtClean="0"/>
              <a:t>Password_needs_rehash</a:t>
            </a:r>
            <a:r>
              <a:rPr lang="en-GB" dirty="0" smtClean="0"/>
              <a:t> for best practice.</a:t>
            </a:r>
          </a:p>
          <a:p>
            <a:r>
              <a:rPr lang="en-GB" dirty="0" smtClean="0"/>
              <a:t>Increase cost parameter: more iterations but compromise on time (+1 cost = x2 time).</a:t>
            </a:r>
          </a:p>
          <a:p>
            <a:r>
              <a:rPr lang="en-GB" dirty="0" smtClean="0"/>
              <a:t>Secure contact us and subscribe forms – user input is not sanitised or validated. </a:t>
            </a:r>
          </a:p>
          <a:p>
            <a:r>
              <a:rPr lang="en-GB" dirty="0" smtClean="0"/>
              <a:t>Use different function than mail() as this is outdated and can be adapted to add recipients – used for simplicity.</a:t>
            </a:r>
          </a:p>
          <a:p>
            <a:r>
              <a:rPr lang="en-GB" dirty="0" smtClean="0"/>
              <a:t>Active conditions on password creation, i.e. </a:t>
            </a:r>
            <a:r>
              <a:rPr lang="en-GB" dirty="0" smtClean="0"/>
              <a:t>n</a:t>
            </a:r>
            <a:r>
              <a:rPr lang="en-GB" dirty="0" smtClean="0"/>
              <a:t>umber requirement, case etc. </a:t>
            </a:r>
          </a:p>
          <a:p>
            <a:endParaRPr lang="en-GB" dirty="0"/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 </a:t>
            </a:r>
            <a:r>
              <a:rPr lang="en-GB" sz="4000" dirty="0" smtClean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Authentication &amp; Security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/>
          <p:nvPr/>
        </p:nvSpPr>
        <p:spPr>
          <a:xfrm>
            <a:off x="0" y="5076717"/>
            <a:ext cx="8630275" cy="178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12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Challenges &amp; Overcoming</a:t>
            </a:r>
            <a:endParaRPr lang="en-US" sz="4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smtClean="0"/>
              <a:t> Time constraints, letting people down, how much done in a time period.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Taking apart other people’s code in order to add in other features e.g. data access object </a:t>
            </a:r>
            <a:r>
              <a:rPr lang="en-US" dirty="0" err="1" smtClean="0"/>
              <a:t>nad</a:t>
            </a:r>
            <a:r>
              <a:rPr lang="en-US" dirty="0" smtClean="0"/>
              <a:t> password hashing. 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273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Linking to Google Maps for directions.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Filtering by radius from your location.</a:t>
            </a:r>
            <a:endParaRPr lang="en-GB" dirty="0"/>
          </a:p>
        </p:txBody>
      </p:sp>
      <p:sp>
        <p:nvSpPr>
          <p:cNvPr id="5" name="object 6"/>
          <p:cNvSpPr/>
          <p:nvPr/>
        </p:nvSpPr>
        <p:spPr>
          <a:xfrm>
            <a:off x="0" y="5076717"/>
            <a:ext cx="8630275" cy="178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120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Coming soon...</a:t>
            </a:r>
            <a:endParaRPr lang="en-US" sz="4000" dirty="0"/>
          </a:p>
        </p:txBody>
      </p:sp>
      <p:pic>
        <p:nvPicPr>
          <p:cNvPr id="1026" name="Picture 2" descr="http://logonoid.com/images/google-maps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55091" y="2109968"/>
            <a:ext cx="1810863" cy="1843056"/>
          </a:xfrm>
          <a:prstGeom prst="rect">
            <a:avLst/>
          </a:prstGeom>
          <a:noFill/>
        </p:spPr>
      </p:pic>
      <p:pic>
        <p:nvPicPr>
          <p:cNvPr id="1028" name="Picture 4" descr="http://etc.usf.edu/clipart/42600/42651/concircles_42651_lg.gif"/>
          <p:cNvPicPr>
            <a:picLocks noChangeAspect="1" noChangeArrowheads="1"/>
          </p:cNvPicPr>
          <p:nvPr/>
        </p:nvPicPr>
        <p:blipFill>
          <a:blip r:embed="rId4"/>
          <a:srcRect t="12198" b="12661"/>
          <a:stretch>
            <a:fillRect/>
          </a:stretch>
        </p:blipFill>
        <p:spPr bwMode="auto">
          <a:xfrm>
            <a:off x="7083296" y="3784211"/>
            <a:ext cx="1603504" cy="15597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212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 Authentication &amp; Security</vt:lpstr>
      <vt:lpstr> Authentication &amp; Security</vt:lpstr>
      <vt:lpstr>Challenges &amp; Overcoming</vt:lpstr>
      <vt:lpstr>Coming soon...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</dc:title>
  <dc:creator>Macbook</dc:creator>
  <cp:lastModifiedBy>Adrian</cp:lastModifiedBy>
  <cp:revision>8</cp:revision>
  <dcterms:created xsi:type="dcterms:W3CDTF">2016-07-19T17:25:25Z</dcterms:created>
  <dcterms:modified xsi:type="dcterms:W3CDTF">2016-07-20T21:27:20Z</dcterms:modified>
</cp:coreProperties>
</file>