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2A34-6773-1943-AD91-F61C6522775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Revathy\sky\Github\miniproject\Wireframe\ProtoType\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315"/>
          </a:xfrm>
        </p:spPr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/>
              <a:t>Database Design</a:t>
            </a:r>
            <a:endParaRPr lang="en-US" sz="4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121" y="1360503"/>
            <a:ext cx="7550447" cy="5102441"/>
          </a:xfrm>
        </p:spPr>
      </p:pic>
    </p:spTree>
    <p:extLst>
      <p:ext uri="{BB962C8B-B14F-4D97-AF65-F5344CB8AC3E}">
        <p14:creationId xmlns:p14="http://schemas.microsoft.com/office/powerpoint/2010/main" val="261273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Prototype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starting our project , we designed a </a:t>
            </a:r>
            <a:r>
              <a:rPr lang="en-GB" dirty="0">
                <a:hlinkClick r:id="rId3" action="ppaction://hlinkfile"/>
              </a:rPr>
              <a:t>prototype</a:t>
            </a:r>
            <a:r>
              <a:rPr lang="en-GB" dirty="0"/>
              <a:t> to </a:t>
            </a:r>
          </a:p>
          <a:p>
            <a:r>
              <a:rPr lang="en-GB" dirty="0"/>
              <a:t>Understand the requirements </a:t>
            </a:r>
          </a:p>
          <a:p>
            <a:r>
              <a:rPr lang="en-GB" dirty="0"/>
              <a:t>Technically understand the problem</a:t>
            </a:r>
          </a:p>
          <a:p>
            <a:r>
              <a:rPr lang="en-GB" dirty="0"/>
              <a:t>Find design issues early</a:t>
            </a:r>
          </a:p>
          <a:p>
            <a:r>
              <a:rPr lang="en-GB" dirty="0"/>
              <a:t>Set our design priorities </a:t>
            </a:r>
          </a:p>
          <a:p>
            <a:r>
              <a:rPr lang="en-GB" dirty="0"/>
              <a:t>Site Navigation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4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Application Architecture</a:t>
            </a:r>
            <a:endParaRPr lang="en-US" sz="4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788" y="1417638"/>
            <a:ext cx="7377343" cy="5107449"/>
          </a:xfrm>
        </p:spPr>
      </p:pic>
    </p:spTree>
    <p:extLst>
      <p:ext uri="{BB962C8B-B14F-4D97-AF65-F5344CB8AC3E}">
        <p14:creationId xmlns:p14="http://schemas.microsoft.com/office/powerpoint/2010/main" val="364089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MVC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www.formget.com/wp-content/uploads/2014/12/Controllers-Function-content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1" y="1417637"/>
            <a:ext cx="8478175" cy="50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4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new to PHP, so I had to learn a lot from various sources like sky course materials, forums, books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 had lot of ideas but due time constraints couldn’t implement all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2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52478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Coming soon…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525558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Widgets showing popular categories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Sharing post in social media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 Enable adding comments to posts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51" y="1239207"/>
            <a:ext cx="1571811" cy="2853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0" y="3579250"/>
            <a:ext cx="595312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608" y="4874859"/>
            <a:ext cx="2921145" cy="1714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9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Sky Text</vt:lpstr>
      <vt:lpstr>Office Theme</vt:lpstr>
      <vt:lpstr> Database Design</vt:lpstr>
      <vt:lpstr>Project Prototype</vt:lpstr>
      <vt:lpstr>Application Architecture</vt:lpstr>
      <vt:lpstr>MVC</vt:lpstr>
      <vt:lpstr>Challenges</vt:lpstr>
      <vt:lpstr>Coming soon…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Macbook</dc:creator>
  <cp:lastModifiedBy>Revathy</cp:lastModifiedBy>
  <cp:revision>16</cp:revision>
  <dcterms:created xsi:type="dcterms:W3CDTF">2016-07-19T17:25:25Z</dcterms:created>
  <dcterms:modified xsi:type="dcterms:W3CDTF">2016-07-20T19:14:46Z</dcterms:modified>
</cp:coreProperties>
</file>