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801E5-FF16-4112-8AE2-8BA2B4FB6FA7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3FFF3-F10C-477F-B847-8ABA71C7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37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note that all central components initialize the spring interface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InitializingBean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sure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mandatory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3FFF3-F10C-477F-B847-8ABA71C729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31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10.08.2014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9512" y="764704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59832" y="137291"/>
            <a:ext cx="238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Load Job lifecycle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771800" y="764704"/>
            <a:ext cx="36004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1600" y="46045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Run tier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687739" y="448463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Job Tier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79512" y="1396501"/>
            <a:ext cx="936104" cy="7920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Job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script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38536" y="2433661"/>
            <a:ext cx="9361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 Runner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87668" y="3741880"/>
            <a:ext cx="11869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 </a:t>
            </a:r>
            <a:r>
              <a:rPr lang="en-US" sz="1200" dirty="0" smtClean="0"/>
              <a:t>Locator/ Bean Factory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338536" y="4654975"/>
            <a:ext cx="936104" cy="7920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Job </a:t>
            </a:r>
            <a:r>
              <a:rPr lang="en-US" sz="1200" dirty="0" err="1">
                <a:solidFill>
                  <a:schemeClr val="tx1"/>
                </a:solidFill>
              </a:rPr>
              <a:t>config</a:t>
            </a:r>
            <a:r>
              <a:rPr lang="en-US" sz="1200" dirty="0">
                <a:solidFill>
                  <a:schemeClr val="tx1"/>
                </a:solidFill>
              </a:rPr>
              <a:t>(XML file)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66101" y="2433661"/>
            <a:ext cx="9361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 Launcher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55976" y="2420888"/>
            <a:ext cx="9361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457541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028384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Magnetic Disk 21"/>
          <p:cNvSpPr/>
          <p:nvPr/>
        </p:nvSpPr>
        <p:spPr>
          <a:xfrm>
            <a:off x="8228410" y="2570656"/>
            <a:ext cx="792088" cy="1476164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Extended DB/Batch Tables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5652120" y="2469080"/>
            <a:ext cx="9361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49667" y="956856"/>
            <a:ext cx="9361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Item Reader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98418" y="2469080"/>
            <a:ext cx="9361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Item Processor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6728253" y="5301208"/>
            <a:ext cx="9361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Item writer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7416316" y="4306154"/>
            <a:ext cx="936104" cy="7920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Access</a:t>
            </a:r>
          </a:p>
        </p:txBody>
      </p:sp>
      <p:sp>
        <p:nvSpPr>
          <p:cNvPr id="28" name="Flowchart: Data 27"/>
          <p:cNvSpPr/>
          <p:nvPr/>
        </p:nvSpPr>
        <p:spPr>
          <a:xfrm>
            <a:off x="8315484" y="946966"/>
            <a:ext cx="705013" cy="775310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File</a:t>
            </a:r>
            <a:endParaRPr lang="en-US" sz="1200" dirty="0"/>
          </a:p>
        </p:txBody>
      </p:sp>
      <p:cxnSp>
        <p:nvCxnSpPr>
          <p:cNvPr id="30" name="Elbow Connector 29"/>
          <p:cNvCxnSpPr>
            <a:stCxn id="12" idx="3"/>
            <a:endCxn id="13" idx="1"/>
          </p:cNvCxnSpPr>
          <p:nvPr/>
        </p:nvCxnSpPr>
        <p:spPr>
          <a:xfrm>
            <a:off x="1115616" y="1792545"/>
            <a:ext cx="222920" cy="10371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</p:cNvCxnSpPr>
          <p:nvPr/>
        </p:nvCxnSpPr>
        <p:spPr>
          <a:xfrm>
            <a:off x="1806588" y="3225749"/>
            <a:ext cx="0" cy="516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5" idx="0"/>
          </p:cNvCxnSpPr>
          <p:nvPr/>
        </p:nvCxnSpPr>
        <p:spPr>
          <a:xfrm>
            <a:off x="1806588" y="4245936"/>
            <a:ext cx="0" cy="409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3"/>
            <a:endCxn id="16" idx="1"/>
          </p:cNvCxnSpPr>
          <p:nvPr/>
        </p:nvCxnSpPr>
        <p:spPr>
          <a:xfrm>
            <a:off x="2274640" y="2829705"/>
            <a:ext cx="7914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264124" y="6309320"/>
            <a:ext cx="269403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 </a:t>
            </a:r>
            <a:r>
              <a:rPr lang="en-US" sz="1200" dirty="0" smtClean="0"/>
              <a:t>Repository</a:t>
            </a:r>
            <a:endParaRPr lang="en-US" sz="1200" dirty="0"/>
          </a:p>
        </p:txBody>
      </p:sp>
      <p:cxnSp>
        <p:nvCxnSpPr>
          <p:cNvPr id="43" name="Elbow Connector 42"/>
          <p:cNvCxnSpPr>
            <a:stCxn id="16" idx="2"/>
          </p:cNvCxnSpPr>
          <p:nvPr/>
        </p:nvCxnSpPr>
        <p:spPr>
          <a:xfrm rot="16200000" flipH="1">
            <a:off x="2115247" y="4644654"/>
            <a:ext cx="3083571" cy="24575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</p:cNvCxnSpPr>
          <p:nvPr/>
        </p:nvCxnSpPr>
        <p:spPr>
          <a:xfrm>
            <a:off x="4824028" y="3212976"/>
            <a:ext cx="0" cy="3096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3" idx="2"/>
          </p:cNvCxnSpPr>
          <p:nvPr/>
        </p:nvCxnSpPr>
        <p:spPr>
          <a:xfrm rot="5400000">
            <a:off x="4434079" y="4623225"/>
            <a:ext cx="3048151" cy="3240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22" idx="3"/>
          </p:cNvCxnSpPr>
          <p:nvPr/>
        </p:nvCxnSpPr>
        <p:spPr>
          <a:xfrm flipV="1">
            <a:off x="5735298" y="4046820"/>
            <a:ext cx="2889156" cy="25591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7734522" y="1165394"/>
            <a:ext cx="6379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3"/>
          </p:cNvCxnSpPr>
          <p:nvPr/>
        </p:nvCxnSpPr>
        <p:spPr>
          <a:xfrm>
            <a:off x="5292080" y="281693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6" idx="3"/>
            <a:endCxn id="17" idx="1"/>
          </p:cNvCxnSpPr>
          <p:nvPr/>
        </p:nvCxnSpPr>
        <p:spPr>
          <a:xfrm flipV="1">
            <a:off x="4002205" y="2816932"/>
            <a:ext cx="353771" cy="12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23" idx="0"/>
            <a:endCxn id="24" idx="1"/>
          </p:cNvCxnSpPr>
          <p:nvPr/>
        </p:nvCxnSpPr>
        <p:spPr>
          <a:xfrm rot="5400000" flipH="1" flipV="1">
            <a:off x="5876829" y="1596243"/>
            <a:ext cx="1116180" cy="6294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endCxn id="26" idx="1"/>
          </p:cNvCxnSpPr>
          <p:nvPr/>
        </p:nvCxnSpPr>
        <p:spPr>
          <a:xfrm rot="16200000" flipH="1">
            <a:off x="5296180" y="4265178"/>
            <a:ext cx="2436085" cy="4280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3" idx="3"/>
            <a:endCxn id="25" idx="1"/>
          </p:cNvCxnSpPr>
          <p:nvPr/>
        </p:nvCxnSpPr>
        <p:spPr>
          <a:xfrm>
            <a:off x="6588224" y="2865124"/>
            <a:ext cx="2101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27" idx="3"/>
          </p:cNvCxnSpPr>
          <p:nvPr/>
        </p:nvCxnSpPr>
        <p:spPr>
          <a:xfrm flipV="1">
            <a:off x="8352420" y="4046820"/>
            <a:ext cx="324036" cy="65537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26" idx="0"/>
            <a:endCxn id="27" idx="1"/>
          </p:cNvCxnSpPr>
          <p:nvPr/>
        </p:nvCxnSpPr>
        <p:spPr>
          <a:xfrm rot="5400000" flipH="1" flipV="1">
            <a:off x="7006805" y="4891698"/>
            <a:ext cx="599010" cy="2200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798418" y="3253397"/>
            <a:ext cx="936104" cy="3960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Business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Logic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475656" y="172227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 the Job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2843809" y="5466419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Creates an instance of the job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4143087" y="391284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Updates Status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5449525" y="429210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Updates status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6243772" y="639717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Updates batch tables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760358" y="1717622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Reads from the file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372426" y="4753771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Insert into DB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735298" y="460455"/>
            <a:ext cx="142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Application Tier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199938" y="44153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Tier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048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Implements RepeatOperations</a:t>
            </a:r>
          </a:p>
          <a:p>
            <a:r>
              <a:rPr lang="en-US" dirty="0" smtClean="0"/>
              <a:t>Provides </a:t>
            </a:r>
          </a:p>
          <a:p>
            <a:pPr lvl="1"/>
            <a:r>
              <a:rPr lang="en-US" dirty="0" smtClean="0"/>
              <a:t>Interceptors</a:t>
            </a:r>
          </a:p>
          <a:p>
            <a:pPr lvl="1"/>
            <a:r>
              <a:rPr lang="en-US" dirty="0" smtClean="0"/>
              <a:t>Policies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7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396501"/>
            <a:ext cx="936104" cy="7920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Job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script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9792" y="992326"/>
            <a:ext cx="53285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command line job Runner is used in a script to start the job. Following Parameters  are passed: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xml configuration of the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name of the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parameter of the job. In our case the file to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NEXT parameter to start the next sequence according to the Job Incrementer for the job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338536" y="2433661"/>
            <a:ext cx="9361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 Runner</a:t>
            </a:r>
          </a:p>
        </p:txBody>
      </p:sp>
      <p:cxnSp>
        <p:nvCxnSpPr>
          <p:cNvPr id="7" name="Elbow Connector 6"/>
          <p:cNvCxnSpPr/>
          <p:nvPr/>
        </p:nvCxnSpPr>
        <p:spPr>
          <a:xfrm>
            <a:off x="1115616" y="1792545"/>
            <a:ext cx="222920" cy="10371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87668" y="3741880"/>
            <a:ext cx="11869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 </a:t>
            </a:r>
            <a:r>
              <a:rPr lang="en-US" sz="1200" dirty="0" smtClean="0"/>
              <a:t>Locator / </a:t>
            </a:r>
            <a:r>
              <a:rPr lang="en-US" sz="1200" dirty="0" err="1" smtClean="0"/>
              <a:t>BeanFactory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06588" y="3225749"/>
            <a:ext cx="0" cy="516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06588" y="4245936"/>
            <a:ext cx="0" cy="409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38536" y="4654975"/>
            <a:ext cx="936104" cy="7920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Job </a:t>
            </a:r>
            <a:r>
              <a:rPr lang="en-US" sz="1200" dirty="0" err="1">
                <a:solidFill>
                  <a:schemeClr val="tx1"/>
                </a:solidFill>
              </a:rPr>
              <a:t>config</a:t>
            </a:r>
            <a:r>
              <a:rPr lang="en-US" sz="1200" dirty="0">
                <a:solidFill>
                  <a:schemeClr val="tx1"/>
                </a:solidFill>
              </a:rPr>
              <a:t>(XML file)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75656" y="172227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 the Job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555776" y="3741880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Provide the job description from the configuration file using the job identifier.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80645" y="4820186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XML file that contains the job description ; Steps, policies etc..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797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536" y="2433661"/>
            <a:ext cx="9361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 Runner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066101" y="2433661"/>
            <a:ext cx="9361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 Launcher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74640" y="2829705"/>
            <a:ext cx="7914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91680" y="148478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Job name and job parameters are passed to the </a:t>
            </a:r>
            <a:r>
              <a:rPr lang="en-US" sz="1200" b="1" dirty="0" smtClean="0"/>
              <a:t>Job launcher </a:t>
            </a:r>
            <a:r>
              <a:rPr lang="en-US" sz="1200" dirty="0" smtClean="0"/>
              <a:t>to start the execution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659880"/>
            <a:ext cx="22322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The Job launcher is an interface, a central component in the eco-system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Implementation : </a:t>
            </a:r>
            <a:r>
              <a:rPr lang="en-US" sz="1200" b="1" dirty="0" smtClean="0"/>
              <a:t>SimpleJobLauncher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Can be run asynchronously or synchronously by providing a task executor.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It has dependency to the Job Repository which stores meta-data into the database.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The job launcher checks whether there already exists an instance for the same job with the same parameters.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If so and if the status is not unknown for either the job or its step, the job is restarted if the property restart is true.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Creates a new Job Execution using th</a:t>
            </a:r>
            <a:r>
              <a:rPr lang="en-US" sz="1200" dirty="0" smtClean="0"/>
              <a:t>e job Repository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464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45804" y="620688"/>
            <a:ext cx="9361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 Launcher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131840" y="3494586"/>
            <a:ext cx="269403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 </a:t>
            </a:r>
            <a:r>
              <a:rPr lang="en-US" sz="1200" dirty="0" smtClean="0"/>
              <a:t>Repository</a:t>
            </a:r>
            <a:endParaRPr lang="en-US" sz="1200" dirty="0"/>
          </a:p>
        </p:txBody>
      </p:sp>
      <p:cxnSp>
        <p:nvCxnSpPr>
          <p:cNvPr id="7" name="Elbow Connector 6"/>
          <p:cNvCxnSpPr>
            <a:stCxn id="4" idx="2"/>
          </p:cNvCxnSpPr>
          <p:nvPr/>
        </p:nvCxnSpPr>
        <p:spPr>
          <a:xfrm rot="16200000" flipH="1">
            <a:off x="3476126" y="2450505"/>
            <a:ext cx="2081811" cy="63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agnetic Disk 12"/>
          <p:cNvSpPr/>
          <p:nvPr/>
        </p:nvSpPr>
        <p:spPr>
          <a:xfrm>
            <a:off x="1331640" y="5229200"/>
            <a:ext cx="792088" cy="1476164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BATCH_JOB_INSTANCE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59233" y="4346777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Is there an instance with the same parameters for the given Job?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1943230" y="4442887"/>
            <a:ext cx="118861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JobInstanceDao</a:t>
            </a:r>
            <a:endParaRPr lang="en-US" sz="1200" dirty="0"/>
          </a:p>
        </p:txBody>
      </p:sp>
      <p:cxnSp>
        <p:nvCxnSpPr>
          <p:cNvPr id="19" name="Elbow Connector 18"/>
          <p:cNvCxnSpPr>
            <a:stCxn id="6" idx="1"/>
            <a:endCxn id="17" idx="0"/>
          </p:cNvCxnSpPr>
          <p:nvPr/>
        </p:nvCxnSpPr>
        <p:spPr>
          <a:xfrm rot="10800000" flipV="1">
            <a:off x="2537536" y="3746613"/>
            <a:ext cx="594305" cy="6962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3" idx="1"/>
          </p:cNvCxnSpPr>
          <p:nvPr/>
        </p:nvCxnSpPr>
        <p:spPr>
          <a:xfrm rot="10800000" flipV="1">
            <a:off x="1727685" y="4946942"/>
            <a:ext cx="809851" cy="2822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89840" y="842151"/>
            <a:ext cx="214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rgbClr val="FF0000"/>
                </a:solidFill>
              </a:rPr>
              <a:t>Step 1:</a:t>
            </a:r>
          </a:p>
          <a:p>
            <a:endParaRPr lang="en-US" sz="1200" b="1" u="sng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Job launcher checks whether the instance with the same parameters is already stored in the database.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84240" y="4442885"/>
            <a:ext cx="13597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JobExecutionDao</a:t>
            </a:r>
            <a:endParaRPr lang="en-US" sz="1200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3556392" y="5289906"/>
            <a:ext cx="792088" cy="1476164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BATCH_JOB_EXECUTION</a:t>
            </a:r>
            <a:endParaRPr lang="en-US" sz="1200" dirty="0"/>
          </a:p>
        </p:txBody>
      </p:sp>
      <p:cxnSp>
        <p:nvCxnSpPr>
          <p:cNvPr id="26" name="Elbow Connector 25"/>
          <p:cNvCxnSpPr>
            <a:stCxn id="6" idx="2"/>
            <a:endCxn id="23" idx="0"/>
          </p:cNvCxnSpPr>
          <p:nvPr/>
        </p:nvCxnSpPr>
        <p:spPr>
          <a:xfrm rot="5400000">
            <a:off x="3999369" y="3963398"/>
            <a:ext cx="444243" cy="5147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3" idx="2"/>
            <a:endCxn id="24" idx="1"/>
          </p:cNvCxnSpPr>
          <p:nvPr/>
        </p:nvCxnSpPr>
        <p:spPr>
          <a:xfrm rot="5400000">
            <a:off x="3786798" y="5112579"/>
            <a:ext cx="342965" cy="116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89840" y="2130514"/>
            <a:ext cx="214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rgbClr val="FF0000"/>
                </a:solidFill>
              </a:rPr>
              <a:t>Step 2: </a:t>
            </a: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A Job Execution is created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25336" y="2995496"/>
            <a:ext cx="2142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 startAt="2"/>
            </a:pPr>
            <a:r>
              <a:rPr lang="en-US" sz="1200" dirty="0" smtClean="0"/>
              <a:t>Create a Job Execution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If an instance of the job with the same parameters is already running, an exception is thrown.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If the status is  completed or abandoned of the existing instance with same parameters, an exception is thrown.</a:t>
            </a:r>
          </a:p>
          <a:p>
            <a:pPr marL="228600" indent="-228600">
              <a:buAutoNum type="arabicPeriod" startAt="3"/>
            </a:pPr>
            <a:r>
              <a:rPr lang="en-US" sz="1200" dirty="0" smtClean="0"/>
              <a:t>Get The execution context and create a Job instance</a:t>
            </a:r>
          </a:p>
          <a:p>
            <a:pPr marL="228600" indent="-228600">
              <a:buAutoNum type="arabicPeriod" startAt="3"/>
            </a:pPr>
            <a:r>
              <a:rPr lang="en-US" sz="1200" dirty="0" smtClean="0"/>
              <a:t>Update the execution  and saves the Job Execution into the batch execution  and job execution tables.</a:t>
            </a:r>
            <a:endParaRPr lang="en-US" sz="1200" dirty="0"/>
          </a:p>
        </p:txBody>
      </p:sp>
      <p:sp>
        <p:nvSpPr>
          <p:cNvPr id="31" name="Flowchart: Magnetic Disk 30"/>
          <p:cNvSpPr/>
          <p:nvPr/>
        </p:nvSpPr>
        <p:spPr>
          <a:xfrm>
            <a:off x="5075134" y="5289906"/>
            <a:ext cx="792088" cy="1476164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BATCH__EXECUTION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4791294" y="4442885"/>
            <a:ext cx="13597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ExecutionDao</a:t>
            </a:r>
            <a:endParaRPr lang="en-US" sz="1200" dirty="0"/>
          </a:p>
        </p:txBody>
      </p:sp>
      <p:cxnSp>
        <p:nvCxnSpPr>
          <p:cNvPr id="34" name="Elbow Connector 33"/>
          <p:cNvCxnSpPr>
            <a:stCxn id="6" idx="2"/>
            <a:endCxn id="32" idx="0"/>
          </p:cNvCxnSpPr>
          <p:nvPr/>
        </p:nvCxnSpPr>
        <p:spPr>
          <a:xfrm rot="16200000" flipH="1">
            <a:off x="4752895" y="3724601"/>
            <a:ext cx="444243" cy="99232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2"/>
          </p:cNvCxnSpPr>
          <p:nvPr/>
        </p:nvCxnSpPr>
        <p:spPr>
          <a:xfrm>
            <a:off x="5471178" y="4946941"/>
            <a:ext cx="0" cy="342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67222" y="476672"/>
            <a:ext cx="30252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Please note that if an exception occurs because the task executor could not execute, the job execution will still be saved with the exception and the status </a:t>
            </a:r>
            <a:r>
              <a:rPr lang="en-US" sz="1400" dirty="0" smtClean="0">
                <a:solidFill>
                  <a:srgbClr val="FF0000"/>
                </a:solidFill>
              </a:rPr>
              <a:t>FAILED.</a:t>
            </a:r>
          </a:p>
          <a:p>
            <a:r>
              <a:rPr lang="en-US" sz="1400" u="sng" dirty="0" smtClean="0">
                <a:solidFill>
                  <a:srgbClr val="FF0000"/>
                </a:solidFill>
              </a:rPr>
              <a:t>Exception Handling: 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chemeClr val="tx2"/>
                </a:solidFill>
              </a:rPr>
              <a:t>Before returning the job Execution to the command line job Runner, the status of the job will be filled; FAILED, COMPLETED , STARTED or UNKNOWN. 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1196752"/>
            <a:ext cx="9361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 Launcher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7944" y="1196752"/>
            <a:ext cx="9361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</a:t>
            </a:r>
          </a:p>
        </p:txBody>
      </p:sp>
      <p:sp>
        <p:nvSpPr>
          <p:cNvPr id="6" name="Rectangle 5"/>
          <p:cNvSpPr/>
          <p:nvPr/>
        </p:nvSpPr>
        <p:spPr>
          <a:xfrm>
            <a:off x="3188981" y="3501008"/>
            <a:ext cx="269403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 </a:t>
            </a:r>
            <a:r>
              <a:rPr lang="en-US" sz="1200" dirty="0" smtClean="0"/>
              <a:t>Repository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1835696" y="1592796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4535996" y="1988840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35696" y="476672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/>
              <a:t>Start the job by calling the method execute, passing the job execution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76256" y="557681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88224" y="33327"/>
            <a:ext cx="2376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Each Job (interface) derives from an Abstract class called abstract job. It contains: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 name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 list of listener (Observer Pattern)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Restart able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Job repository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Job Incrementer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95536" y="2064652"/>
            <a:ext cx="19442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400" dirty="0" smtClean="0"/>
              <a:t>Set Job Execution status to “Started”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smtClean="0"/>
              <a:t>Inform the listener “</a:t>
            </a:r>
            <a:r>
              <a:rPr lang="en-US" sz="1400" dirty="0" smtClean="0">
                <a:solidFill>
                  <a:srgbClr val="FF0000"/>
                </a:solidFill>
              </a:rPr>
              <a:t>Before Job</a:t>
            </a:r>
            <a:r>
              <a:rPr lang="en-US" sz="1400" dirty="0" smtClean="0"/>
              <a:t>”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smtClean="0"/>
              <a:t>Call the “</a:t>
            </a:r>
            <a:r>
              <a:rPr lang="en-US" sz="1400" b="1" dirty="0" smtClean="0">
                <a:solidFill>
                  <a:srgbClr val="FF0000"/>
                </a:solidFill>
              </a:rPr>
              <a:t>doExecute</a:t>
            </a:r>
            <a:r>
              <a:rPr lang="en-US" sz="1400" dirty="0" smtClean="0"/>
              <a:t>” method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smtClean="0"/>
              <a:t>Every exceptions is stored in the job execution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smtClean="0"/>
              <a:t>Listeners are informed at the end “</a:t>
            </a:r>
            <a:r>
              <a:rPr lang="en-US" sz="1400" dirty="0" smtClean="0">
                <a:solidFill>
                  <a:srgbClr val="FF0000"/>
                </a:solidFill>
              </a:rPr>
              <a:t>After Job</a:t>
            </a:r>
            <a:r>
              <a:rPr lang="en-US" sz="1400" dirty="0" smtClean="0"/>
              <a:t>”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smtClean="0"/>
              <a:t>Job execution is stored in the database.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740624" y="2541705"/>
            <a:ext cx="23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“</a:t>
            </a:r>
            <a:r>
              <a:rPr lang="en-US" sz="1400" b="1" dirty="0" smtClean="0"/>
              <a:t>doExecute</a:t>
            </a:r>
            <a:r>
              <a:rPr lang="en-US" sz="1400" dirty="0" smtClean="0"/>
              <a:t>” method is abstract and should be implemented by the extending classes.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3856112" y="4383043"/>
            <a:ext cx="13597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JobExecutionDao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6" idx="2"/>
            <a:endCxn id="21" idx="0"/>
          </p:cNvCxnSpPr>
          <p:nvPr/>
        </p:nvCxnSpPr>
        <p:spPr>
          <a:xfrm>
            <a:off x="4535996" y="4005064"/>
            <a:ext cx="0" cy="377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Magnetic Disk 23"/>
          <p:cNvSpPr/>
          <p:nvPr/>
        </p:nvSpPr>
        <p:spPr>
          <a:xfrm>
            <a:off x="4139952" y="5289906"/>
            <a:ext cx="792088" cy="1476164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BATCH_JOB_EXECUTION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21" idx="2"/>
            <a:endCxn id="24" idx="1"/>
          </p:cNvCxnSpPr>
          <p:nvPr/>
        </p:nvCxnSpPr>
        <p:spPr>
          <a:xfrm>
            <a:off x="4535996" y="4887099"/>
            <a:ext cx="0" cy="402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88024" y="510524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Update status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577025" y="243714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Update status before and after execution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588224" y="4649975"/>
            <a:ext cx="23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N.B: If an exception occurs while updating the listeners, “the job execution” will still be stored in the database.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6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79093"/>
            <a:ext cx="2880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exist couple of extensions of the abstract Job class: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FlowJob</a:t>
            </a:r>
            <a:r>
              <a:rPr lang="en-US" dirty="0" smtClean="0"/>
              <a:t> for complex flow. Not used for sequential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SimpleJob : used for sequential execution</a:t>
            </a:r>
          </a:p>
          <a:p>
            <a:r>
              <a:rPr lang="en-US" dirty="0" smtClean="0"/>
              <a:t>We are just going to cover the SimpleJob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1880" y="579093"/>
            <a:ext cx="1944216" cy="1044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SimpleJob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91880" y="2384884"/>
            <a:ext cx="1944216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995936" y="2780928"/>
            <a:ext cx="9361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Step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995936" y="4025489"/>
            <a:ext cx="9361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Step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995936" y="5373216"/>
            <a:ext cx="9361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Step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4463988" y="1623209"/>
            <a:ext cx="0" cy="761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84168" y="213578"/>
            <a:ext cx="24482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400" dirty="0" smtClean="0"/>
              <a:t>In the execute method, the doExecute method is called.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smtClean="0"/>
              <a:t>In doExecute method, go through the list of steps and call the </a:t>
            </a:r>
            <a:r>
              <a:rPr lang="en-US" sz="1400" b="1" dirty="0" smtClean="0"/>
              <a:t>handleStep</a:t>
            </a:r>
            <a:r>
              <a:rPr lang="en-US" sz="1400" dirty="0" smtClean="0"/>
              <a:t> method of the parent class “</a:t>
            </a:r>
            <a:r>
              <a:rPr lang="en-US" sz="1400" b="1" dirty="0" smtClean="0"/>
              <a:t>AbstractJob</a:t>
            </a:r>
            <a:r>
              <a:rPr lang="en-US" sz="1400" dirty="0" smtClean="0"/>
              <a:t>”.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smtClean="0"/>
              <a:t>If the status of one of the steps is not “Completed”, the job is aborted. </a:t>
            </a:r>
            <a:r>
              <a:rPr lang="en-US" sz="1400" dirty="0" smtClean="0">
                <a:solidFill>
                  <a:srgbClr val="FF0000"/>
                </a:solidFill>
              </a:rPr>
              <a:t>Note: If one step has not successfully  completed, the rest of the steps will not be executed.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smtClean="0"/>
              <a:t>The handleStep method returns a step execution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25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2135" y="1196752"/>
            <a:ext cx="9361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</a:t>
            </a:r>
          </a:p>
        </p:txBody>
      </p:sp>
      <p:sp>
        <p:nvSpPr>
          <p:cNvPr id="5" name="Rectangle 4"/>
          <p:cNvSpPr/>
          <p:nvPr/>
        </p:nvSpPr>
        <p:spPr>
          <a:xfrm>
            <a:off x="3083172" y="3501008"/>
            <a:ext cx="269403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 </a:t>
            </a:r>
            <a:r>
              <a:rPr lang="en-US" sz="1200" dirty="0" smtClean="0"/>
              <a:t>Repository</a:t>
            </a:r>
            <a:endParaRPr lang="en-US" sz="12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2457871" y="4924966"/>
            <a:ext cx="792088" cy="1476164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BATCH_JOB_INSTANCE</a:t>
            </a:r>
            <a:endParaRPr lang="en-US" sz="12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5457711" y="4924966"/>
            <a:ext cx="792088" cy="1476164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BATCH_STEP_EXECUTION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4430187" y="1988840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2"/>
            <a:endCxn id="6" idx="1"/>
          </p:cNvCxnSpPr>
          <p:nvPr/>
        </p:nvCxnSpPr>
        <p:spPr>
          <a:xfrm rot="5400000">
            <a:off x="3182100" y="3676879"/>
            <a:ext cx="919902" cy="15762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2"/>
            <a:endCxn id="7" idx="1"/>
          </p:cNvCxnSpPr>
          <p:nvPr/>
        </p:nvCxnSpPr>
        <p:spPr>
          <a:xfrm rot="16200000" flipH="1">
            <a:off x="4682020" y="3753231"/>
            <a:ext cx="919902" cy="14235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44208" y="260648"/>
            <a:ext cx="244827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400" dirty="0" smtClean="0"/>
              <a:t>Get the current Job instance from the current job execution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smtClean="0"/>
              <a:t>Get the last step execution for the given job instance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smtClean="0"/>
              <a:t>If the last step execution was not completed, an exception is thrown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smtClean="0"/>
              <a:t>If the count for execution of the last step execution exceeds the limit, an exception is thrown.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smtClean="0"/>
              <a:t>Add a new step execution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smtClean="0"/>
              <a:t>Execute the step execution by passing the step execution to the step component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smtClean="0"/>
              <a:t>Update the Job Execution 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83568" y="4797152"/>
            <a:ext cx="11521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Retrieve the current job instance, given a job execution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642484" y="4797152"/>
            <a:ext cx="2051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Retrieve the last step execution , step execution count and new step execution </a:t>
            </a:r>
            <a:endParaRPr lang="en-US" sz="1400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4034143" y="5013177"/>
            <a:ext cx="792088" cy="1476164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BATCH_JOB_EXECUTION</a:t>
            </a:r>
            <a:endParaRPr lang="en-US" sz="1200" dirty="0"/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>
          <a:xfrm>
            <a:off x="4430187" y="4334293"/>
            <a:ext cx="0" cy="678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20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Execution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are </a:t>
            </a:r>
            <a:r>
              <a:rPr lang="en-US" dirty="0" err="1" smtClean="0"/>
              <a:t>catched</a:t>
            </a:r>
            <a:r>
              <a:rPr lang="en-US" dirty="0" smtClean="0"/>
              <a:t> and stored in the step execution</a:t>
            </a:r>
          </a:p>
          <a:p>
            <a:r>
              <a:rPr lang="en-US" dirty="0" smtClean="0"/>
              <a:t>The status is set to STOPPED.</a:t>
            </a:r>
          </a:p>
          <a:p>
            <a:r>
              <a:rPr lang="en-US" dirty="0" smtClean="0"/>
              <a:t>Listeners are informed “After Step”. </a:t>
            </a:r>
          </a:p>
          <a:p>
            <a:r>
              <a:rPr lang="en-US" dirty="0" smtClean="0"/>
              <a:t>Execution is updated and stored in the database.</a:t>
            </a:r>
          </a:p>
          <a:p>
            <a:r>
              <a:rPr lang="en-US" dirty="0" smtClean="0"/>
              <a:t>If a exception occurs while inserting “ Status” unknown is 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9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758" y="811974"/>
            <a:ext cx="9361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0037" y="811974"/>
            <a:ext cx="9361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</a:t>
            </a:r>
          </a:p>
        </p:txBody>
      </p:sp>
      <p:sp>
        <p:nvSpPr>
          <p:cNvPr id="6" name="Rectangle 5"/>
          <p:cNvSpPr/>
          <p:nvPr/>
        </p:nvSpPr>
        <p:spPr>
          <a:xfrm>
            <a:off x="433648" y="2431085"/>
            <a:ext cx="269403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 </a:t>
            </a:r>
            <a:r>
              <a:rPr lang="en-US" sz="1200" dirty="0" smtClean="0"/>
              <a:t>Repository</a:t>
            </a:r>
            <a:endParaRPr lang="en-US" sz="1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16016" y="116632"/>
            <a:ext cx="0" cy="6480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28126" y="803585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AbstractStep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884110" y="2143053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RepeatOperation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6014958" y="3573016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RepeatCallback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751575" y="371573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Single Item is processed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452320" y="1209662"/>
            <a:ext cx="14401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/>
              <a:t>Give access to batch operations: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Takes care of  Transactions.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The client is the repeat call back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Execute the callback repeatedly until a decision is made to complete</a:t>
            </a:r>
          </a:p>
          <a:p>
            <a:endParaRPr lang="en-US" sz="1400" dirty="0"/>
          </a:p>
        </p:txBody>
      </p:sp>
      <p:cxnSp>
        <p:nvCxnSpPr>
          <p:cNvPr id="16" name="Straight Arrow Connector 15"/>
          <p:cNvCxnSpPr>
            <a:stCxn id="10" idx="2"/>
            <a:endCxn id="11" idx="0"/>
          </p:cNvCxnSpPr>
          <p:nvPr/>
        </p:nvCxnSpPr>
        <p:spPr>
          <a:xfrm>
            <a:off x="6568186" y="1595673"/>
            <a:ext cx="0" cy="547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</p:cNvCxnSpPr>
          <p:nvPr/>
        </p:nvCxnSpPr>
        <p:spPr>
          <a:xfrm>
            <a:off x="6568186" y="2935141"/>
            <a:ext cx="0" cy="637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48803" y="483379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>
                <a:solidFill>
                  <a:srgbClr val="FF0000"/>
                </a:solidFill>
              </a:rPr>
              <a:t>Completion Policy decides whether the execution is done or not.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stCxn id="4" idx="3"/>
            <a:endCxn id="5" idx="1"/>
          </p:cNvCxnSpPr>
          <p:nvPr/>
        </p:nvCxnSpPr>
        <p:spPr>
          <a:xfrm>
            <a:off x="1327862" y="1208018"/>
            <a:ext cx="9121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</p:cNvCxnSpPr>
          <p:nvPr/>
        </p:nvCxnSpPr>
        <p:spPr>
          <a:xfrm>
            <a:off x="2708089" y="1604062"/>
            <a:ext cx="0" cy="827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</p:cNvCxnSpPr>
          <p:nvPr/>
        </p:nvCxnSpPr>
        <p:spPr>
          <a:xfrm>
            <a:off x="859810" y="1604062"/>
            <a:ext cx="0" cy="827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3568" y="3573016"/>
            <a:ext cx="2808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job starts the execution of the step. The abstract step is a class that holds the common operation for the steps.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 the execute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Listeners are informed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implemented “</a:t>
            </a:r>
            <a:r>
              <a:rPr lang="en-US" sz="1400" b="1" dirty="0" smtClean="0">
                <a:solidFill>
                  <a:srgbClr val="FF0000"/>
                </a:solidFill>
              </a:rPr>
              <a:t>doExecute</a:t>
            </a:r>
            <a:r>
              <a:rPr lang="en-US" sz="1400" dirty="0" smtClean="0"/>
              <a:t>” method is called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723510" y="1620634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TaskletStep implements abstract step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58999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1009</Words>
  <Application>Microsoft Office PowerPoint</Application>
  <PresentationFormat>On-screen Show (4:3)</PresentationFormat>
  <Paragraphs>150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Larissa-Design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Execution Exception Handling</vt:lpstr>
      <vt:lpstr>PowerPoint Presentation</vt:lpstr>
      <vt:lpstr>RepeatTemplate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Akoa Owona, Serge</dc:creator>
  <cp:lastModifiedBy>Akoa Owona, Serge</cp:lastModifiedBy>
  <cp:revision>30</cp:revision>
  <dcterms:created xsi:type="dcterms:W3CDTF">2014-08-10T14:03:28Z</dcterms:created>
  <dcterms:modified xsi:type="dcterms:W3CDTF">2014-08-10T21:57:37Z</dcterms:modified>
</cp:coreProperties>
</file>