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5cbbf607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5cbbf60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5cbbf607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5cbbf60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cbbf607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5cbbf607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7356d98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7356d98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7356d98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7356d98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70afe7a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70afe7a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356d98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356d9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cbbf607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cbbf607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cbbf607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cbbf607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356d989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356d98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5cbbf607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5cbbf607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5c4af0bd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5c4af0bd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5c4af0bd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5c4af0bd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5c4af0bd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5c4af0bd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Optimización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Vilma Zorina Camacho Cágal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Manuel Miranda Villagrán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5050" y="3768175"/>
            <a:ext cx="819600" cy="8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393750"/>
            <a:ext cx="3403200" cy="4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Antes de optimizar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2" type="body"/>
          </p:nvPr>
        </p:nvSpPr>
        <p:spPr>
          <a:xfrm>
            <a:off x="4933225" y="393650"/>
            <a:ext cx="3403200" cy="4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400"/>
              <a:t>Después de optimizar</a:t>
            </a:r>
            <a:endParaRPr b="1" sz="14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106" y="871025"/>
            <a:ext cx="3069994" cy="41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825" y="871020"/>
            <a:ext cx="3070000" cy="416733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/>
          <p:nvPr/>
        </p:nvSpPr>
        <p:spPr>
          <a:xfrm>
            <a:off x="2445425" y="2685950"/>
            <a:ext cx="1020600" cy="17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6063875" y="2685950"/>
            <a:ext cx="1020600" cy="17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Optimización de coste temporal en ejecución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393750"/>
            <a:ext cx="3403200" cy="4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Antes de optimizar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idx="2" type="body"/>
          </p:nvPr>
        </p:nvSpPr>
        <p:spPr>
          <a:xfrm>
            <a:off x="4933225" y="393650"/>
            <a:ext cx="3403200" cy="4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400"/>
              <a:t>Después de optimizar</a:t>
            </a:r>
            <a:endParaRPr b="1" sz="1400"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213" y="871025"/>
            <a:ext cx="3473774" cy="41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 rotWithShape="1">
          <a:blip r:embed="rId4">
            <a:alphaModFix/>
          </a:blip>
          <a:srcRect b="0" l="0" r="0" t="199"/>
          <a:stretch/>
        </p:blipFill>
        <p:spPr>
          <a:xfrm>
            <a:off x="4870575" y="871025"/>
            <a:ext cx="3535368" cy="41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Proceso para realizar .exe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Instrucciones</a:t>
            </a:r>
            <a:endParaRPr sz="3000"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Entrar a la consola de Ruby e instalar la libreria ocra con el </a:t>
            </a:r>
            <a:r>
              <a:rPr lang="es" sz="1400"/>
              <a:t>siguiente</a:t>
            </a:r>
            <a:r>
              <a:rPr lang="es" sz="1400"/>
              <a:t> </a:t>
            </a:r>
            <a:r>
              <a:rPr lang="es" sz="1400"/>
              <a:t>comando</a:t>
            </a:r>
            <a:r>
              <a:rPr lang="es" sz="1400"/>
              <a:t>: 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gem install ocra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Dirigirse a </a:t>
            </a:r>
            <a:r>
              <a:rPr lang="es" sz="1400"/>
              <a:t>continuación</a:t>
            </a:r>
            <a:r>
              <a:rPr lang="es" sz="1400"/>
              <a:t> a la ruta del archivo del </a:t>
            </a:r>
            <a:r>
              <a:rPr lang="es" sz="1400"/>
              <a:t>código</a:t>
            </a:r>
            <a:r>
              <a:rPr lang="es" sz="1400"/>
              <a:t> fuente en Ruby .rb &amp;</a:t>
            </a:r>
            <a:r>
              <a:rPr lang="es" sz="1400"/>
              <a:t> para convertir a .exe se tiene qué usar el siguiente comando: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>
                <a:latin typeface="Consolas"/>
                <a:ea typeface="Consolas"/>
                <a:cs typeface="Consolas"/>
                <a:sym typeface="Consolas"/>
              </a:rPr>
              <a:t>ocra [options] script.rb [&lt;other files&gt; ...] [-- &lt;script arguments&gt; ...]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Automáticamente generará el archivo ejecutable de nuestro programa en Ruby.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ctrTitle"/>
          </p:nvPr>
        </p:nvSpPr>
        <p:spPr>
          <a:xfrm>
            <a:off x="3241425" y="8390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224" name="Google Shape;224;p27"/>
          <p:cNvSpPr txBox="1"/>
          <p:nvPr>
            <p:ph idx="1" type="subTitle"/>
          </p:nvPr>
        </p:nvSpPr>
        <p:spPr>
          <a:xfrm>
            <a:off x="3295225" y="1706125"/>
            <a:ext cx="5318400" cy="20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9AEFE"/>
                </a:solidFill>
              </a:rPr>
              <a:t>Barry B. Brey</a:t>
            </a:r>
            <a:endParaRPr sz="1800">
              <a:solidFill>
                <a:srgbClr val="79AEF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Microprocesadores Intel,  </a:t>
            </a:r>
            <a:r>
              <a:rPr lang="es" sz="1800">
                <a:solidFill>
                  <a:srgbClr val="F5E276"/>
                </a:solidFill>
              </a:rPr>
              <a:t>7ma Edición </a:t>
            </a:r>
            <a:r>
              <a:rPr lang="es" sz="1800">
                <a:solidFill>
                  <a:srgbClr val="FFFFFF"/>
                </a:solidFill>
              </a:rPr>
              <a:t>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79E7A"/>
                </a:solidFill>
              </a:rPr>
              <a:t>PEARSON EDUCACIÓN, México, 2006.</a:t>
            </a:r>
            <a:endParaRPr sz="1800">
              <a:solidFill>
                <a:srgbClr val="F79E7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9E7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9AEFE"/>
                </a:solidFill>
              </a:rPr>
              <a:t>GitHub. (2018). </a:t>
            </a:r>
            <a:r>
              <a:rPr i="1" lang="es" sz="1800">
                <a:solidFill>
                  <a:srgbClr val="79AEFE"/>
                </a:solidFill>
              </a:rPr>
              <a:t>larsch/ocra</a:t>
            </a:r>
            <a:r>
              <a:rPr lang="es" sz="1800">
                <a:solidFill>
                  <a:srgbClr val="79AEFE"/>
                </a:solidFill>
              </a:rPr>
              <a:t>. [online] Available at: </a:t>
            </a:r>
            <a:r>
              <a:rPr lang="es" sz="1800">
                <a:solidFill>
                  <a:srgbClr val="F5E276"/>
                </a:solidFill>
              </a:rPr>
              <a:t>https://github.com/larsch/ocra/?fbclid=IwAR3nFbc0z7zZdgqO7sRpto8dx_8PASwBcPwfx8ASPl_QmvjI0bOyFWFv7Fo </a:t>
            </a:r>
            <a:r>
              <a:rPr lang="es" sz="1800">
                <a:solidFill>
                  <a:srgbClr val="F79E7A"/>
                </a:solidFill>
              </a:rPr>
              <a:t>[Accessed 20 Nov. 2018].</a:t>
            </a:r>
            <a:endParaRPr sz="1800">
              <a:solidFill>
                <a:srgbClr val="F79E7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Código</a:t>
            </a:r>
            <a:r>
              <a:rPr lang="es" sz="3000"/>
              <a:t> fuente sin optimizar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r>
              <a:rPr lang="es"/>
              <a:t> Fuente sin optimizar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15971" l="20486" r="17601" t="11465"/>
          <a:stretch/>
        </p:blipFill>
        <p:spPr>
          <a:xfrm>
            <a:off x="1853400" y="992800"/>
            <a:ext cx="5927102" cy="39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Fuente sin optimizar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2484" l="20485" r="11836" t="15803"/>
          <a:stretch/>
        </p:blipFill>
        <p:spPr>
          <a:xfrm>
            <a:off x="1869788" y="951250"/>
            <a:ext cx="5894323" cy="400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Código fuente optimizado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Fuente optimizada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25415" l="20787" r="22306" t="12806"/>
          <a:stretch/>
        </p:blipFill>
        <p:spPr>
          <a:xfrm>
            <a:off x="1907975" y="1176338"/>
            <a:ext cx="58179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Optimización</a:t>
            </a:r>
            <a:r>
              <a:rPr lang="es" sz="3000"/>
              <a:t> de coste espacial en archivo fuente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1297500" y="393750"/>
            <a:ext cx="3403200" cy="4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Antes de optimizar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idx="2" type="body"/>
          </p:nvPr>
        </p:nvSpPr>
        <p:spPr>
          <a:xfrm>
            <a:off x="4933225" y="393650"/>
            <a:ext cx="3403200" cy="4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400"/>
              <a:t>Después</a:t>
            </a:r>
            <a:r>
              <a:rPr b="1" lang="es" sz="1400"/>
              <a:t> de optimizar</a:t>
            </a:r>
            <a:endParaRPr b="1" sz="1400"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225" y="871027"/>
            <a:ext cx="3211750" cy="41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950" y="871025"/>
            <a:ext cx="3211750" cy="416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2425225" y="2625300"/>
            <a:ext cx="879000" cy="17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6053775" y="2625300"/>
            <a:ext cx="879000" cy="17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Optimización de coste espacial en ejecutable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