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OnyxReport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Building Condition Assessment &amp; Capital Planning</a:t>
            </a:r>
          </a:p>
          <a:p/>
          <a:p>
            <a:r>
              <a:t>The AI-Powered Platform for Smart Building Management</a:t>
            </a:r>
          </a:p>
          <a:p>
            <a:r>
              <a:t>Website: https://www.onyxreport.com</a:t>
            </a:r>
          </a:p>
          <a:p>
            <a:r>
              <a:t>Live Demo: https://onyx-backend-f7vh.onrender.com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$2.6 Trillion Infrastructure Crisis</a:t>
            </a:r>
          </a:p>
          <a:p/>
          <a:p>
            <a:r>
              <a:t>🏢 54% of commercial buildings need immediate repairs</a:t>
            </a:r>
          </a:p>
          <a:p>
            <a:r>
              <a:t>📊 Manual assessments take 3-6 months and cost $50K+</a:t>
            </a:r>
          </a:p>
          <a:p>
            <a:r>
              <a:t>📉 Poor data quality leads to 40% budget overruns</a:t>
            </a:r>
          </a:p>
          <a:p>
            <a:r>
              <a:t>⏰ Reactive maintenance costs 3x more than preventive</a:t>
            </a:r>
          </a:p>
          <a:p>
            <a:r>
              <a:t>📋 Inconsistent reporting across facilities</a:t>
            </a:r>
          </a:p>
          <a:p/>
          <a:p>
            <a:r>
              <a:t>Facility managers lack real-time building condition data</a:t>
            </a:r>
          </a:p>
          <a:p>
            <a:r>
              <a:t>Capital planning decisions based on outdated information</a:t>
            </a:r>
          </a:p>
          <a:p>
            <a:r>
              <a:t>No standardized assessment methodology</a:t>
            </a:r>
          </a:p>
          <a:p>
            <a:r>
              <a:t>Fragmented vendor ecosystem with poor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OnyxReport: Intelligent Building Assessment Platform</a:t>
            </a:r>
          </a:p>
          <a:p/>
          <a:p>
            <a:r>
              <a:t>Transform building condition assessment from a 6-month manual process into a 2-week automated workflow</a:t>
            </a:r>
          </a:p>
          <a:p/>
          <a:p>
            <a:r>
              <a:t>📱 Mobile-First Assessment - Field data collection with offline capability</a:t>
            </a:r>
          </a:p>
          <a:p>
            <a:r>
              <a:t>🤖 AI-Powered Analysis - Automated FCI calculations and recommendations</a:t>
            </a:r>
          </a:p>
          <a:p>
            <a:r>
              <a:t>📊 Uniformat II Compliance - Industry-standard element classification</a:t>
            </a:r>
          </a:p>
          <a:p>
            <a:r>
              <a:t>🔄 Real-Time Dashboards - Live facility condition monitoring</a:t>
            </a:r>
          </a:p>
          <a:p>
            <a:r>
              <a:t>📈 Predictive Maintenance - AI-driven failure prediction</a:t>
            </a:r>
          </a:p>
          <a:p>
            <a:r>
              <a:t>📋 Professional Reports - Automated PDF/Excel generation</a:t>
            </a:r>
          </a:p>
          <a:p/>
          <a:p>
            <a:r>
              <a:t>Differentiation:</a:t>
            </a:r>
          </a:p>
          <a:p>
            <a:r>
              <a:t>- Only platform combining mobile assessment + AI analytics + capital planning</a:t>
            </a:r>
          </a:p>
          <a:p>
            <a:r>
              <a:t>- Built specifically for facility condition assessment (not generic)</a:t>
            </a:r>
          </a:p>
          <a:p>
            <a:r>
              <a:t>- Seamless integration with existing FM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