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tif"/><Relationship Id="rId3" Type="http://schemas.openxmlformats.org/officeDocument/2006/relationships/hyperlink" Target="http://man7.org/linux/man-pages/man8/ip-netns.8.html"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tif"/><Relationship Id="rId3" Type="http://schemas.openxmlformats.org/officeDocument/2006/relationships/hyperlink" Target="http://man7.org/linux/man-pages/man4/veth.4.html"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g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g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rchitecture"/>
          <p:cNvSpPr txBox="1"/>
          <p:nvPr>
            <p:ph type="ctrTitle"/>
          </p:nvPr>
        </p:nvSpPr>
        <p:spPr>
          <a:prstGeom prst="rect">
            <a:avLst/>
          </a:prstGeom>
        </p:spPr>
        <p:txBody>
          <a:bodyPr/>
          <a:lstStyle/>
          <a:p>
            <a:pPr/>
            <a:r>
              <a:t>Architecture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Image" descr="Image"/>
          <p:cNvPicPr>
            <a:picLocks noChangeAspect="1"/>
          </p:cNvPicPr>
          <p:nvPr/>
        </p:nvPicPr>
        <p:blipFill>
          <a:blip r:embed="rId2">
            <a:extLst/>
          </a:blip>
          <a:stretch>
            <a:fillRect/>
          </a:stretch>
        </p:blipFill>
        <p:spPr>
          <a:xfrm>
            <a:off x="0" y="805670"/>
            <a:ext cx="13004800" cy="814226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Image" descr="Image"/>
          <p:cNvPicPr>
            <a:picLocks noChangeAspect="1"/>
          </p:cNvPicPr>
          <p:nvPr/>
        </p:nvPicPr>
        <p:blipFill>
          <a:blip r:embed="rId2">
            <a:extLst/>
          </a:blip>
          <a:stretch>
            <a:fillRect/>
          </a:stretch>
        </p:blipFill>
        <p:spPr>
          <a:xfrm>
            <a:off x="406400" y="355600"/>
            <a:ext cx="12192000" cy="91440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1" name="Image" descr="Image"/>
          <p:cNvPicPr>
            <a:picLocks noChangeAspect="1"/>
          </p:cNvPicPr>
          <p:nvPr/>
        </p:nvPicPr>
        <p:blipFill>
          <a:blip r:embed="rId2">
            <a:extLst/>
          </a:blip>
          <a:stretch>
            <a:fillRect/>
          </a:stretch>
        </p:blipFill>
        <p:spPr>
          <a:xfrm>
            <a:off x="406400" y="355600"/>
            <a:ext cx="12192000" cy="91440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Image" descr="Image"/>
          <p:cNvPicPr>
            <a:picLocks noChangeAspect="1"/>
          </p:cNvPicPr>
          <p:nvPr/>
        </p:nvPicPr>
        <p:blipFill>
          <a:blip r:embed="rId2">
            <a:extLst/>
          </a:blip>
          <a:stretch>
            <a:fillRect/>
          </a:stretch>
        </p:blipFill>
        <p:spPr>
          <a:xfrm>
            <a:off x="2044700" y="2641600"/>
            <a:ext cx="8915400" cy="4470400"/>
          </a:xfrm>
          <a:prstGeom prst="rect">
            <a:avLst/>
          </a:prstGeom>
          <a:ln w="12700">
            <a:miter lim="400000"/>
          </a:ln>
        </p:spPr>
      </p:pic>
      <p:sp>
        <p:nvSpPr>
          <p:cNvPr id="144" name="Eth0 : Ethernet device"/>
          <p:cNvSpPr txBox="1"/>
          <p:nvPr/>
        </p:nvSpPr>
        <p:spPr>
          <a:xfrm>
            <a:off x="5182953" y="8632513"/>
            <a:ext cx="2151833" cy="358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4200"/>
              </a:lnSpc>
              <a:defRPr b="0" sz="1800">
                <a:solidFill>
                  <a:srgbClr val="404040"/>
                </a:solidFill>
                <a:latin typeface="Times New Roman"/>
                <a:ea typeface="Times New Roman"/>
                <a:cs typeface="Times New Roman"/>
                <a:sym typeface="Times New Roman"/>
              </a:defRPr>
            </a:lvl1pPr>
          </a:lstStyle>
          <a:p>
            <a:pPr/>
            <a:r>
              <a:t>Eth0 : Ethernet device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6" name="Image" descr="Image"/>
          <p:cNvPicPr>
            <a:picLocks noChangeAspect="1"/>
          </p:cNvPicPr>
          <p:nvPr/>
        </p:nvPicPr>
        <p:blipFill>
          <a:blip r:embed="rId2">
            <a:extLst/>
          </a:blip>
          <a:stretch>
            <a:fillRect/>
          </a:stretch>
        </p:blipFill>
        <p:spPr>
          <a:xfrm>
            <a:off x="2044700" y="2641600"/>
            <a:ext cx="8915400" cy="4470400"/>
          </a:xfrm>
          <a:prstGeom prst="rect">
            <a:avLst/>
          </a:prstGeom>
          <a:ln w="12700">
            <a:miter lim="400000"/>
          </a:ln>
        </p:spPr>
      </p:pic>
      <p:sp>
        <p:nvSpPr>
          <p:cNvPr id="147" name="Each running process communicates within a network namespace that provides a logical networking stack with its own routes, firewall rules, and network devices. In essence, a network namespace provides a brand new network stack for all the processes within the namespace..…"/>
          <p:cNvSpPr txBox="1"/>
          <p:nvPr/>
        </p:nvSpPr>
        <p:spPr>
          <a:xfrm>
            <a:off x="460592" y="7874010"/>
            <a:ext cx="12518753" cy="14253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200"/>
              </a:lnSpc>
              <a:defRPr b="0" sz="1800">
                <a:solidFill>
                  <a:srgbClr val="404040"/>
                </a:solidFill>
                <a:latin typeface="Times New Roman"/>
                <a:ea typeface="Times New Roman"/>
                <a:cs typeface="Times New Roman"/>
                <a:sym typeface="Times New Roman"/>
              </a:defRPr>
            </a:pPr>
            <a:r>
              <a:t>Each running process communicates within a </a:t>
            </a:r>
            <a:r>
              <a:rPr>
                <a:solidFill>
                  <a:srgbClr val="008AFF"/>
                </a:solidFill>
                <a:hlinkClick r:id="rId3" invalidUrl="" action="" tgtFrame="" tooltip="" history="1" highlightClick="0" endSnd="0"/>
              </a:rPr>
              <a:t>network namespace</a:t>
            </a:r>
            <a:r>
              <a:t> that provides a logical networking stack with its own routes, firewall rules, and network devices. In essence, a network namespace provides a brand new network stack for all the processes within the namespace..</a:t>
            </a:r>
          </a:p>
          <a:p>
            <a:pPr algn="l" defTabSz="457200">
              <a:lnSpc>
                <a:spcPts val="4200"/>
              </a:lnSpc>
              <a:defRPr b="0" sz="1800">
                <a:solidFill>
                  <a:srgbClr val="404040"/>
                </a:solidFill>
                <a:latin typeface="Times New Roman"/>
                <a:ea typeface="Times New Roman"/>
                <a:cs typeface="Times New Roman"/>
                <a:sym typeface="Times New Roman"/>
              </a:defRPr>
            </a:pPr>
          </a:p>
          <a:p>
            <a:pPr algn="l" defTabSz="457200">
              <a:lnSpc>
                <a:spcPts val="4200"/>
              </a:lnSpc>
              <a:defRPr b="0" sz="1800">
                <a:solidFill>
                  <a:srgbClr val="404040"/>
                </a:solidFill>
                <a:latin typeface="Times New Roman"/>
                <a:ea typeface="Times New Roman"/>
                <a:cs typeface="Times New Roman"/>
                <a:sym typeface="Times New Roman"/>
              </a:defRPr>
            </a:pPr>
            <a:r>
              <a:t>By default, Linux assigns every process to the root network namespace to provide access to the external world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9" name="Image" descr="Image"/>
          <p:cNvPicPr>
            <a:picLocks noChangeAspect="1"/>
          </p:cNvPicPr>
          <p:nvPr/>
        </p:nvPicPr>
        <p:blipFill>
          <a:blip r:embed="rId2">
            <a:extLst/>
          </a:blip>
          <a:stretch>
            <a:fillRect/>
          </a:stretch>
        </p:blipFill>
        <p:spPr>
          <a:xfrm>
            <a:off x="1163042" y="1534838"/>
            <a:ext cx="11192962" cy="5612426"/>
          </a:xfrm>
          <a:prstGeom prst="rect">
            <a:avLst/>
          </a:prstGeom>
          <a:ln w="12700">
            <a:miter lim="400000"/>
          </a:ln>
        </p:spPr>
      </p:pic>
      <p:sp>
        <p:nvSpPr>
          <p:cNvPr id="150" name="a Pod is modelled as a group of Docker containers(ctr*)  that share a network namespace. Containers within a Pod all have the same IP address and port space assigned through the network namespace assigned to the Pod, and can find each other via localhost since they reside in the same namespace."/>
          <p:cNvSpPr txBox="1"/>
          <p:nvPr/>
        </p:nvSpPr>
        <p:spPr>
          <a:xfrm>
            <a:off x="125765" y="7994950"/>
            <a:ext cx="12924608" cy="8919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4200"/>
              </a:lnSpc>
              <a:defRPr b="0" sz="1800">
                <a:solidFill>
                  <a:srgbClr val="404040"/>
                </a:solidFill>
                <a:latin typeface="Times New Roman"/>
                <a:ea typeface="Times New Roman"/>
                <a:cs typeface="Times New Roman"/>
                <a:sym typeface="Times New Roman"/>
              </a:defRPr>
            </a:lvl1pPr>
          </a:lstStyle>
          <a:p>
            <a:pPr/>
            <a:r>
              <a:t>a Pod is modelled as a group of Docker containers(ctr*)  that share a network namespace. Containers within a Pod all have the same IP address and port space assigned through the network namespace assigned to the Pod, and can find each other via localhost since they reside in the same namespace.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Image" descr="Image"/>
          <p:cNvPicPr>
            <a:picLocks noChangeAspect="1"/>
          </p:cNvPicPr>
          <p:nvPr/>
        </p:nvPicPr>
        <p:blipFill>
          <a:blip r:embed="rId2">
            <a:extLst/>
          </a:blip>
          <a:stretch>
            <a:fillRect/>
          </a:stretch>
        </p:blipFill>
        <p:spPr>
          <a:xfrm>
            <a:off x="2044700" y="2641600"/>
            <a:ext cx="8915400" cy="4470400"/>
          </a:xfrm>
          <a:prstGeom prst="rect">
            <a:avLst/>
          </a:prstGeom>
          <a:ln w="12700">
            <a:miter lim="400000"/>
          </a:ln>
        </p:spPr>
      </p:pic>
      <p:sp>
        <p:nvSpPr>
          <p:cNvPr id="153" name="From the Pod’s perspective, it exists in its own Ethernet namespace that needs to communicate with other network namespaces on the same Node.…"/>
          <p:cNvSpPr txBox="1"/>
          <p:nvPr/>
        </p:nvSpPr>
        <p:spPr>
          <a:xfrm>
            <a:off x="36581" y="7801014"/>
            <a:ext cx="12931639" cy="11586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200"/>
              </a:lnSpc>
              <a:defRPr b="0" sz="1800">
                <a:solidFill>
                  <a:srgbClr val="404040"/>
                </a:solidFill>
                <a:latin typeface="Times New Roman"/>
                <a:ea typeface="Times New Roman"/>
                <a:cs typeface="Times New Roman"/>
                <a:sym typeface="Times New Roman"/>
              </a:defRPr>
            </a:pPr>
            <a:r>
              <a:t>From the Pod’s perspective, it exists in its own Ethernet namespace that needs to communicate with other network namespaces on the same Node. </a:t>
            </a:r>
          </a:p>
          <a:p>
            <a:pPr algn="l" defTabSz="457200">
              <a:lnSpc>
                <a:spcPts val="4200"/>
              </a:lnSpc>
              <a:defRPr b="0" sz="1800">
                <a:solidFill>
                  <a:srgbClr val="404040"/>
                </a:solidFill>
                <a:latin typeface="Times New Roman"/>
                <a:ea typeface="Times New Roman"/>
                <a:cs typeface="Times New Roman"/>
                <a:sym typeface="Times New Roman"/>
              </a:defRPr>
            </a:pPr>
          </a:p>
          <a:p>
            <a:pPr algn="l" defTabSz="457200">
              <a:lnSpc>
                <a:spcPts val="4200"/>
              </a:lnSpc>
              <a:defRPr b="0" sz="1800">
                <a:solidFill>
                  <a:srgbClr val="404040"/>
                </a:solidFill>
                <a:latin typeface="Times New Roman"/>
                <a:ea typeface="Times New Roman"/>
                <a:cs typeface="Times New Roman"/>
                <a:sym typeface="Times New Roman"/>
              </a:defRPr>
            </a:pPr>
            <a:r>
              <a:t>namespaces can be connected to the root namespace  using a Linux </a:t>
            </a:r>
            <a:r>
              <a:rPr>
                <a:solidFill>
                  <a:srgbClr val="008AFF"/>
                </a:solidFill>
                <a:hlinkClick r:id="rId3" invalidUrl="" action="" tgtFrame="" tooltip="" history="1" highlightClick="0" endSnd="0"/>
              </a:rPr>
              <a:t>Virtual Ethernet Device</a:t>
            </a:r>
            <a:r>
              <a:t> or </a:t>
            </a:r>
            <a:r>
              <a:rPr i="1"/>
              <a:t>veth pair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Image" descr="Image"/>
          <p:cNvPicPr>
            <a:picLocks noChangeAspect="1"/>
          </p:cNvPicPr>
          <p:nvPr/>
        </p:nvPicPr>
        <p:blipFill>
          <a:blip r:embed="rId2">
            <a:extLst/>
          </a:blip>
          <a:stretch>
            <a:fillRect/>
          </a:stretch>
        </p:blipFill>
        <p:spPr>
          <a:xfrm>
            <a:off x="2044700" y="2387600"/>
            <a:ext cx="8915400" cy="4978400"/>
          </a:xfrm>
          <a:prstGeom prst="rect">
            <a:avLst/>
          </a:prstGeom>
          <a:ln w="12700">
            <a:miter lim="400000"/>
          </a:ln>
        </p:spPr>
      </p:pic>
      <p:sp>
        <p:nvSpPr>
          <p:cNvPr id="156" name="we want the Pods to talk to each other through the root namespace, and for this we use a network bridge.…"/>
          <p:cNvSpPr txBox="1"/>
          <p:nvPr/>
        </p:nvSpPr>
        <p:spPr>
          <a:xfrm>
            <a:off x="104502" y="7911527"/>
            <a:ext cx="12795796" cy="14253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200"/>
              </a:lnSpc>
              <a:defRPr b="0" sz="1800">
                <a:solidFill>
                  <a:srgbClr val="404040"/>
                </a:solidFill>
                <a:latin typeface="Times New Roman"/>
                <a:ea typeface="Times New Roman"/>
                <a:cs typeface="Times New Roman"/>
                <a:sym typeface="Times New Roman"/>
              </a:defRPr>
            </a:pPr>
            <a:r>
              <a:t> we want the Pods to talk to each other through the root namespace, and for this we use a network </a:t>
            </a:r>
            <a:r>
              <a:rPr i="1"/>
              <a:t>bridge. </a:t>
            </a:r>
            <a:endParaRPr i="1"/>
          </a:p>
          <a:p>
            <a:pPr algn="l" defTabSz="457200">
              <a:lnSpc>
                <a:spcPts val="4200"/>
              </a:lnSpc>
              <a:defRPr b="0" sz="1800">
                <a:solidFill>
                  <a:srgbClr val="404040"/>
                </a:solidFill>
                <a:latin typeface="Times New Roman"/>
                <a:ea typeface="Times New Roman"/>
                <a:cs typeface="Times New Roman"/>
                <a:sym typeface="Times New Roman"/>
              </a:defRPr>
            </a:pPr>
            <a:r>
              <a:rPr i="1"/>
              <a:t>cbr: Custom bridge</a:t>
            </a:r>
            <a:endParaRPr i="1"/>
          </a:p>
          <a:p>
            <a:pPr algn="l" defTabSz="457200">
              <a:lnSpc>
                <a:spcPts val="4200"/>
              </a:lnSpc>
              <a:defRPr b="0" sz="1800">
                <a:solidFill>
                  <a:srgbClr val="404040"/>
                </a:solidFill>
                <a:latin typeface="Times New Roman"/>
                <a:ea typeface="Times New Roman"/>
                <a:cs typeface="Times New Roman"/>
                <a:sym typeface="Times New Roman"/>
              </a:defRPr>
            </a:pPr>
            <a:endParaRPr i="1"/>
          </a:p>
          <a:p>
            <a:pPr algn="l" defTabSz="457200">
              <a:lnSpc>
                <a:spcPts val="4200"/>
              </a:lnSpc>
              <a:defRPr b="0" sz="1800">
                <a:solidFill>
                  <a:srgbClr val="404040"/>
                </a:solidFill>
                <a:latin typeface="Times New Roman"/>
                <a:ea typeface="Times New Roman"/>
                <a:cs typeface="Times New Roman"/>
                <a:sym typeface="Times New Roman"/>
              </a:defRPr>
            </a:pPr>
            <a:r>
              <a:rPr i="1"/>
              <a:t>The bridge operates by maintaining a forwarding table between sources and destinations by examining the destination of the data packets that travel through it and deciding whether or not to pass the packets to other network segments connected to the bridge.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https://sookocheff.com/post/kubernetes/understanding-kubernetes-networking-model/pod-to-pod-same-node.gif"/>
          <p:cNvSpPr txBox="1"/>
          <p:nvPr/>
        </p:nvSpPr>
        <p:spPr>
          <a:xfrm>
            <a:off x="49479" y="7534230"/>
            <a:ext cx="1290584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https://sookocheff.com/post/kubernetes/understanding-kubernetes-networking-model/pod-to-pod-same-node.gif</a:t>
            </a:r>
          </a:p>
        </p:txBody>
      </p:sp>
      <p:pic>
        <p:nvPicPr>
          <p:cNvPr id="159" name="Movie" descr="Movie"/>
          <p:cNvPicPr>
            <a:picLocks noChangeAspect="0"/>
          </p:cNvPicPr>
          <p:nvPr/>
        </p:nvPicPr>
        <p:blipFill>
          <a:blip r:embed="rId2">
            <a:extLst/>
          </a:blip>
          <a:stretch>
            <a:fillRect/>
          </a:stretch>
        </p:blipFill>
        <p:spPr>
          <a:xfrm>
            <a:off x="-1" y="1491436"/>
            <a:ext cx="13004801" cy="570971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Movie" descr="Movie"/>
          <p:cNvPicPr>
            <a:picLocks noChangeAspect="0"/>
          </p:cNvPicPr>
          <p:nvPr/>
        </p:nvPicPr>
        <p:blipFill>
          <a:blip r:embed="rId2">
            <a:extLst/>
          </a:blip>
          <a:stretch>
            <a:fillRect/>
          </a:stretch>
        </p:blipFill>
        <p:spPr>
          <a:xfrm>
            <a:off x="2322579" y="792785"/>
            <a:ext cx="7253104" cy="7501308"/>
          </a:xfrm>
          <a:prstGeom prst="rect">
            <a:avLst/>
          </a:prstGeom>
          <a:ln w="12700">
            <a:miter lim="400000"/>
          </a:ln>
        </p:spPr>
      </p:pic>
      <p:sp>
        <p:nvSpPr>
          <p:cNvPr id="162" name="https://sookocheff.com/post/kubernetes/understanding-kubernetes-networking-model/pod-to-pod-different-nodes.gif"/>
          <p:cNvSpPr txBox="1"/>
          <p:nvPr/>
        </p:nvSpPr>
        <p:spPr>
          <a:xfrm>
            <a:off x="49479" y="8964199"/>
            <a:ext cx="1290584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https://sookocheff.com/post/kubernetes/understanding-kubernetes-networking-model/pod-to-pod-different-nodes.gif</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1" name="Image" descr="Image"/>
          <p:cNvPicPr>
            <a:picLocks noChangeAspect="1"/>
          </p:cNvPicPr>
          <p:nvPr/>
        </p:nvPicPr>
        <p:blipFill>
          <a:blip r:embed="rId2">
            <a:extLst/>
          </a:blip>
          <a:stretch>
            <a:fillRect/>
          </a:stretch>
        </p:blipFill>
        <p:spPr>
          <a:xfrm>
            <a:off x="1452969" y="0"/>
            <a:ext cx="10098862" cy="975360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Image" descr="Image"/>
          <p:cNvPicPr>
            <a:picLocks noChangeAspect="1"/>
          </p:cNvPicPr>
          <p:nvPr/>
        </p:nvPicPr>
        <p:blipFill>
          <a:blip r:embed="rId2">
            <a:extLst/>
          </a:blip>
          <a:stretch>
            <a:fillRect/>
          </a:stretch>
        </p:blipFill>
        <p:spPr>
          <a:xfrm>
            <a:off x="260095" y="0"/>
            <a:ext cx="12484609" cy="975360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Image" descr="Image"/>
          <p:cNvPicPr>
            <a:picLocks noChangeAspect="1"/>
          </p:cNvPicPr>
          <p:nvPr/>
        </p:nvPicPr>
        <p:blipFill>
          <a:blip r:embed="rId2">
            <a:extLst/>
          </a:blip>
          <a:stretch>
            <a:fillRect/>
          </a:stretch>
        </p:blipFill>
        <p:spPr>
          <a:xfrm>
            <a:off x="260095" y="0"/>
            <a:ext cx="12484609" cy="97536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Image" descr="Image"/>
          <p:cNvPicPr>
            <a:picLocks noChangeAspect="1"/>
          </p:cNvPicPr>
          <p:nvPr/>
        </p:nvPicPr>
        <p:blipFill>
          <a:blip r:embed="rId2">
            <a:extLst/>
          </a:blip>
          <a:stretch>
            <a:fillRect/>
          </a:stretch>
        </p:blipFill>
        <p:spPr>
          <a:xfrm>
            <a:off x="0" y="642873"/>
            <a:ext cx="13004800" cy="840435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Image" descr="Image"/>
          <p:cNvPicPr>
            <a:picLocks noChangeAspect="1"/>
          </p:cNvPicPr>
          <p:nvPr/>
        </p:nvPicPr>
        <p:blipFill>
          <a:blip r:embed="rId2">
            <a:extLst/>
          </a:blip>
          <a:stretch>
            <a:fillRect/>
          </a:stretch>
        </p:blipFill>
        <p:spPr>
          <a:xfrm>
            <a:off x="1358900" y="1003300"/>
            <a:ext cx="10287000" cy="78486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Image" descr="Image"/>
          <p:cNvPicPr>
            <a:picLocks noChangeAspect="1"/>
          </p:cNvPicPr>
          <p:nvPr/>
        </p:nvPicPr>
        <p:blipFill>
          <a:blip r:embed="rId2">
            <a:extLst/>
          </a:blip>
          <a:stretch>
            <a:fillRect/>
          </a:stretch>
        </p:blipFill>
        <p:spPr>
          <a:xfrm>
            <a:off x="1958369" y="50800"/>
            <a:ext cx="9088061" cy="97536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Image" descr="Image"/>
          <p:cNvPicPr>
            <a:picLocks noChangeAspect="1"/>
          </p:cNvPicPr>
          <p:nvPr/>
        </p:nvPicPr>
        <p:blipFill>
          <a:blip r:embed="rId2">
            <a:extLst/>
          </a:blip>
          <a:stretch>
            <a:fillRect/>
          </a:stretch>
        </p:blipFill>
        <p:spPr>
          <a:xfrm>
            <a:off x="950897" y="50800"/>
            <a:ext cx="11103007" cy="97536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Image" descr="Image"/>
          <p:cNvPicPr>
            <a:picLocks noChangeAspect="1"/>
          </p:cNvPicPr>
          <p:nvPr/>
        </p:nvPicPr>
        <p:blipFill>
          <a:blip r:embed="rId2">
            <a:extLst/>
          </a:blip>
          <a:stretch>
            <a:fillRect/>
          </a:stretch>
        </p:blipFill>
        <p:spPr>
          <a:xfrm>
            <a:off x="1665370" y="50800"/>
            <a:ext cx="9674060" cy="97536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Image" descr="Image"/>
          <p:cNvPicPr>
            <a:picLocks noChangeAspect="1"/>
          </p:cNvPicPr>
          <p:nvPr/>
        </p:nvPicPr>
        <p:blipFill>
          <a:blip r:embed="rId2">
            <a:extLst/>
          </a:blip>
          <a:stretch>
            <a:fillRect/>
          </a:stretch>
        </p:blipFill>
        <p:spPr>
          <a:xfrm>
            <a:off x="0" y="1504094"/>
            <a:ext cx="13004800" cy="674541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2">
            <a:extLst/>
          </a:blip>
          <a:stretch>
            <a:fillRect/>
          </a:stretch>
        </p:blipFill>
        <p:spPr>
          <a:xfrm>
            <a:off x="0" y="2305229"/>
            <a:ext cx="13004800" cy="514314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