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1"/>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7" r:id="rId17"/>
    <p:sldId id="282" r:id="rId18"/>
    <p:sldId id="268" r:id="rId19"/>
    <p:sldId id="295"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7"/>
            <p14:sldId id="282"/>
            <p14:sldId id="268"/>
            <p14:sldId id="295"/>
          </p14:sldIdLst>
        </p14:section>
        <p14:section name="Backup" id="{4639FF53-061F-4BE1-8E85-8F07C64F0914}">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84"/>
  </p:normalViewPr>
  <p:slideViewPr>
    <p:cSldViewPr>
      <p:cViewPr varScale="1">
        <p:scale>
          <a:sx n="57" d="100"/>
          <a:sy n="57" d="100"/>
        </p:scale>
        <p:origin x="204" y="696"/>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171700"/>
            <a:ext cx="73914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Implemented DAPC on “Penguins” dataset from “</a:t>
            </a:r>
            <a:r>
              <a:rPr kumimoji="0" lang="en-US" altLang="en-US" sz="2400" b="0" i="0" u="none" strike="noStrike" cap="none" normalizeH="0" baseline="0" dirty="0" err="1">
                <a:ln>
                  <a:noFill/>
                </a:ln>
                <a:solidFill>
                  <a:schemeClr val="tx1"/>
                </a:solidFill>
                <a:effectLst/>
                <a:latin typeface="Aptos" panose="020B0004020202020204" pitchFamily="34" charset="0"/>
              </a:rPr>
              <a:t>palmerpenguins</a:t>
            </a:r>
            <a:r>
              <a:rPr kumimoji="0" lang="en-US" altLang="en-US" sz="2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DA Function 1-axis is discriminant function with the largest variance, which means it is the most useful for categorizing the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DA Function 2-axis is the second-most useful DA function for categorizing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When analyzing the results, it is desirable to see clusters distinctly separated from each other with little or no overlap. This demonstrates that the analysis is effective for categorizing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In this case, it successfully groups the three penguin species with almost no overlap. </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B74548-4C5F-C8AB-2870-E38EF457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1275395"/>
            <a:ext cx="8135485" cy="6839905"/>
          </a:xfrm>
          <a:prstGeom prst="rect">
            <a:avLst/>
          </a:prstGeom>
        </p:spPr>
      </p:pic>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genetically related individuals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into </a:t>
            </a:r>
            <a:r>
              <a:rPr kumimoji="0" lang="en-US" altLang="en-US" sz="3200" b="0" i="0" u="none" strike="noStrike" cap="none" normalizeH="0" baseline="0">
                <a:ln>
                  <a:noFill/>
                </a:ln>
                <a:solidFill>
                  <a:schemeClr val="tx1"/>
                </a:solidFill>
                <a:effectLst/>
                <a:latin typeface="Aptos Display" panose="020B0004020202020204" pitchFamily="34" charset="0"/>
              </a:rPr>
              <a:t>predefined classes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Works </a:t>
            </a:r>
            <a:r>
              <a:rPr kumimoji="0" lang="en-US" altLang="en-US" sz="3200" b="0" i="0" u="none" strike="noStrike" cap="none" normalizeH="0" baseline="0" dirty="0">
                <a:ln>
                  <a:noFill/>
                </a:ln>
                <a:solidFill>
                  <a:schemeClr val="tx1"/>
                </a:solidFill>
                <a:effectLst/>
                <a:latin typeface="Aptos Display" panose="020B0004020202020204" pitchFamily="34" charset="0"/>
              </a:rPr>
              <a:t>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Avoids overfitting by removing correlated features</a:t>
            </a: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1381</TotalTime>
  <Words>629</Words>
  <Application>Microsoft Office PowerPoint</Application>
  <PresentationFormat>Custom</PresentationFormat>
  <Paragraphs>77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Ben Morgan</cp:lastModifiedBy>
  <cp:revision>16</cp:revision>
  <dcterms:created xsi:type="dcterms:W3CDTF">2024-08-12T04:21:44Z</dcterms:created>
  <dcterms:modified xsi:type="dcterms:W3CDTF">2024-08-13T05:45:45Z</dcterms:modified>
</cp:coreProperties>
</file>