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</p:sldIdLst>
  <p:sldSz cx="10693400" cy="7560945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5810506" val="976" revOS="4"/>
      <pr:smFileRevision xmlns:pr="smNativeData" dt="1595810506" val="101"/>
      <pr:guideOptions xmlns:pr="smNativeData" dt="159581050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>
        <p:scale>
          <a:sx n="65" d="100"/>
          <a:sy n="65" d="100"/>
        </p:scale>
        <p:origin x="323" y="36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0" d="100"/>
        <a:sy n="10" d="100"/>
      </p:scale>
      <p:origin x="0" y="0"/>
    </p:cViewPr>
  </p:sorterViewPr>
  <p:notesViewPr>
    <p:cSldViewPr snapToObjects="1" showGuides="1">
      <p:cViewPr>
        <p:scale>
          <a:sx n="65" d="100"/>
          <a:sy n="65" d="100"/>
        </p:scale>
        <p:origin x="323" y="36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BAAAcQ4AANk8AABrGAAAEAAAACYAAAAIAAAAAQAAAAAAAAA="/>
              </a:ext>
            </a:extLst>
          </p:cNvSpPr>
          <p:nvPr>
            <p:ph type="ctrTitle"/>
          </p:nvPr>
        </p:nvSpPr>
        <p:spPr>
          <a:xfrm>
            <a:off x="802005" y="2347595"/>
            <a:ext cx="9089390" cy="1621790"/>
          </a:xfrm>
        </p:spPr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CQAAWxoAAOo3AAA+JgAAEAAAACYAAAAIAAAAAYAAAAAAAAA="/>
              </a:ext>
            </a:extLst>
          </p:cNvSpPr>
          <p:nvPr>
            <p:ph type="subTitle" idx="1"/>
          </p:nvPr>
        </p:nvSpPr>
        <p:spPr>
          <a:xfrm>
            <a:off x="1604010" y="4284345"/>
            <a:ext cx="7485380" cy="1932305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クリックしてマスターのサブタイトルスタイルを編集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Kk44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FBBBE-F0DC-5A4D-92B7-0618F5F96453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FD603-4DDC-5A20-92B7-BB7598F964EE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yiIe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oAAH4+AACMK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F8419-57DC-5A72-92B7-A127CAF964F4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FA2D5-9BDC-5A54-92B7-6D01ECF96438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yiIe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LwAA3AEAAH4+AACMKQAAEAAAACYAAAAIAAAAgwAAAAAAAAA="/>
              </a:ext>
            </a:extLst>
          </p:cNvSpPr>
          <p:nvPr>
            <p:ph type="title"/>
          </p:nvPr>
        </p:nvSpPr>
        <p:spPr>
          <a:xfrm>
            <a:off x="7752715" y="302260"/>
            <a:ext cx="2406015" cy="645160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yiIe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JguAACMKQAAEAAAACYAAAAIAAAAAwAAAAAAAAA="/>
              </a:ext>
            </a:extLst>
          </p:cNvSpPr>
          <p:nvPr>
            <p:ph idx="1"/>
          </p:nvPr>
        </p:nvSpPr>
        <p:spPr>
          <a:xfrm>
            <a:off x="534670" y="302260"/>
            <a:ext cx="7039610" cy="645160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FEE15-5BDC-5A18-92B7-AD4DA0F964F8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FDD35-7BDC-5A2B-92B7-8D7E93F964D8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oAAH4+AACMK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F8C7A-34DC-5A7A-92B7-C22FC2F96497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FA7DC-92DC-5A51-92B7-6404E9F96431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セクション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yBQAA4x0AABw9AAAgJwAAEAAAACYAAAAIAAAAgYAAAAAAAAA="/>
              </a:ext>
            </a:extLst>
          </p:cNvSpPr>
          <p:nvPr>
            <p:ph type="title"/>
          </p:nvPr>
        </p:nvSpPr>
        <p:spPr>
          <a:xfrm>
            <a:off x="844550" y="4858385"/>
            <a:ext cx="9089390" cy="15017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yiIe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yBQAAthMAABw9AADjHQAAEAAAACYAAAAIAAAAgYAAAAAAAAA="/>
              </a:ext>
            </a:extLst>
          </p:cNvSpPr>
          <p:nvPr>
            <p:ph idx="1"/>
          </p:nvPr>
        </p:nvSpPr>
        <p:spPr>
          <a:xfrm>
            <a:off x="844550" y="3204210"/>
            <a:ext cx="9089390" cy="165417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FA686-C8DC-5A50-92B7-3E05E8F9646B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lT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FA39E-D0DC-5A55-92B7-2600EDF96473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タイトル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i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oAAFcgAACMKQAAEAAAACYAAAAIAAAAAYAAAAAAAAA="/>
              </a:ext>
            </a:extLst>
          </p:cNvSpPr>
          <p:nvPr>
            <p:ph idx="1"/>
          </p:nvPr>
        </p:nvSpPr>
        <p:spPr>
          <a:xfrm>
            <a:off x="534670" y="1764030"/>
            <a:ext cx="4722495" cy="49898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Ko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IQAA2goAAH4+AACMKQAAEAAAACYAAAAIAAAAAYAAAAAAAAA="/>
              </a:ext>
            </a:extLst>
          </p:cNvSpPr>
          <p:nvPr>
            <p:ph idx="2"/>
          </p:nvPr>
        </p:nvSpPr>
        <p:spPr>
          <a:xfrm>
            <a:off x="5435600" y="1764030"/>
            <a:ext cx="4723130" cy="49898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vu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FAB88-C6DC-5A5D-92B7-3008E5F96465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O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F9AFB-B5DC-5A6C-92B7-4339D4F96416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fs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3"/>
          <p:cNvSpPr>
            <a:spLocks noGrp="1" noChangeArrowheads="1"/>
            <a:extLst>
              <a:ext uri="smNativeData">
                <pr:smNativeData xmlns:pr="smNativeData" val="SMDATA_13_yiIe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WM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aAoAAFogAADADgAAEAAAACYAAAAIAAAAgYAAAAAAAAA="/>
              </a:ext>
            </a:extLst>
          </p:cNvSpPr>
          <p:nvPr>
            <p:ph idx="1"/>
          </p:nvPr>
        </p:nvSpPr>
        <p:spPr>
          <a:xfrm>
            <a:off x="534670" y="1691640"/>
            <a:ext cx="4724400" cy="7061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9J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wA4AAFogAACMKQAAEAAAACYAAAAIAAAAAYAAAAAAAAA="/>
              </a:ext>
            </a:extLst>
          </p:cNvSpPr>
          <p:nvPr>
            <p:ph idx="2"/>
          </p:nvPr>
        </p:nvSpPr>
        <p:spPr>
          <a:xfrm>
            <a:off x="534670" y="2397760"/>
            <a:ext cx="472440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スライドのテキスト2"/>
          <p:cNvSpPr>
            <a:spLocks noGrp="1" noChangeArrowheads="1"/>
            <a:extLst>
              <a:ext uri="smNativeData">
                <pr:smNativeData xmlns:pr="smNativeData" val="SMDATA_13_yiIe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sl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QAAaAoAAH4+AADADgAAEAAAACYAAAAIAAAAgYAAAAAAAAA="/>
              </a:ext>
            </a:extLst>
          </p:cNvSpPr>
          <p:nvPr>
            <p:ph idx="3"/>
          </p:nvPr>
        </p:nvSpPr>
        <p:spPr>
          <a:xfrm>
            <a:off x="5433695" y="1691640"/>
            <a:ext cx="4725035" cy="7061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6" name="スライドのテキスト4"/>
          <p:cNvSpPr>
            <a:spLocks noGrp="1" noChangeArrowheads="1"/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pq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QAAwA4AAH4+AACMKQAAEAAAACYAAAAIAAAAAYAAAAAAAAA="/>
              </a:ext>
            </a:extLst>
          </p:cNvSpPr>
          <p:nvPr>
            <p:ph idx="4"/>
          </p:nvPr>
        </p:nvSpPr>
        <p:spPr>
          <a:xfrm>
            <a:off x="5433695" y="2397760"/>
            <a:ext cx="472503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7" name="日付と時刻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F9EF4-BADC-5A68-92B7-4C3DD0F96419}" type="datetime1">
              <a:t/>
            </a:fld>
          </a:p>
        </p:txBody>
      </p:sp>
      <p:sp>
        <p:nvSpPr>
          <p:cNvPr id="8" name="フッター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スライド番号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FEBB9-F7DC-5A1D-92B7-0148A5F96454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日付と時刻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6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FF3DD-93DC-5A05-92B7-6550BDF96430}" type="datetime1">
              <a:t/>
            </a:fld>
          </a:p>
        </p:txBody>
      </p:sp>
      <p:sp>
        <p:nvSpPr>
          <p:cNvPr id="4" name="フッター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dB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スライド番号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fs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F88EF-A1DC-5A7E-92B7-572BC6F96402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と時刻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lT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FE037-79DC-5A16-92B7-8F43AEF964DA}" type="datetime1">
              <a:t/>
            </a:fld>
          </a:p>
        </p:txBody>
      </p:sp>
      <p:sp>
        <p:nvSpPr>
          <p:cNvPr id="3" name="フッター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i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スライド番号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FF6E5-ABDC-5A00-92B7-5D55B8F96408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コンテンツ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yiIe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Ko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EAAO4YAAC7CQAAEAAAACYAAAAIAAAAgYAAAAAAAAA="/>
              </a:ext>
            </a:extLst>
          </p:cNvSpPr>
          <p:nvPr>
            <p:ph type="title"/>
          </p:nvPr>
        </p:nvSpPr>
        <p:spPr>
          <a:xfrm>
            <a:off x="534670" y="300990"/>
            <a:ext cx="3517900" cy="128079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3GQAA2gEAAH4+AACMKQAAEAAAACYAAAAIAAAAAYAAAAAAAAA="/>
              </a:ext>
            </a:extLst>
          </p:cNvSpPr>
          <p:nvPr>
            <p:ph idx="1"/>
          </p:nvPr>
        </p:nvSpPr>
        <p:spPr>
          <a:xfrm>
            <a:off x="4180205" y="300990"/>
            <a:ext cx="5978525" cy="64528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vu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uwkAAO4YAACMKQAAEAAAACYAAAAIAAAAAYAAAAAAAAA="/>
              </a:ext>
            </a:extLst>
          </p:cNvSpPr>
          <p:nvPr>
            <p:ph idx="2"/>
          </p:nvPr>
        </p:nvSpPr>
        <p:spPr>
          <a:xfrm>
            <a:off x="534670" y="1581785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O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FB16C-22DC-5A47-92B7-D412FFF96481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FB387-C9DC-5A45-92B7-3F10FDF9646A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図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yiIe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kDAAAjiAAAFw0AABmJAAAEAAAACYAAAAIAAAAgYAAAAAAAAA="/>
              </a:ext>
            </a:extLst>
          </p:cNvSpPr>
          <p:nvPr>
            <p:ph type="title"/>
          </p:nvPr>
        </p:nvSpPr>
        <p:spPr>
          <a:xfrm>
            <a:off x="2095500" y="5292090"/>
            <a:ext cx="6416040" cy="62484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kDAAAKQQAAFw0AAARIAAAEAAAACYAAAAIAAAAAYAAAAAAAAA="/>
              </a:ext>
            </a:extLst>
          </p:cNvSpPr>
          <p:nvPr>
            <p:ph idx="1"/>
          </p:nvPr>
        </p:nvSpPr>
        <p:spPr>
          <a:xfrm>
            <a:off x="2095500" y="676275"/>
            <a:ext cx="6416040" cy="4536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kDAAAZiQAAFw0AADcKQAAEAAAACYAAAAIAAAAAYAAAAAAAAA="/>
              </a:ext>
            </a:extLst>
          </p:cNvSpPr>
          <p:nvPr>
            <p:ph idx="2"/>
          </p:nvPr>
        </p:nvSpPr>
        <p:spPr>
          <a:xfrm>
            <a:off x="2095500" y="5916930"/>
            <a:ext cx="6416040" cy="8877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FB516-58DC-5A43-92B7-AE16FBF964FB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FA0F8-B6DC-5A56-92B7-4003EEF96415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デフォルトデザイ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//////////8="/>
              </a:ext>
            </a:extLst>
          </p:cNvSpPr>
          <p:nvPr>
            <p:ph type="title"/>
          </p:nvPr>
        </p:nvSpPr>
        <p:spPr>
          <a:xfrm>
            <a:off x="534670" y="302260"/>
            <a:ext cx="962406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oAAH4+AACMKQAAEAAAACYAAAAIAAAA//////////8="/>
              </a:ext>
            </a:extLst>
          </p:cNvSpPr>
          <p:nvPr>
            <p:ph type="body" idx="1"/>
          </p:nvPr>
        </p:nvSpPr>
        <p:spPr>
          <a:xfrm>
            <a:off x="534670" y="1764030"/>
            <a:ext cx="9624060" cy="4989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//////////8="/>
              </a:ext>
            </a:extLst>
          </p:cNvSpPr>
          <p:nvPr>
            <p:ph type="dt" sz="quarter" idx="2"/>
          </p:nvPr>
        </p:nvSpPr>
        <p:spPr>
          <a:xfrm>
            <a:off x="534670" y="7008495"/>
            <a:ext cx="2494915" cy="401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10FBF2F-61DC-5A49-92B7-971CF1F964C2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//////////8="/>
              </a:ext>
            </a:extLst>
          </p:cNvSpPr>
          <p:nvPr>
            <p:ph type="ftr" sz="quarter" idx="3"/>
          </p:nvPr>
        </p:nvSpPr>
        <p:spPr>
          <a:xfrm>
            <a:off x="3653155" y="7008495"/>
            <a:ext cx="3386455" cy="401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yiI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//////////8="/>
              </a:ext>
            </a:extLst>
          </p:cNvSpPr>
          <p:nvPr>
            <p:ph type="sldNum" sz="quarter" idx="4"/>
          </p:nvPr>
        </p:nvSpPr>
        <p:spPr>
          <a:xfrm>
            <a:off x="7663180" y="7008495"/>
            <a:ext cx="2495550" cy="401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10FBD34-7ADC-5A4B-92B7-8C1EF3F964D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2"/>
          <p:cNvSpPr txBox="1">
            <a:extLst>
              <a:ext uri="smNativeData">
                <pr:smNativeData xmlns:pr="smNativeData" val="SMDATA_13_yiIeX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yAQAAHgYAAGk/AABuKAAAAAAAACYAAAAIAAAA//////////8="/>
              </a:ext>
            </a:extLst>
          </p:cNvSpPr>
          <p:nvPr/>
        </p:nvSpPr>
        <p:spPr>
          <a:xfrm>
            <a:off x="194310" y="994410"/>
            <a:ext cx="10113645" cy="5577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LocalAgent:ローカルエージェント　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build/log/</a:t>
            </a:r>
            <a:r>
              <a:rPr>
                <a:solidFill>
                  <a:srgbClr val="FF0000"/>
                </a:solidFill>
              </a:rPr>
              <a:t>centos80</a:t>
            </a:r>
            <a:r>
              <a:t>/</a:t>
            </a:r>
            <a:r>
              <a:rPr>
                <a:solidFill>
                  <a:srgbClr val="FF0000"/>
                </a:solidFill>
              </a:rPr>
              <a:t>Linux</a:t>
            </a:r>
            <a:r>
              <a:t>/centos80/</a:t>
            </a:r>
            <a:r>
              <a:rPr>
                <a:solidFill>
                  <a:srgbClr val="FF0000"/>
                </a:solidFill>
              </a:rPr>
              <a:t>block_device</a:t>
            </a:r>
            <a:br/>
            <a:r>
              <a:t>build/log/{サーバ名}/{プラットフォーム}/{サーバ名orエイリアス名}/{メトリックファイル名}</a:t>
            </a:r>
            <a:br/>
          </a:p>
          <a:p>
            <a:pPr>
              <a:defRPr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LocalAgentBatch:ローカルエージェントバッチ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build/log/LocalAgentBatch_</a:t>
            </a:r>
            <a:r>
              <a:rPr>
                <a:solidFill>
                  <a:srgbClr val="FF0000"/>
                </a:solidFill>
              </a:rPr>
              <a:t>vCenter</a:t>
            </a:r>
            <a:r>
              <a:t>_192.168.10.100_Account01/</a:t>
            </a:r>
            <a:r>
              <a:rPr>
                <a:solidFill>
                  <a:srgbClr val="FF0000"/>
                </a:solidFill>
              </a:rPr>
              <a:t>centos80</a:t>
            </a:r>
            <a:r>
              <a:t>/</a:t>
            </a:r>
            <a:r>
              <a:rPr>
                <a:solidFill>
                  <a:srgbClr val="FF0000"/>
                </a:solidFill>
              </a:rPr>
              <a:t>all.json</a:t>
            </a:r>
            <a:br/>
            <a:r>
              <a:t>build/log/{バッチID}/{サーバ名orエイリアス名}/{メトリックファイル名}</a:t>
            </a:r>
            <a:br/>
          </a:p>
          <a:p>
            <a:pPr>
              <a:defRPr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RemoteAgent:リモートエージェント &lt;新規&gt;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build/log/</a:t>
            </a:r>
            <a:r>
              <a:rPr>
                <a:solidFill>
                  <a:srgbClr val="FF0000"/>
                </a:solidFill>
              </a:rPr>
              <a:t>server01</a:t>
            </a:r>
            <a:r>
              <a:t>/</a:t>
            </a:r>
            <a:r>
              <a:rPr>
                <a:solidFill>
                  <a:srgbClr val="FF0000"/>
                </a:solidFill>
              </a:rPr>
              <a:t>LinuxConf</a:t>
            </a:r>
            <a:r>
              <a:t>/20200722/101500/centos80/</a:t>
            </a:r>
            <a:r>
              <a:rPr>
                <a:solidFill>
                  <a:srgbClr val="FF0000"/>
                </a:solidFill>
              </a:rPr>
              <a:t>block_device</a:t>
            </a:r>
            <a:br/>
            <a:r>
              <a:t>build/log/{サーバ名}/{カテゴリ名}/{日付}/{時刻}/{サーバ名orエイリアス名}/{メトリックファイル名}</a:t>
            </a:r>
            <a:br/>
          </a:p>
          <a:p>
            <a:pPr>
              <a:defRPr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RemoteAgentHub:インベントリ収集サーバ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build/log/</a:t>
            </a:r>
            <a:r>
              <a:rPr>
                <a:solidFill>
                  <a:srgbClr val="FF0000"/>
                </a:solidFill>
              </a:rPr>
              <a:t>server02</a:t>
            </a:r>
            <a:r>
              <a:t>/</a:t>
            </a:r>
            <a:r>
              <a:rPr>
                <a:solidFill>
                  <a:srgbClr val="FF0000"/>
                </a:solidFill>
              </a:rPr>
              <a:t>WindowsConf</a:t>
            </a:r>
            <a:r>
              <a:t>/</a:t>
            </a:r>
            <a:r>
              <a:rPr>
                <a:solidFill>
                  <a:srgbClr val="FF0000"/>
                </a:solidFill>
              </a:rPr>
              <a:t>os</a:t>
            </a:r>
            <a:br/>
            <a:r>
              <a:t>build/log/{サーバ名}/{カテゴリ名}/{メトリックファイル名}</a:t>
            </a:r>
            <a:br/>
          </a:p>
        </p:txBody>
      </p:sp>
      <p:sp>
        <p:nvSpPr>
          <p:cNvPr id="3" name="四角形1"/>
          <p:cNvSpPr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ICAgAo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gICAA39/fwCAgIADzMzMAMDA/wB/f38AAAAAAAAAAAAAAAAAAAAAAAAAAAAhAAAAGAAAABQAAAAsAQAAGRIAADIuAADdEwAAEAAAACYAAAAIAAAA//////////8="/>
              </a:ext>
            </a:extLst>
          </p:cNvSpPr>
          <p:nvPr/>
        </p:nvSpPr>
        <p:spPr>
          <a:xfrm>
            <a:off x="190500" y="2941955"/>
            <a:ext cx="7319010" cy="2870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四角形2"/>
          <p:cNvSpPr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ICAgAo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n9ZkoMAAAAEAAAAAAAAAAAAAAAAAAAAAAAAAAeAAAAaAAAAAAAAAAAAAAAAAAAAAAAAAAAAAAAECcAABAnAAAAAAAAAAAAAAAAAAAAAAAAAAAAAAAAAAAAAAAAAAAAABQAAAAAAAAAwMD/AAAAAABkAAAAMgAAAAAAAABkAAAAAAAAAH9/fwAKAAAAHwAAAFQAAAAAAAAA////AQAAAAAAAAAAAAAAAAAAAAAAAAAAAAAAAAAAAAAAAAAAgICAA39/fwCAgIADzMzMAMDA/wB/f38AAAAAAAAAAAAAAAAAAAAAAAAAAAAhAAAAGAAAABQAAAAsAQAAtgkAAPsSAAB6CwAAEAAAACYAAAAIAAAA//////////8="/>
              </a:ext>
            </a:extLst>
          </p:cNvSpPr>
          <p:nvPr/>
        </p:nvSpPr>
        <p:spPr>
          <a:xfrm>
            <a:off x="190500" y="1578610"/>
            <a:ext cx="2894965" cy="2870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四角形3"/>
          <p:cNvSpPr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ICAgAo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gICAA39/fwCAgIADzMzMAMDA/wB/f38AAAAAAAAAAAAAAAAAAAAAAAAAAAAhAAAAGAAAABQAAAAsAQAAfBoAAJEOAABAHAAAEAAAACYAAAAIAAAA//////////8="/>
              </a:ext>
            </a:extLst>
          </p:cNvSpPr>
          <p:nvPr/>
        </p:nvSpPr>
        <p:spPr>
          <a:xfrm>
            <a:off x="190500" y="4305300"/>
            <a:ext cx="2177415" cy="2870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四角形6"/>
          <p:cNvSpPr>
            <a:extLst>
              <a:ext uri="smNativeData">
                <pr:smNativeData xmlns:pr="smNativeData" val="SMDATA_13_yiIeXx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ICAgAo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gICAA39/fwCAgIADzMzMAMDA/wB/f38AAAAAAAAAAAAAAAAAAAAAAAAAAAAhAAAAGAAAABQAAAAsAQAA3yIAAJEOAACjJAAAEAAAACYAAAAIAAAA//////////8="/>
              </a:ext>
            </a:extLst>
          </p:cNvSpPr>
          <p:nvPr/>
        </p:nvSpPr>
        <p:spPr>
          <a:xfrm>
            <a:off x="190500" y="5668645"/>
            <a:ext cx="2177415" cy="2870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テキストボックス1"/>
          <p:cNvSpPr txBox="1">
            <a:extLst>
              <a:ext uri="smNativeData">
                <pr:smNativeData xmlns:pr="smNativeData" val="SMDATA_13_yiIe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IA8g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FAQAAxAEAACwoAAAEBAAAECAAACYAAAAIAAAA//////////8="/>
              </a:ext>
            </a:extLst>
          </p:cNvSpPr>
          <p:nvPr/>
        </p:nvSpPr>
        <p:spPr>
          <a:xfrm>
            <a:off x="287655" y="287020"/>
            <a:ext cx="624268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各エージェントログのパス解析パターン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1"/>
          <p:cNvPicPr>
            <a:picLocks noChangeAspect="1"/>
            <a:extLst>
              <a:ext uri="smNativeData">
                <pr:smNativeData xmlns:pr="smNativeData" val="SMDATA_15_yiIe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QAAAOcAAACZQQAA3yI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435" y="146685"/>
            <a:ext cx="10612120" cy="55219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frsw3</cp:lastModifiedBy>
  <cp:revision>0</cp:revision>
  <dcterms:created xsi:type="dcterms:W3CDTF">2020-06-26T02:48:27Z</dcterms:created>
  <dcterms:modified xsi:type="dcterms:W3CDTF">2020-07-27T00:41:46Z</dcterms:modified>
</cp:coreProperties>
</file>