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10693400" cy="7560945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3408746" val="978" revOS="4"/>
      <pr:smFileRevision xmlns:pr="smNativeData" dt="1603408746" val="101"/>
      <pr:guideOptions xmlns:pr="smNativeData" dt="160340874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1" d="100"/>
          <a:sy n="61" d="100"/>
        </p:scale>
        <p:origin x="696" y="225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0" d="100"/>
        <a:sy n="10" d="100"/>
      </p:scale>
      <p:origin x="0" y="0"/>
    </p:cViewPr>
  </p:sorterViewPr>
  <p:notesViewPr>
    <p:cSldViewPr snapToObjects="1" showGuides="1">
      <p:cViewPr>
        <p:scale>
          <a:sx n="61" d="100"/>
          <a:sy n="61" d="100"/>
        </p:scale>
        <p:origin x="696" y="225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BAAAcQ4AANk8AABrGAAAEAAAACYAAAAIAAAAAQAAAAAAAAA="/>
              </a:ext>
            </a:extLst>
          </p:cNvSpPr>
          <p:nvPr>
            <p:ph type="ctrTitle"/>
          </p:nvPr>
        </p:nvSpPr>
        <p:spPr>
          <a:xfrm>
            <a:off x="802005" y="2347595"/>
            <a:ext cx="9089390" cy="162179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CQAAWxoAAOo3AAA+JgAAEAAAACYAAAAIAAAAAYAAAAAAAAA="/>
              </a:ext>
            </a:extLst>
          </p:cNvSpPr>
          <p:nvPr>
            <p:ph type="subTitle" idx="1"/>
          </p:nvPr>
        </p:nvSpPr>
        <p:spPr>
          <a:xfrm>
            <a:off x="1604010" y="4284345"/>
            <a:ext cx="7485380" cy="1932305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Kk44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FE09-475F-CB08-1126-B15DB068E7E4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C35D-135F-CB35-1126-E5608D68E7B0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EC39-775F-CB1A-1126-814FA268E7D4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B382-CC5F-CB45-1126-3A10FD68E76F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LwAA3AEAAH4+AACMKQAAEAAAACYAAAAIAAAAgwAAAAAAAAA="/>
              </a:ext>
            </a:extLst>
          </p:cNvSpPr>
          <p:nvPr>
            <p:ph type="title"/>
          </p:nvPr>
        </p:nvSpPr>
        <p:spPr>
          <a:xfrm>
            <a:off x="7752715" y="302260"/>
            <a:ext cx="2406015" cy="645160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JguAACMKQAAEAAAACYAAAAIAAAAAwAAAAAAAAA="/>
              </a:ext>
            </a:extLst>
          </p:cNvSpPr>
          <p:nvPr>
            <p:ph idx="1"/>
          </p:nvPr>
        </p:nvSpPr>
        <p:spPr>
          <a:xfrm>
            <a:off x="534670" y="302260"/>
            <a:ext cx="7039610" cy="645160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E0D7-995F-CB16-1126-6F43AE68E73A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DED9-975F-CB28-1126-617D9068E734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B40B-455F-CB42-1126-B317FA68E7E6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91CC-825F-CB67-1126-7432DF68E72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QAA4x0AABw9AAAgJwAAEAAAACYAAAAIAAAAgYAAAAAAAAA="/>
              </a:ext>
            </a:extLst>
          </p:cNvSpPr>
          <p:nvPr>
            <p:ph type="title"/>
          </p:nvPr>
        </p:nvSpPr>
        <p:spPr>
          <a:xfrm>
            <a:off x="844550" y="4858385"/>
            <a:ext cx="9089390" cy="15017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QAAthMAABw9AADjHQAAEAAAACYAAAAIAAAAgYAAAAAAAAA="/>
              </a:ext>
            </a:extLst>
          </p:cNvSpPr>
          <p:nvPr>
            <p:ph idx="1"/>
          </p:nvPr>
        </p:nvSpPr>
        <p:spPr>
          <a:xfrm>
            <a:off x="844550" y="3204210"/>
            <a:ext cx="9089390" cy="165417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BCE1-AF5F-CB4A-1126-591FF268E70C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F921-6F5F-CB0F-1126-995AB768E7CC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FcgAACMKQAAEAAAACYAAAAIAAAAAYAAAAAAAAA="/>
              </a:ext>
            </a:extLst>
          </p:cNvSpPr>
          <p:nvPr>
            <p:ph idx="1"/>
          </p:nvPr>
        </p:nvSpPr>
        <p:spPr>
          <a:xfrm>
            <a:off x="534670" y="1764030"/>
            <a:ext cx="4722495" cy="4989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IQAA2goAAH4+AACMKQAAEAAAACYAAAAIAAAAAYAAAAAAAAA="/>
              </a:ext>
            </a:extLst>
          </p:cNvSpPr>
          <p:nvPr>
            <p:ph idx="2"/>
          </p:nvPr>
        </p:nvSpPr>
        <p:spPr>
          <a:xfrm>
            <a:off x="5435600" y="1764030"/>
            <a:ext cx="4723130" cy="4989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8DD4-9A5F-CB7B-1126-6C2EC368E739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EA9A-D45F-CB1C-1126-2249A468E77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ahOS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aAoAAFogAADADgAAEAAAACYAAAAIAAAAgYAAAAAAAAA="/>
              </a:ext>
            </a:extLst>
          </p:cNvSpPr>
          <p:nvPr>
            <p:ph idx="1"/>
          </p:nvPr>
        </p:nvSpPr>
        <p:spPr>
          <a:xfrm>
            <a:off x="534670" y="1691640"/>
            <a:ext cx="4724400" cy="7061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J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wA4AAFogAACMKQAAEAAAACYAAAAIAAAAAYAAAAAAAAA="/>
              </a:ext>
            </a:extLst>
          </p:cNvSpPr>
          <p:nvPr>
            <p:ph idx="2"/>
          </p:nvPr>
        </p:nvSpPr>
        <p:spPr>
          <a:xfrm>
            <a:off x="534670" y="2397760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ahOS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sl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QAAaAoAAH4+AADADgAAEAAAACYAAAAIAAAAgYAAAAAAAAA="/>
              </a:ext>
            </a:extLst>
          </p:cNvSpPr>
          <p:nvPr>
            <p:ph idx="3"/>
          </p:nvPr>
        </p:nvSpPr>
        <p:spPr>
          <a:xfrm>
            <a:off x="5433695" y="1691640"/>
            <a:ext cx="4725035" cy="7061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p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QAAwA4AAH4+AACMKQAAEAAAACYAAAAIAAAAAYAAAAAAAAA="/>
              </a:ext>
            </a:extLst>
          </p:cNvSpPr>
          <p:nvPr>
            <p:ph idx="4"/>
          </p:nvPr>
        </p:nvSpPr>
        <p:spPr>
          <a:xfrm>
            <a:off x="5433695" y="2397760"/>
            <a:ext cx="472503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D130-7E5F-CB27-1126-88729F68E7DD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A470-3E5F-CB52-1126-C807EA68E79D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6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B1BC-F25F-CB47-1126-0412FF68E751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dB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AC64-2A5F-CB5A-1126-DC0FE268E789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A1B4-FA5F-CB57-1126-0C02EF68E759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B2DE-905F-CB44-1126-6611FC68E73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EAAO4YAAC7CQAAEAAAACYAAAAIAAAAgYAAAAAAAAA="/>
              </a:ext>
            </a:extLst>
          </p:cNvSpPr>
          <p:nvPr>
            <p:ph type="title"/>
          </p:nvPr>
        </p:nvSpPr>
        <p:spPr>
          <a:xfrm>
            <a:off x="534670" y="300990"/>
            <a:ext cx="3517900" cy="128079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3GQAA2gEAAH4+AACMKQAAEAAAACYAAAAIAAAAAYAAAAAAAAA="/>
              </a:ext>
            </a:extLst>
          </p:cNvSpPr>
          <p:nvPr>
            <p:ph idx="1"/>
          </p:nvPr>
        </p:nvSpPr>
        <p:spPr>
          <a:xfrm>
            <a:off x="4180205" y="300990"/>
            <a:ext cx="5978525" cy="64528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uwkAAO4YAACMKQAAEAAAACYAAAAIAAAAAYAAAAAAAAA="/>
              </a:ext>
            </a:extLst>
          </p:cNvSpPr>
          <p:nvPr>
            <p:ph idx="2"/>
          </p:nvPr>
        </p:nvSpPr>
        <p:spPr>
          <a:xfrm>
            <a:off x="534670" y="1581785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A717-595F-CB51-1126-AF04E968E7FA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F9F1-BF5F-CB0F-1126-495AB768E71C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jiAAAFw0AABmJAAAEAAAACYAAAAIAAAAgYAAAAAAAAA="/>
              </a:ext>
            </a:extLst>
          </p:cNvSpPr>
          <p:nvPr>
            <p:ph type="title"/>
          </p:nvPr>
        </p:nvSpPr>
        <p:spPr>
          <a:xfrm>
            <a:off x="2095500" y="5292090"/>
            <a:ext cx="6416040" cy="62484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KQQAAFw0AAARIAAAEAAAACYAAAAIAAAAAYAAAAAAAAA="/>
              </a:ext>
            </a:extLst>
          </p:cNvSpPr>
          <p:nvPr>
            <p:ph idx="1"/>
          </p:nvPr>
        </p:nvSpPr>
        <p:spPr>
          <a:xfrm>
            <a:off x="2095500" y="676275"/>
            <a:ext cx="6416040" cy="4536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ZiQAAFw0AADcKQAAEAAAACYAAAAIAAAAAYAAAAAAAAA="/>
              </a:ext>
            </a:extLst>
          </p:cNvSpPr>
          <p:nvPr>
            <p:ph idx="2"/>
          </p:nvPr>
        </p:nvSpPr>
        <p:spPr>
          <a:xfrm>
            <a:off x="2095500" y="5916930"/>
            <a:ext cx="6416040" cy="8877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B29E9C79-375F-CB6A-1126-C13FD268E794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29EAC28-665F-CB5A-1126-900FE268E7C5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//////////8="/>
              </a:ext>
            </a:extLst>
          </p:cNvSpPr>
          <p:nvPr>
            <p:ph type="title"/>
          </p:nvPr>
        </p:nvSpPr>
        <p:spPr>
          <a:xfrm>
            <a:off x="534670" y="302260"/>
            <a:ext cx="962406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//////////8="/>
              </a:ext>
            </a:extLst>
          </p:cNvSpPr>
          <p:nvPr>
            <p:ph type="body" idx="1"/>
          </p:nvPr>
        </p:nvSpPr>
        <p:spPr>
          <a:xfrm>
            <a:off x="534670" y="1764030"/>
            <a:ext cx="9624060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//////////8="/>
              </a:ext>
            </a:extLst>
          </p:cNvSpPr>
          <p:nvPr>
            <p:ph type="dt" sz="quarter" idx="2"/>
          </p:nvPr>
        </p:nvSpPr>
        <p:spPr>
          <a:xfrm>
            <a:off x="534670" y="7008495"/>
            <a:ext cx="2494915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B29EBD6B-255F-CB4B-1126-D31EF368E786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//////////8="/>
              </a:ext>
            </a:extLst>
          </p:cNvSpPr>
          <p:nvPr>
            <p:ph type="ftr" sz="quarter" idx="3"/>
          </p:nvPr>
        </p:nvSpPr>
        <p:spPr>
          <a:xfrm>
            <a:off x="3653155" y="7008495"/>
            <a:ext cx="3386455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ahOS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//////////8="/>
              </a:ext>
            </a:extLst>
          </p:cNvSpPr>
          <p:nvPr>
            <p:ph type="sldNum" sz="quarter" idx="4"/>
          </p:nvPr>
        </p:nvSpPr>
        <p:spPr>
          <a:xfrm>
            <a:off x="7663180" y="7008495"/>
            <a:ext cx="2495550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B29EDB00-4E5F-CB2D-1126-B8789568E7E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2"/>
          <p:cNvSpPr txBox="1">
            <a:extLst>
              <a:ext uri="smNativeData">
                <pr:smNativeData xmlns:pr="smNativeData" val="SMDATA_13_ahOS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AQAAHgYAAGk/AABuKAAAEAAAACYAAAAIAAAA//////////8="/>
              </a:ext>
            </a:extLst>
          </p:cNvSpPr>
          <p:nvPr/>
        </p:nvSpPr>
        <p:spPr>
          <a:xfrm>
            <a:off x="194310" y="994410"/>
            <a:ext cx="10113645" cy="557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LocalAgent:ローカルエージェント　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centos80</a:t>
            </a:r>
            <a:r>
              <a:t>/</a:t>
            </a:r>
            <a:r>
              <a:rPr>
                <a:solidFill>
                  <a:srgbClr val="FF0000"/>
                </a:solidFill>
              </a:rPr>
              <a:t>Linux</a:t>
            </a:r>
            <a:r>
              <a:t>/centos80/</a:t>
            </a:r>
            <a:r>
              <a:rPr>
                <a:solidFill>
                  <a:srgbClr val="FF0000"/>
                </a:solidFill>
              </a:rPr>
              <a:t>block_device</a:t>
            </a:r>
            <a:br/>
            <a:r>
              <a:t>build/log/{サーバ名}/{プラットフォーム}/{サーバ名orエイリアス名}/{メトリックファイル名}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LocalAgentBatch:ローカルエージェントバッチ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build/log/LocalAgentBatch_</a:t>
            </a:r>
            <a:r>
              <a:rPr>
                <a:solidFill>
                  <a:srgbClr val="FF0000"/>
                </a:solidFill>
              </a:rPr>
              <a:t>vCenter</a:t>
            </a:r>
            <a:r>
              <a:t>_192.168.10.100_Account01/</a:t>
            </a:r>
            <a:r>
              <a:rPr>
                <a:solidFill>
                  <a:srgbClr val="FF0000"/>
                </a:solidFill>
              </a:rPr>
              <a:t>centos80</a:t>
            </a:r>
            <a:r>
              <a:t>/</a:t>
            </a:r>
            <a:r>
              <a:rPr>
                <a:solidFill>
                  <a:srgbClr val="FF0000"/>
                </a:solidFill>
              </a:rPr>
              <a:t>all.json</a:t>
            </a:r>
            <a:br/>
            <a:r>
              <a:t>build/log/{バッチID}/{サーバ名orエイリアス名}/{メトリックファイル名}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RemoteAgent:リモートエージェント &lt;新規&gt;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server01</a:t>
            </a:r>
            <a:r>
              <a:t>/</a:t>
            </a:r>
            <a:r>
              <a:rPr>
                <a:solidFill>
                  <a:srgbClr val="FF0000"/>
                </a:solidFill>
              </a:rPr>
              <a:t>LinuxConf</a:t>
            </a:r>
            <a:r>
              <a:t>/20200722/101500/centos80/</a:t>
            </a:r>
            <a:r>
              <a:rPr>
                <a:solidFill>
                  <a:srgbClr val="FF0000"/>
                </a:solidFill>
              </a:rPr>
              <a:t>block_device</a:t>
            </a:r>
            <a:br/>
            <a:r>
              <a:t>build/log/{サーバ名}/{カテゴリ名}/{日付}/{時刻}/{サーバ名orエイリアス名}/{メトリックファイル名}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RemoteAgentHub:インベントリ収集サーバ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server02</a:t>
            </a:r>
            <a:r>
              <a:t>/</a:t>
            </a:r>
            <a:r>
              <a:rPr>
                <a:solidFill>
                  <a:srgbClr val="FF0000"/>
                </a:solidFill>
              </a:rPr>
              <a:t>WindowsConf</a:t>
            </a:r>
            <a:r>
              <a:t>/</a:t>
            </a:r>
            <a:r>
              <a:rPr>
                <a:solidFill>
                  <a:srgbClr val="FF0000"/>
                </a:solidFill>
              </a:rPr>
              <a:t>os</a:t>
            </a:r>
            <a:br/>
            <a:r>
              <a:t>build/log/{サーバ名}/{カテゴリ名}/{メトリックファイル名}</a:t>
            </a:r>
            <a:br/>
          </a:p>
        </p:txBody>
      </p:sp>
      <p:sp>
        <p:nvSpPr>
          <p:cNvPr id="3" name="四角形1"/>
          <p:cNvSpPr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GRIAADIuAADdEwAAEAAAACYAAAAIAAAA//////////8="/>
              </a:ext>
            </a:extLst>
          </p:cNvSpPr>
          <p:nvPr/>
        </p:nvSpPr>
        <p:spPr>
          <a:xfrm>
            <a:off x="190500" y="2941955"/>
            <a:ext cx="7319010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四角形2"/>
          <p:cNvSpPr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n9Zko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tgkAAPsSAAB6CwAAEAAAACYAAAAIAAAA//////////8="/>
              </a:ext>
            </a:extLst>
          </p:cNvSpPr>
          <p:nvPr/>
        </p:nvSpPr>
        <p:spPr>
          <a:xfrm>
            <a:off x="190500" y="1578610"/>
            <a:ext cx="289496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四角形3"/>
          <p:cNvSpPr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fBoAAJEOAABAHAAAEAAAACYAAAAIAAAA//////////8="/>
              </a:ext>
            </a:extLst>
          </p:cNvSpPr>
          <p:nvPr/>
        </p:nvSpPr>
        <p:spPr>
          <a:xfrm>
            <a:off x="190500" y="4305300"/>
            <a:ext cx="217741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四角形6"/>
          <p:cNvSpPr>
            <a:extLst>
              <a:ext uri="smNativeData">
                <pr:smNativeData xmlns:pr="smNativeData" val="SMDATA_13_ahOS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3yIAAJEOAACjJAAAEAAAACYAAAAIAAAA//////////8="/>
              </a:ext>
            </a:extLst>
          </p:cNvSpPr>
          <p:nvPr/>
        </p:nvSpPr>
        <p:spPr>
          <a:xfrm>
            <a:off x="190500" y="5668645"/>
            <a:ext cx="217741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テキストボックス1"/>
          <p:cNvSpPr txBox="1">
            <a:extLst>
              <a:ext uri="smNativeData">
                <pr:smNativeData xmlns:pr="smNativeData" val="SMDATA_13_ahOS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IA8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AQAAxAEAACwoAAAEBAAAECAAACYAAAAIAAAA//////////8="/>
              </a:ext>
            </a:extLst>
          </p:cNvSpPr>
          <p:nvPr/>
        </p:nvSpPr>
        <p:spPr>
          <a:xfrm>
            <a:off x="287655" y="287020"/>
            <a:ext cx="624268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各エージェントログのパス解析パターン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3_ahOS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MA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AwAAagQAAK8+AACqIQAAACAAACYAAAAIAAAA//////////8="/>
              </a:ext>
            </a:extLst>
          </p:cNvSpPr>
          <p:nvPr/>
        </p:nvSpPr>
        <p:spPr>
          <a:xfrm>
            <a:off x="502920" y="717550"/>
            <a:ext cx="9686925" cy="4754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u="sng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インストールディレクトリ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getconfigHome : getconfig インストールディレクトリ; c:\getconfig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baseNodeDir : {home}/node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b="1" u="sng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プロジェクトディレクトリ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projectHome : カレントディレクトリ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projectLogDir : src/test/resources/inventory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projectNodeDir : node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b="1" u="sng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ワークディレクトリ(作業用)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currentLogDir : build/log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currentNodeDir : build/node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2020-06-26T02:48:27Z</dcterms:created>
  <dcterms:modified xsi:type="dcterms:W3CDTF">2020-10-22T23:19:06Z</dcterms:modified>
</cp:coreProperties>
</file>