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7798685" val="976" revOS="4"/>
      <pr:smFileRevision xmlns:pr="smNativeData" dt="1597798685" val="101"/>
      <pr:guideOptions xmlns:pr="smNativeData" dt="15977986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25" d="100"/>
          <a:sy n="125" d="100"/>
        </p:scale>
        <p:origin x="883" y="8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883" y="8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FD31-7F8E-720B-C09F-895EB3D136DC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9AE7-A98E-726C-C09F-5F39D4D1360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802F-618E-7276-C09F-9723CED136C2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EA44-0A8E-721C-C09F-FC49A4D136A9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9D3E-708E-726B-C09F-863ED3D136D3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BBC5-8B8E-724D-C09F-7D18F5D1362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9E60-2E8E-7268-C09F-D83DD0D1368D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C5A7-E98E-7233-C09F-1F668BD1364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D84F-018E-722E-C09F-F77B96D136A2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A4EE-A08E-7252-C09F-5607EAD1360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8712-5C8E-7271-C09F-AA24C9D136FF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CEDA-948E-7238-C09F-626D80D1363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88A8-E68E-727E-C09F-102BC6D13645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A5D8-968E-7253-C09F-6006EBD1363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BBCA-848E-724D-C09F-7218F5D13627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sl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8A35-7B8E-727C-C09F-8D29C4D136D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E0A0-EE8E-7216-C09F-1843AED1364D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BB9B-D58E-724D-C09F-2318F5D1367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p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AFC8-868E-7259-C09F-700CE1D13625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8A04-4A8E-727C-C09F-BC29C4D136E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6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27B58D-C38E-7243-C09F-3516FBD13660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d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278217-598E-7274-C09F-AF21CCD136F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327E51C-528E-7213-C09F-A446ABD136F1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6327F469-278E-7202-C09F-D157BAD1368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0fHw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gEAAAgdAABCKw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4719320"/>
            <a:ext cx="6824980" cy="13798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テキストボックス1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CxoAACoZAABLHAAAACAAACYAAAAIAAAA//////////8="/>
              </a:ext>
            </a:extLst>
          </p:cNvSpPr>
          <p:nvPr/>
        </p:nvSpPr>
        <p:spPr>
          <a:xfrm>
            <a:off x="144145" y="423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デバイスレポート</a:t>
            </a:r>
          </a:p>
        </p:txBody>
      </p:sp>
      <p:sp>
        <p:nvSpPr>
          <p:cNvPr id="4" name="テキストボックス2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mwIAACoZAADbBAAAACAAACYAAAAIAAAA//////////8="/>
              </a:ext>
            </a:extLst>
          </p:cNvSpPr>
          <p:nvPr/>
        </p:nvSpPr>
        <p:spPr>
          <a:xfrm>
            <a:off x="144145" y="42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検査レポート</a:t>
            </a:r>
          </a:p>
        </p:txBody>
      </p:sp>
      <p:pic>
        <p:nvPicPr>
          <p:cNvPr id="5" name="画像2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C4GAADxNgAASh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04570"/>
            <a:ext cx="8804275" cy="2456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オートシェイプ1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HhYAAA0pAABsFgAAAAAAACYAAAAIAAAA//////////8="/>
              </a:ext>
            </a:extLst>
          </p:cNvSpPr>
          <p:nvPr/>
        </p:nvSpPr>
        <p:spPr>
          <a:xfrm rot="16216438">
            <a:off x="3526790" y="499110"/>
            <a:ext cx="49530" cy="624268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テキストボックス3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BBwAA9BYAALonAADEGQAAACAAACYAAAAIAAAA//////////8="/>
              </a:ext>
            </a:extLst>
          </p:cNvSpPr>
          <p:nvPr/>
        </p:nvSpPr>
        <p:spPr>
          <a:xfrm>
            <a:off x="1219835" y="3731260"/>
            <a:ext cx="52381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テンプレート化：TestResult(level,category,name,id,deviceFlag,comment,platform)</a:t>
            </a:r>
          </a:p>
        </p:txBody>
      </p:sp>
      <p:sp>
        <p:nvSpPr>
          <p:cNvPr id="8" name="テキストボックス4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KQAA9BYAAC03AACcGgAAACAAACYAAAAIAAAA//////////8="/>
              </a:ext>
            </a:extLst>
          </p:cNvSpPr>
          <p:nvPr/>
        </p:nvSpPr>
        <p:spPr>
          <a:xfrm>
            <a:off x="6816725" y="3731260"/>
            <a:ext cx="21526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サーバ列、タグ列：</a:t>
            </a:r>
          </a:p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動的に追加し、テンプレートは使用しない</a:t>
            </a:r>
          </a:p>
        </p:txBody>
      </p:sp>
      <p:sp>
        <p:nvSpPr>
          <p:cNvPr id="9" name="オートシェイプ2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ACYAAN0TAABcJgAAAAAAACYAAAAIAAAA//////////8="/>
              </a:ext>
            </a:extLst>
          </p:cNvSpPr>
          <p:nvPr/>
        </p:nvSpPr>
        <p:spPr>
          <a:xfrm rot="16216438">
            <a:off x="1800225" y="4807585"/>
            <a:ext cx="58420" cy="279844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テキストボックス5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AgAA2CYAAPk0AACoKQAAACAAACYAAAAIAAAA//////////8="/>
              </a:ext>
            </a:extLst>
          </p:cNvSpPr>
          <p:nvPr/>
        </p:nvSpPr>
        <p:spPr>
          <a:xfrm>
            <a:off x="431165" y="6314440"/>
            <a:ext cx="81800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</a:t>
            </a:r>
          </a:p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Device(serverName, deviceName)、デバイス列はdeviceColumnとし、1列追加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0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mwIAACoZAADbBAAAACAAACYAAAAIAAAA//////////8="/>
              </a:ext>
            </a:extLst>
          </p:cNvSpPr>
          <p:nvPr/>
        </p:nvSpPr>
        <p:spPr>
          <a:xfrm>
            <a:off x="144145" y="42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サマリレポート</a:t>
            </a:r>
          </a:p>
        </p:txBody>
      </p:sp>
      <p:pic>
        <p:nvPicPr>
          <p:cNvPr id="3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1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L0FAABMNgAAqw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32815"/>
            <a:ext cx="8699500" cy="1451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オートシェイプ1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NxAAAJwoAACFEAAAAAAAACYAAAAIAAAA//////////8="/>
              </a:ext>
            </a:extLst>
          </p:cNvSpPr>
          <p:nvPr/>
        </p:nvSpPr>
        <p:spPr>
          <a:xfrm rot="16216438">
            <a:off x="3455035" y="-460375"/>
            <a:ext cx="49530" cy="624268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テキストボックス2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BwAADREAAEknAAC9EgAAACAAACYAAAAIAAAA//////////8="/>
              </a:ext>
            </a:extLst>
          </p:cNvSpPr>
          <p:nvPr/>
        </p:nvSpPr>
        <p:spPr>
          <a:xfrm>
            <a:off x="1148080" y="2771775"/>
            <a:ext cx="523811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テンプレート化：Summary()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J0CAACeNwAA9i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24815"/>
            <a:ext cx="8914130" cy="57461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2020-08-17T00:04:35Z</dcterms:created>
  <dcterms:modified xsi:type="dcterms:W3CDTF">2020-08-19T00:58:05Z</dcterms:modified>
</cp:coreProperties>
</file>