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10693400" cy="7560945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6090588" val="976" revOS="4"/>
      <pr:smFileRevision xmlns:pr="smNativeData" dt="1596090588" val="101"/>
      <pr:guideOptions xmlns:pr="smNativeData" dt="159609058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65" d="100"/>
          <a:sy n="65" d="100"/>
        </p:scale>
        <p:origin x="3867" y="1800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2" d="100"/>
        <a:sy n="22" d="100"/>
      </p:scale>
      <p:origin x="0" y="0"/>
    </p:cViewPr>
  </p:sorterViewPr>
  <p:notesViewPr>
    <p:cSldViewPr snapToObjects="1" showGuides="1">
      <p:cViewPr>
        <p:scale>
          <a:sx n="65" d="100"/>
          <a:sy n="65" d="100"/>
        </p:scale>
        <p:origin x="3867" y="180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vBAAAcQ4AANk8AABrGAAAEAAAACYAAAAIAAAAAQAAAAAAAAA="/>
              </a:ext>
            </a:extLst>
          </p:cNvSpPr>
          <p:nvPr>
            <p:ph type="ctrTitle"/>
          </p:nvPr>
        </p:nvSpPr>
        <p:spPr>
          <a:xfrm>
            <a:off x="802005" y="2347595"/>
            <a:ext cx="9089390" cy="1621790"/>
          </a:xfrm>
        </p:spPr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eCQAAWxoAAOo3AAA+JgAAEAAAACYAAAAIAAAAAYAAAAAAAAA="/>
              </a:ext>
            </a:extLst>
          </p:cNvSpPr>
          <p:nvPr>
            <p:ph type="subTitle" idx="1"/>
          </p:nvPr>
        </p:nvSpPr>
        <p:spPr>
          <a:xfrm>
            <a:off x="1604010" y="4284345"/>
            <a:ext cx="7485380" cy="1932305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Kk44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1344-0ACD-26E5-83CB-FCB05D8575A9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5D72-3CCD-26AB-83CB-CAFE1385759F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/f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H4+AACMK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1EF0-BECD-26E8-83CB-48BD5085751D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4066-28CD-26B6-83CB-DEE30E85758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xLwAA3AEAAH4+AACMKQAAEAAAACYAAAAIAAAAgwAAAAAAAAA="/>
              </a:ext>
            </a:extLst>
          </p:cNvSpPr>
          <p:nvPr>
            <p:ph type="title"/>
          </p:nvPr>
        </p:nvSpPr>
        <p:spPr>
          <a:xfrm>
            <a:off x="7752715" y="302260"/>
            <a:ext cx="2406015" cy="645160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JguAACMKQAAEAAAACYAAAAIAAAAAwAAAAAAAAA="/>
              </a:ext>
            </a:extLst>
          </p:cNvSpPr>
          <p:nvPr>
            <p:ph idx="1"/>
          </p:nvPr>
        </p:nvSpPr>
        <p:spPr>
          <a:xfrm>
            <a:off x="534670" y="302260"/>
            <a:ext cx="7039610" cy="645160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014E-00CD-26F7-83CB-F6A24F8575A3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0908-46CD-26FF-83CB-B0AA478575E5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H4+AACMK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63CE-80CD-2695-83CB-76C02D857523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5E2B-65CD-26A8-83CB-93FD108575C6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yBQAA4x0AABw9AAAgJwAAEAAAACYAAAAIAAAAgYAAAAAAAAA="/>
              </a:ext>
            </a:extLst>
          </p:cNvSpPr>
          <p:nvPr>
            <p:ph type="title"/>
          </p:nvPr>
        </p:nvSpPr>
        <p:spPr>
          <a:xfrm>
            <a:off x="844550" y="4858385"/>
            <a:ext cx="9089390" cy="15017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3Ggi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yBQAAthMAABw9AADjHQAAEAAAACYAAAAIAAAAgYAAAAAAAAA="/>
              </a:ext>
            </a:extLst>
          </p:cNvSpPr>
          <p:nvPr>
            <p:ph idx="1"/>
          </p:nvPr>
        </p:nvSpPr>
        <p:spPr>
          <a:xfrm>
            <a:off x="844550" y="3204210"/>
            <a:ext cx="9089390" cy="165417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12DA-94CD-26E4-83CB-62B15C857537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l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09DB-95CD-26FF-83CB-63AA47857536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FcgAACMKQAAEAAAACYAAAAIAAAAAYAAAAAAAAA="/>
              </a:ext>
            </a:extLst>
          </p:cNvSpPr>
          <p:nvPr>
            <p:ph idx="1"/>
          </p:nvPr>
        </p:nvSpPr>
        <p:spPr>
          <a:xfrm>
            <a:off x="534670" y="1764030"/>
            <a:ext cx="4722495" cy="4989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IQAA2goAAH4+AACMKQAAEAAAACYAAAAIAAAAAYAAAAAAAAA="/>
              </a:ext>
            </a:extLst>
          </p:cNvSpPr>
          <p:nvPr>
            <p:ph idx="2"/>
          </p:nvPr>
        </p:nvSpPr>
        <p:spPr>
          <a:xfrm>
            <a:off x="5435600" y="1764030"/>
            <a:ext cx="4723130" cy="49898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7200-4ECD-2684-83CB-B8D13C8575ED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6A09-47CD-269C-83CB-B1C9248575E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fs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3Ggi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WM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aAoAAFogAADADgAAEAAAACYAAAAIAAAAgYAAAAAAAAA="/>
              </a:ext>
            </a:extLst>
          </p:cNvSpPr>
          <p:nvPr>
            <p:ph idx="1"/>
          </p:nvPr>
        </p:nvSpPr>
        <p:spPr>
          <a:xfrm>
            <a:off x="534670" y="1691640"/>
            <a:ext cx="4724400" cy="7061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J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wA4AAFogAACMKQAAEAAAACYAAAAIAAAAAYAAAAAAAAA="/>
              </a:ext>
            </a:extLst>
          </p:cNvSpPr>
          <p:nvPr>
            <p:ph idx="2"/>
          </p:nvPr>
        </p:nvSpPr>
        <p:spPr>
          <a:xfrm>
            <a:off x="534670" y="2397760"/>
            <a:ext cx="4724400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3Ggi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sl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QAAaAoAAH4+AADADgAAEAAAACYAAAAIAAAAgYAAAAAAAAA="/>
              </a:ext>
            </a:extLst>
          </p:cNvSpPr>
          <p:nvPr>
            <p:ph idx="3"/>
          </p:nvPr>
        </p:nvSpPr>
        <p:spPr>
          <a:xfrm>
            <a:off x="5433695" y="1691640"/>
            <a:ext cx="4725035" cy="7061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p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tIQAAwA4AAH4+AACMKQAAEAAAACYAAAAIAAAAAYAAAAAAAAA="/>
              </a:ext>
            </a:extLst>
          </p:cNvSpPr>
          <p:nvPr>
            <p:ph idx="4"/>
          </p:nvPr>
        </p:nvSpPr>
        <p:spPr>
          <a:xfrm>
            <a:off x="5433695" y="2397760"/>
            <a:ext cx="4725035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7578-36CD-2683-83CB-C0D63B857595}" type="datetime1">
              <a:t/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6BC6-88CD-269D-83CB-7EC82585752B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P6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5531-7FCD-26A3-83CB-89F61B8575DC}" type="datetime1">
              <a:t/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dB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fs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271C-52CD-26D1-83CB-A484698575F1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lT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2540-0ECD-26D3-83CB-F8866B8575AD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i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729B-D5CD-2684-83CB-23D13C857576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Ko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EAAO4YAAC7CQAAEAAAACYAAAAIAAAAgYAAAAAAAAA="/>
              </a:ext>
            </a:extLst>
          </p:cNvSpPr>
          <p:nvPr>
            <p:ph type="title"/>
          </p:nvPr>
        </p:nvSpPr>
        <p:spPr>
          <a:xfrm>
            <a:off x="534670" y="300990"/>
            <a:ext cx="3517900" cy="128079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3GQAA2gEAAH4+AACMKQAAEAAAACYAAAAIAAAAAYAAAAAAAAA="/>
              </a:ext>
            </a:extLst>
          </p:cNvSpPr>
          <p:nvPr>
            <p:ph idx="1"/>
          </p:nvPr>
        </p:nvSpPr>
        <p:spPr>
          <a:xfrm>
            <a:off x="4180205" y="300990"/>
            <a:ext cx="5978525" cy="645287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vu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uwkAAO4YAACMKQAAEAAAACYAAAAIAAAAAYAAAAAAAAA="/>
              </a:ext>
            </a:extLst>
          </p:cNvSpPr>
          <p:nvPr>
            <p:ph idx="2"/>
          </p:nvPr>
        </p:nvSpPr>
        <p:spPr>
          <a:xfrm>
            <a:off x="534670" y="1581785"/>
            <a:ext cx="3517900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O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212B-65CD-26D7-83CB-93826F8575C6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017C-32CD-26F7-83CB-C4A24F85759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DAAAjiAAAFw0AABmJAAAEAAAACYAAAAIAAAAgYAAAAAAAAA="/>
              </a:ext>
            </a:extLst>
          </p:cNvSpPr>
          <p:nvPr>
            <p:ph type="title"/>
          </p:nvPr>
        </p:nvSpPr>
        <p:spPr>
          <a:xfrm>
            <a:off x="2095500" y="5292090"/>
            <a:ext cx="6416040" cy="62484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DAAAKQQAAFw0AAARIAAAEAAAACYAAAAIAAAAAYAAAAAAAAA="/>
              </a:ext>
            </a:extLst>
          </p:cNvSpPr>
          <p:nvPr>
            <p:ph idx="1"/>
          </p:nvPr>
        </p:nvSpPr>
        <p:spPr>
          <a:xfrm>
            <a:off x="2095500" y="676275"/>
            <a:ext cx="6416040" cy="45364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Y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kDAAAZiQAAFw0AADcKQAAEAAAACYAAAAIAAAAAYAAAAAAAAA="/>
              </a:ext>
            </a:extLst>
          </p:cNvSpPr>
          <p:nvPr>
            <p:ph idx="2"/>
          </p:nvPr>
        </p:nvSpPr>
        <p:spPr>
          <a:xfrm>
            <a:off x="2095500" y="5916930"/>
            <a:ext cx="6416040" cy="8877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073195D-13CD-26EF-83CB-E5BA578575B0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732FDC-92CD-26D9-83CB-648C61857531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3AEAAH4+AACcCQAAEAAAACYAAAAIAAAA//////////8="/>
              </a:ext>
            </a:extLst>
          </p:cNvSpPr>
          <p:nvPr>
            <p:ph type="title"/>
          </p:nvPr>
        </p:nvSpPr>
        <p:spPr>
          <a:xfrm>
            <a:off x="534670" y="302260"/>
            <a:ext cx="9624060" cy="1259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2goAAH4+AACMKQAAEAAAACYAAAAIAAAA//////////8="/>
              </a:ext>
            </a:extLst>
          </p:cNvSpPr>
          <p:nvPr>
            <p:ph type="body" idx="1"/>
          </p:nvPr>
        </p:nvSpPr>
        <p:spPr>
          <a:xfrm>
            <a:off x="534670" y="1764030"/>
            <a:ext cx="9624060" cy="49898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KAwAAHSsAAKMSAACVLQAAEAAAACYAAAAIAAAA//////////8="/>
              </a:ext>
            </a:extLst>
          </p:cNvSpPr>
          <p:nvPr>
            <p:ph type="dt" sz="quarter" idx="2"/>
          </p:nvPr>
        </p:nvSpPr>
        <p:spPr>
          <a:xfrm>
            <a:off x="534670" y="7008495"/>
            <a:ext cx="2494915" cy="40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0732B81-CFCD-26DD-83CB-39886585756C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5FgAAHSsAAE4rAACVLQAAEAAAACYAAAAIAAAA//////////8="/>
              </a:ext>
            </a:extLst>
          </p:cNvSpPr>
          <p:nvPr>
            <p:ph type="ftr" sz="quarter" idx="3"/>
          </p:nvPr>
        </p:nvSpPr>
        <p:spPr>
          <a:xfrm>
            <a:off x="3653155" y="7008495"/>
            <a:ext cx="3386455" cy="40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3Ggi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kLwAAHSsAAH4+AACVLQAAEAAAACYAAAAIAAAA//////////8="/>
              </a:ext>
            </a:extLst>
          </p:cNvSpPr>
          <p:nvPr>
            <p:ph type="sldNum" sz="quarter" idx="4"/>
          </p:nvPr>
        </p:nvSpPr>
        <p:spPr>
          <a:xfrm>
            <a:off x="7663180" y="7008495"/>
            <a:ext cx="2495550" cy="401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0733088-C6CD-26C6-83CB-30937E857565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2"/>
          <p:cNvSpPr txBox="1">
            <a:extLst>
              <a:ext uri="smNativeData">
                <pr:smNativeData xmlns:pr="smNativeData" val="SMDATA_13_3Ggi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AQAAHgYAAGk/AABuKAAAAAAAACYAAAAIAAAA//////////8="/>
              </a:ext>
            </a:extLst>
          </p:cNvSpPr>
          <p:nvPr/>
        </p:nvSpPr>
        <p:spPr>
          <a:xfrm>
            <a:off x="194310" y="994410"/>
            <a:ext cx="10113645" cy="5577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LocalAgent:ローカルエージェント　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</a:t>
            </a:r>
            <a:r>
              <a:rPr>
                <a:solidFill>
                  <a:srgbClr val="FF0000"/>
                </a:solidFill>
              </a:rPr>
              <a:t>centos80</a:t>
            </a:r>
            <a:r>
              <a:t>/</a:t>
            </a:r>
            <a:r>
              <a:rPr>
                <a:solidFill>
                  <a:srgbClr val="FF0000"/>
                </a:solidFill>
              </a:rPr>
              <a:t>Linux</a:t>
            </a:r>
            <a:r>
              <a:t>/centos80/</a:t>
            </a:r>
            <a:r>
              <a:rPr>
                <a:solidFill>
                  <a:srgbClr val="FF0000"/>
                </a:solidFill>
              </a:rPr>
              <a:t>block_device</a:t>
            </a:r>
            <a:br/>
            <a:r>
              <a:t>build/log/{サーバ名}/{プラットフォーム}/{サーバ名orエイリアス名}/{メトリックファイル名}</a:t>
            </a:r>
            <a:br/>
          </a:p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LocalAgentBatch:ローカルエージェントバッチ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build/log/LocalAgentBatch_</a:t>
            </a:r>
            <a:r>
              <a:rPr>
                <a:solidFill>
                  <a:srgbClr val="FF0000"/>
                </a:solidFill>
              </a:rPr>
              <a:t>vCenter</a:t>
            </a:r>
            <a:r>
              <a:t>_192.168.10.100_Account01/</a:t>
            </a:r>
            <a:r>
              <a:rPr>
                <a:solidFill>
                  <a:srgbClr val="FF0000"/>
                </a:solidFill>
              </a:rPr>
              <a:t>centos80</a:t>
            </a:r>
            <a:r>
              <a:t>/</a:t>
            </a:r>
            <a:r>
              <a:rPr>
                <a:solidFill>
                  <a:srgbClr val="FF0000"/>
                </a:solidFill>
              </a:rPr>
              <a:t>all.json</a:t>
            </a:r>
            <a:br/>
            <a:r>
              <a:t>build/log/{バッチID}/{サーバ名orエイリアス名}/{メトリックファイル名}</a:t>
            </a:r>
            <a:br/>
          </a:p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RemoteAgent:リモートエージェント &lt;新規&gt;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</a:t>
            </a:r>
            <a:r>
              <a:rPr>
                <a:solidFill>
                  <a:srgbClr val="FF0000"/>
                </a:solidFill>
              </a:rPr>
              <a:t>server01</a:t>
            </a:r>
            <a:r>
              <a:t>/</a:t>
            </a:r>
            <a:r>
              <a:rPr>
                <a:solidFill>
                  <a:srgbClr val="FF0000"/>
                </a:solidFill>
              </a:rPr>
              <a:t>LinuxConf</a:t>
            </a:r>
            <a:r>
              <a:t>/20200722/101500/centos80/</a:t>
            </a:r>
            <a:r>
              <a:rPr>
                <a:solidFill>
                  <a:srgbClr val="FF0000"/>
                </a:solidFill>
              </a:rPr>
              <a:t>block_device</a:t>
            </a:r>
            <a:br/>
            <a:r>
              <a:t>build/log/{サーバ名}/{カテゴリ名}/{日付}/{時刻}/{サーバ名orエイリアス名}/{メトリックファイル名}</a:t>
            </a:r>
            <a:br/>
          </a:p>
          <a:p>
            <a:pPr>
              <a:defRPr b="1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RemoteAgentHub:インベントリ収集サーバ</a:t>
            </a: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build/log/</a:t>
            </a:r>
            <a:r>
              <a:rPr>
                <a:solidFill>
                  <a:srgbClr val="FF0000"/>
                </a:solidFill>
              </a:rPr>
              <a:t>server02</a:t>
            </a:r>
            <a:r>
              <a:t>/</a:t>
            </a:r>
            <a:r>
              <a:rPr>
                <a:solidFill>
                  <a:srgbClr val="FF0000"/>
                </a:solidFill>
              </a:rPr>
              <a:t>WindowsConf</a:t>
            </a:r>
            <a:r>
              <a:t>/</a:t>
            </a:r>
            <a:r>
              <a:rPr>
                <a:solidFill>
                  <a:srgbClr val="FF0000"/>
                </a:solidFill>
              </a:rPr>
              <a:t>os</a:t>
            </a:r>
            <a:br/>
            <a:r>
              <a:t>build/log/{サーバ名}/{カテゴリ名}/{メトリックファイル名}</a:t>
            </a:r>
            <a:br/>
          </a:p>
        </p:txBody>
      </p:sp>
      <p:sp>
        <p:nvSpPr>
          <p:cNvPr id="3" name="四角形1"/>
          <p:cNvSpPr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GRIAADIuAADdEwAAEAAAACYAAAAIAAAA//////////8="/>
              </a:ext>
            </a:extLst>
          </p:cNvSpPr>
          <p:nvPr/>
        </p:nvSpPr>
        <p:spPr>
          <a:xfrm>
            <a:off x="190500" y="2941955"/>
            <a:ext cx="7319010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四角形2"/>
          <p:cNvSpPr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n9Zko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tgkAAPsSAAB6CwAAEAAAACYAAAAIAAAA//////////8="/>
              </a:ext>
            </a:extLst>
          </p:cNvSpPr>
          <p:nvPr/>
        </p:nvSpPr>
        <p:spPr>
          <a:xfrm>
            <a:off x="190500" y="1578610"/>
            <a:ext cx="2894965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四角形3"/>
          <p:cNvSpPr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fBoAAJEOAABAHAAAEAAAACYAAAAIAAAA//////////8="/>
              </a:ext>
            </a:extLst>
          </p:cNvSpPr>
          <p:nvPr/>
        </p:nvSpPr>
        <p:spPr>
          <a:xfrm>
            <a:off x="190500" y="4305300"/>
            <a:ext cx="2177415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四角形6"/>
          <p:cNvSpPr>
            <a:extLst>
              <a:ext uri="smNativeData">
                <pr:smNativeData xmlns:pr="smNativeData" val="SMDATA_13_3GgiXxMAAAAlAAAAZAAAAA8BAAAAkAAAAEgAAACQAAAASAAAAAAAAAAAAAAAAAAAAAEAAABQAAAAAAAAAAAA4D8AAAAAAADgPwAAAAAAAOA/AAAAAAAA4D8AAAAAAADgPwAAAAAAAOA/AAAAAAAA4D8AAAAAAADgPwAAAAAAAOA/AAAAAAAA4D8CAAAAjAAAAAAAAAAAAAAAAAAAAP///wgAAAAAAAAAAAAAAAAAAAAAAAAAAAAAAAAAAAAAZAAAAAEAAABAAAAAAAAAAAAAAAAAAAAAAAAAAAAAAAAAAAAAAAAAAAAAAAAAAAAAAAAAAAAAAAAAAAAAAAAAAAAAAAAAAAAAAAAAAAAAAAAAAAAAAAAAAAAAAAAAAAAAFAAAADwAAAABAAAAAAAAAICAgAo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gICAA39/fwCAgIADzMzMAMDA/wB/f38AAAAAAAAAAAAAAAAAAAAAAAAAAAAhAAAAGAAAABQAAAAsAQAA3yIAAJEOAACjJAAAEAAAACYAAAAIAAAA//////////8="/>
              </a:ext>
            </a:extLst>
          </p:cNvSpPr>
          <p:nvPr/>
        </p:nvSpPr>
        <p:spPr>
          <a:xfrm>
            <a:off x="190500" y="5668645"/>
            <a:ext cx="2177415" cy="287020"/>
          </a:xfrm>
          <a:prstGeom prst="rect">
            <a:avLst/>
          </a:prstGeom>
          <a:noFill/>
          <a:ln w="12700" cap="flat" cmpd="sng" algn="ctr">
            <a:solidFill>
              <a:schemeClr val="bg2"/>
            </a:solidFill>
            <a:prstDash val="solid"/>
            <a:headEnd type="none"/>
            <a:tailEnd type="none"/>
          </a:ln>
          <a:effectLst/>
        </p:spPr>
      </p:sp>
      <p:sp>
        <p:nvSpPr>
          <p:cNvPr id="7" name="テキストボックス1"/>
          <p:cNvSpPr txBox="1">
            <a:extLst>
              <a:ext uri="smNativeData">
                <pr:smNativeData xmlns:pr="smNativeData" val="SMDATA_13_3Ggi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IA8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FAQAAxAEAACwoAAAEBAAAECAAACYAAAAIAAAA//////////8="/>
              </a:ext>
            </a:extLst>
          </p:cNvSpPr>
          <p:nvPr/>
        </p:nvSpPr>
        <p:spPr>
          <a:xfrm>
            <a:off x="287655" y="287020"/>
            <a:ext cx="624268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各エージェントログのパス解析パターン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picLocks noChangeAspect="1"/>
            <a:extLst>
              <a:ext uri="smNativeData">
                <pr:smNativeData xmlns:pr="smNativeData" val="SMDATA_15_3Ggi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UQAAAEUCAABmQQAAvis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368935"/>
            <a:ext cx="10579735" cy="67417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frsw3</cp:lastModifiedBy>
  <cp:revision>0</cp:revision>
  <dcterms:created xsi:type="dcterms:W3CDTF">2020-06-26T02:48:27Z</dcterms:created>
  <dcterms:modified xsi:type="dcterms:W3CDTF">2020-07-30T06:29:48Z</dcterms:modified>
</cp:coreProperties>
</file>