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7798685" val="976" revOS="4"/>
      <pr:smFileRevision xmlns:pr="smNativeData" dt="1597798685" val="101"/>
      <pr:guideOptions xmlns:pr="smNativeData" dt="15977986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25" d="100"/>
          <a:sy n="125" d="100"/>
        </p:scale>
        <p:origin x="883" y="1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25" d="100"/>
          <a:sy n="125" d="100"/>
        </p:scale>
        <p:origin x="883" y="1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E39A-D4F0-FF15-BE12-2240AD5C487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994F-01F0-FF6F-BE12-F73AD75C48A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F476-38F0-FF02-BE12-CE57BA5C489B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E256-18F0-FF14-BE12-EE41AC5C48B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8DD3-9DF0-FF7B-BE12-6B2EC35C483E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95C7-89F0-FF63-BE12-7F36DB5C482A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8560-2EF0-FF73-BE12-D826CB5C488D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DA13-5DF0-FF2C-BE12-AB79945C48F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939E-D0F0-FF65-BE12-2630DD5C4873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9117-59F0-FF67-BE12-AF32DF5C48F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88B1-FFF0-FF7E-BE12-092BC65C485C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85E3-ADF0-FF73-BE12-5B26CB5C480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83F6-B8F0-FF75-BE12-4E20CD5C481B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9608-46F0-FF60-BE12-B035D85C48E5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A3B7-F9F0-FF55-BE12-0F00ED5C485A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sl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81EC-A2F0-FF77-BE12-5422CF5C480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BAD3-9DF0-FF4C-BE12-6B19F45C483E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W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C2B9-F7F0-FF34-BE12-01618C5C485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p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B8CB-85F0-FF4E-BE12-731BF65C4826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A446-08F0-FF52-BE12-FE07EA5C48AB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6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J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AAF0F4-BAF0-FF06-BE12-4C53BE5C4819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dB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AAAD53-1DF0-FF5B-BE12-EB0EE35C48BE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Xk8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DAAE81C-52F0-FF1E-BE12-A44BA65C48F1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Xk8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DAAE412-5CF0-FF12-BE12-AA47AA5C48F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0fHwD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gEAAAgdAABCKwAAh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4719320"/>
            <a:ext cx="6824980" cy="13798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テキストボックス1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AAACxoAACoZAABLHAAAACAAACYAAAAIAAAA//////////8="/>
              </a:ext>
            </a:extLst>
          </p:cNvSpPr>
          <p:nvPr/>
        </p:nvSpPr>
        <p:spPr>
          <a:xfrm>
            <a:off x="144145" y="4233545"/>
            <a:ext cx="39465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デバイスレポート</a:t>
            </a:r>
          </a:p>
        </p:txBody>
      </p:sp>
      <p:sp>
        <p:nvSpPr>
          <p:cNvPr id="4" name="テキストボックス2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L0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AAAmwIAACoZAADbBAAAACAAACYAAAAIAAAA//////////8="/>
              </a:ext>
            </a:extLst>
          </p:cNvSpPr>
          <p:nvPr/>
        </p:nvSpPr>
        <p:spPr>
          <a:xfrm>
            <a:off x="144145" y="423545"/>
            <a:ext cx="39465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検査レポート</a:t>
            </a:r>
          </a:p>
        </p:txBody>
      </p:sp>
      <p:pic>
        <p:nvPicPr>
          <p:cNvPr id="5" name="画像2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AAAAC4GAADxNgAASh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004570"/>
            <a:ext cx="8804275" cy="2456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オートシェイプ1"/>
          <p:cNvSpPr>
            <a:extLst>
              <a:ext uri="smNativeData">
                <pr:smNativeData xmlns:pr="smNativeData" val="SMDATA_13_HXk8XxMAAAAlAAAAgAAAAA8BAAAAkAAAAEgAAACQAAAASAAAAAAAAAAAAAAAAAAAAAEAAABQAAAAAAAAAAAA8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HhYAAA0pAABsFgAAAAAAACYAAAAIAAAA//////////8="/>
              </a:ext>
            </a:extLst>
          </p:cNvSpPr>
          <p:nvPr/>
        </p:nvSpPr>
        <p:spPr>
          <a:xfrm rot="16216438">
            <a:off x="3526790" y="499110"/>
            <a:ext cx="49530" cy="624268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テキストボックス3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L0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BBwAA9BYAALonAADEGQAAACAAACYAAAAIAAAA//////////8="/>
              </a:ext>
            </a:extLst>
          </p:cNvSpPr>
          <p:nvPr/>
        </p:nvSpPr>
        <p:spPr>
          <a:xfrm>
            <a:off x="1219835" y="3731260"/>
            <a:ext cx="52381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テンプレート化：TestResult(level,category,name,id,deviceFlag,comment,platform)</a:t>
            </a:r>
          </a:p>
        </p:txBody>
      </p:sp>
      <p:sp>
        <p:nvSpPr>
          <p:cNvPr id="8" name="テキストボックス4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KQAA9BYAAC03AACcGgAAACAAACYAAAAIAAAA//////////8="/>
              </a:ext>
            </a:extLst>
          </p:cNvSpPr>
          <p:nvPr/>
        </p:nvSpPr>
        <p:spPr>
          <a:xfrm>
            <a:off x="6816725" y="3731260"/>
            <a:ext cx="215265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サーバ列、タグ列：</a:t>
            </a:r>
          </a:p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動的に追加し、テンプレートは使用しない</a:t>
            </a:r>
          </a:p>
        </p:txBody>
      </p:sp>
      <p:sp>
        <p:nvSpPr>
          <p:cNvPr id="9" name="オートシェイプ2"/>
          <p:cNvSpPr>
            <a:extLst>
              <a:ext uri="smNativeData">
                <pr:smNativeData xmlns:pr="smNativeData" val="SMDATA_13_HXk8XxMAAAAlAAAAgAAAAA8BAAAAkAAAAEgAAACQAAAASAAAAAAAAAAAAAAAAAAAAAEAAABQAAAAAAAAAAAA8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ACYAAN0TAABcJgAAAAAAACYAAAAIAAAA//////////8="/>
              </a:ext>
            </a:extLst>
          </p:cNvSpPr>
          <p:nvPr/>
        </p:nvSpPr>
        <p:spPr>
          <a:xfrm rot="16216438">
            <a:off x="1800225" y="4807585"/>
            <a:ext cx="58420" cy="279844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テキストボックス5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AgAA2CYAAPk0AACoKQAAACAAACYAAAAIAAAA//////////8="/>
              </a:ext>
            </a:extLst>
          </p:cNvSpPr>
          <p:nvPr/>
        </p:nvSpPr>
        <p:spPr>
          <a:xfrm>
            <a:off x="431165" y="6314440"/>
            <a:ext cx="818007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テンプレート化：</a:t>
            </a:r>
          </a:p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Device(serverName, deviceName)、デバイス列はdeviceColumnとし、1列追加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0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AAAmwIAACoZAADbBAAAACAAACYAAAAIAAAA//////////8="/>
              </a:ext>
            </a:extLst>
          </p:cNvSpPr>
          <p:nvPr/>
        </p:nvSpPr>
        <p:spPr>
          <a:xfrm>
            <a:off x="144145" y="423545"/>
            <a:ext cx="39465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サマリレポート</a:t>
            </a:r>
          </a:p>
        </p:txBody>
      </p:sp>
      <p:pic>
        <p:nvPicPr>
          <p:cNvPr id="3" name="画像1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1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AAAAL0FAABMNgAAqw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32815"/>
            <a:ext cx="8699500" cy="1451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オートシェイプ1"/>
          <p:cNvSpPr>
            <a:extLst>
              <a:ext uri="smNativeData">
                <pr:smNativeData xmlns:pr="smNativeData" val="SMDATA_13_HXk8XxMAAAAlAAAAgAAAAA8BAAAAkAAAAEgAAACQAAAASAAAAAAAAAAAAAAAAAAAAAEAAABQAAAAAAAAAAAA8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w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NxAAAJwoAACFEAAAAAAAACYAAAAIAAAA//////////8="/>
              </a:ext>
            </a:extLst>
          </p:cNvSpPr>
          <p:nvPr/>
        </p:nvSpPr>
        <p:spPr>
          <a:xfrm rot="16216438">
            <a:off x="3455035" y="-460375"/>
            <a:ext cx="49530" cy="624268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テキストボックス2"/>
          <p:cNvSpPr txBox="1">
            <a:extLst>
              <a:ext uri="smNativeData">
                <pr:smNativeData xmlns:pr="smNativeData" val="SMDATA_13_HXk8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BwAADREAAEknAAC9EgAAACAAACYAAAAIAAAA//////////8="/>
              </a:ext>
            </a:extLst>
          </p:cNvSpPr>
          <p:nvPr/>
        </p:nvSpPr>
        <p:spPr>
          <a:xfrm>
            <a:off x="1148080" y="2771775"/>
            <a:ext cx="523811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テンプレート化：Summary()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HXk8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AAAAJ0CAACeNwAA9i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424815"/>
            <a:ext cx="8914130" cy="57461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2020-08-17T00:04:35Z</dcterms:created>
  <dcterms:modified xsi:type="dcterms:W3CDTF">2020-08-19T00:58:05Z</dcterms:modified>
</cp:coreProperties>
</file>