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2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67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48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22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3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2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2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30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7CD7-1B53-4951-830F-192E353C7B3D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4BF5-B1A4-46C6-82FB-35CACAE02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33631" y="2139164"/>
            <a:ext cx="1171731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SSL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証明書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9020" y="2806835"/>
            <a:ext cx="158408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エージェントソース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095" y="3516246"/>
            <a:ext cx="20418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Zabbix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エージェント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6587" y="4018882"/>
            <a:ext cx="17281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2516067" y="1375967"/>
            <a:ext cx="504056" cy="3600400"/>
          </a:xfrm>
          <a:prstGeom prst="rightBrace">
            <a:avLst>
              <a:gd name="adj1" fmla="val 20782"/>
              <a:gd name="adj2" fmla="val 1464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8596" y="4110617"/>
            <a:ext cx="17281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0604" y="4212377"/>
            <a:ext cx="17281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各プラットフォームエージェントバイナリ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95796" y="1590157"/>
            <a:ext cx="1377300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プリコンパイル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76293" y="1944100"/>
            <a:ext cx="9605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zip</a:t>
            </a:r>
            <a:b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アーカイブ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33265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監視サーバ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0957" y="65584"/>
            <a:ext cx="220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開発環境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Linux,Windows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,…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71735" y="3117355"/>
            <a:ext cx="1213794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エージェント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3131840" y="1814132"/>
            <a:ext cx="704972" cy="14488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5554319" y="1814132"/>
            <a:ext cx="704972" cy="14488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36096" y="1969887"/>
            <a:ext cx="11031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9710" y="1590157"/>
            <a:ext cx="1377300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プリコンパイル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6986576" y="2572023"/>
            <a:ext cx="704972" cy="14488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2712" y="2500545"/>
            <a:ext cx="9733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コンパイル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6095" y="1517243"/>
            <a:ext cx="21307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Getperf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エージェント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79512" y="808094"/>
            <a:ext cx="5273500" cy="45651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553379" y="808094"/>
            <a:ext cx="1979061" cy="33551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0800000">
            <a:off x="4932040" y="3340002"/>
            <a:ext cx="1327251" cy="14488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36096" y="3484889"/>
            <a:ext cx="107753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アップロード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0652" y="3308420"/>
            <a:ext cx="12137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エージェント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1449" y="3380428"/>
            <a:ext cx="12137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エージェント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13457" y="3452436"/>
            <a:ext cx="12137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エージェント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92138" y="2921378"/>
            <a:ext cx="19973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各プラットフォーム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01957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監視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255821" y="4581128"/>
            <a:ext cx="1478166" cy="10249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408221" y="4733528"/>
            <a:ext cx="1478166" cy="10249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60621" y="4885928"/>
            <a:ext cx="1478166" cy="10249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1800000">
            <a:off x="4719371" y="4531081"/>
            <a:ext cx="1565601" cy="14488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67675" y="4564251"/>
            <a:ext cx="11031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03219" y="890803"/>
            <a:ext cx="18676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プリコンパイル</a:t>
            </a:r>
            <a:r>
              <a:rPr kumimoji="1" lang="en-US" altLang="ja-JP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パッケージの作成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746920" y="929720"/>
            <a:ext cx="15628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開発環境</a:t>
            </a:r>
            <a:endParaRPr kumimoji="1" lang="en-US" altLang="ja-JP" sz="16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600" b="1" u="sng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コンパイル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88024" y="2683724"/>
            <a:ext cx="171234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en-US" altLang="ja-JP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ダウンロードサイトへのアップロード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51814" y="5091022"/>
            <a:ext cx="182464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パッケージ</a:t>
            </a:r>
            <a:r>
              <a:rPr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</a:t>
            </a: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ロード、インストール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505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furusawa minoru(古澤 実 ○ＣＳ推□ＣＳ国営○ＣＳ営技)</dc:creator>
  <cp:lastModifiedBy>furusawa minoru(古澤 実 ○ＣＳ推□ＣＳ国営○ＣＳ営技)</cp:lastModifiedBy>
  <cp:revision>4</cp:revision>
  <dcterms:created xsi:type="dcterms:W3CDTF">2015-11-04T07:02:45Z</dcterms:created>
  <dcterms:modified xsi:type="dcterms:W3CDTF">2015-11-04T07:39:50Z</dcterms:modified>
</cp:coreProperties>
</file>