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9144000" cy="6858000"/>
  <p:notesSz cx="6858000" cy="9144000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5750558" val="978" revOS="4"/>
      <pr:smFileRevision xmlns:pr="smNativeData" dt="1605750558" val="101"/>
      <pr:guideOptions xmlns:pr="smNativeData" dt="160575055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67" d="100"/>
          <a:sy n="67" d="100"/>
        </p:scale>
        <p:origin x="809" y="20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2" d="100"/>
        <a:sy n="12" d="100"/>
      </p:scale>
      <p:origin x="0" y="0"/>
    </p:cViewPr>
  </p:sorterViewPr>
  <p:notesViewPr>
    <p:cSldViewPr snapToObjects="1" showGuides="1">
      <p:cViewPr>
        <p:scale>
          <a:sx n="67" d="100"/>
          <a:sy n="67" d="100"/>
        </p:scale>
        <p:origin x="809" y="204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サブ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E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クリックしてマスターのサブタイトルスタイルを編集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D516-58C2-B323-8C5E-AE769B107AFB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CC24-6AC2-B33A-8C5E-9C6F82107AC9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RJZV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fN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mB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D601-4FC2-B320-8C5E-B97598107AEC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lpSP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B660-2EC2-B340-8C5E-D815F8107A8D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m0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ST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od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9871-3FC2-B36E-8C5E-C93BD6107A9C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9e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BGU7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8D65-2BC2-B37B-8C5E-DD2EC3107A88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98CA-84C2-B36E-8C5E-723BD6107A2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B7BC-F2C2-B341-8C5E-0414F9107A51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セクション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E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E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ED39-77C2-B31B-8C5E-814EA3107AD4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A87A-34C2-B35E-8C5E-C20BE6107A97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タイトルと2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EAAAACYAAAAIAAAAAY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EAAAACYAAAAIAAAAAY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EA3D-73C2-B31C-8C5E-8549A4107AD0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A404-4AC2-B352-8C5E-BC07EA107AE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3"/>
          <p:cNvSpPr>
            <a:spLocks noGrp="1" noChangeArrowheads="1"/>
            <a:extLst>
              <a:ext uri="smNativeData">
                <pr:smNativeData xmlns:pr="smNativeData" val="SMDATA_13_Hs+1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E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EAAAACYAAAAIAAAAAY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5" name="スライドのテキスト2"/>
          <p:cNvSpPr>
            <a:spLocks noGrp="1" noChangeArrowheads="1"/>
            <a:extLst>
              <a:ext uri="smNativeData">
                <pr:smNativeData xmlns:pr="smNativeData" val="SMDATA_13_Hs+1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yR8g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E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6" name="スライドのテキスト4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EAAAACYAAAAIAAAAAY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7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ADDC-92C2-B35B-8C5E-640EE3107A31}" type="datetime1">
              <a:t/>
            </a:fld>
          </a:p>
        </p:txBody>
      </p:sp>
      <p:sp>
        <p:nvSpPr>
          <p:cNvPr id="8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EBF6-B8C2-B31D-8C5E-4E48A5107A1B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9220-6EC2-B364-8C5E-9831DC107ACD}" type="datetime1">
              <a:t/>
            </a:fld>
          </a:p>
        </p:txBody>
      </p:sp>
      <p:sp>
        <p:nvSpPr>
          <p:cNvPr id="4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xLCi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vG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A2EB-A5C2-B354-8C5E-5301EC107A06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Ck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D834-7AC2-B32E-8C5E-8C7B96107AD9}" type="datetime1">
              <a:t/>
            </a:fld>
          </a:p>
        </p:txBody>
      </p:sp>
      <p:sp>
        <p:nvSpPr>
          <p:cNvPr id="3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DDC0-8EC2-B32B-8C5E-787E93107A2D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コンテンツ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9S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E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xBVD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E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EAAAACYAAAAIAAAAAY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uz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B782-CCC2-B341-8C5E-3A14F9107A6F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FFn4o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96C8-86C2-B360-8C5E-7035D8107A2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図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Y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E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2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UAmk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E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EAAAACYAAAAIAAAAAY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クリックしてマスターのテキストスタイルを編集</a:t>
            </a:r>
          </a:p>
        </p:txBody>
      </p:sp>
      <p:sp>
        <p:nvSpPr>
          <p:cNvPr id="5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0U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E6CBD3-9DC2-B33D-8C5E-6B6885107A3E}" type="datetime1">
              <a:t/>
            </a:fld>
          </a:p>
        </p:txBody>
      </p:sp>
      <p:sp>
        <p:nvSpPr>
          <p:cNvPr id="6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LB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P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E6EBCD-83C2-B31D-8C5E-7548A5107A20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デフォルトデザイ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のタイトル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E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クリックしてマスターのタイトルスタイルを編集</a:t>
            </a:r>
          </a:p>
        </p:txBody>
      </p:sp>
      <p:sp>
        <p:nvSpPr>
          <p:cNvPr id="3" name="スライドのテキスト1"/>
          <p:cNvSpPr>
            <a:spLocks noGrp="1" noChangeArrowheads="1"/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E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クリックしてマスターのテキストスタイルを編集</a:t>
            </a:r>
          </a:p>
          <a:p>
            <a:pPr lvl="1"/>
            <a:r>
              <a:t>第2レベル</a:t>
            </a:r>
          </a:p>
          <a:p>
            <a:pPr lvl="2"/>
            <a:r>
              <a:t>第3レベル</a:t>
            </a:r>
          </a:p>
          <a:p>
            <a:pPr lvl="3"/>
            <a:r>
              <a:t>第4レベル</a:t>
            </a:r>
          </a:p>
          <a:p>
            <a:pPr lvl="4"/>
            <a:r>
              <a:t>第5レベル</a:t>
            </a:r>
          </a:p>
        </p:txBody>
      </p:sp>
      <p:sp>
        <p:nvSpPr>
          <p:cNvPr id="4" name="日付と時刻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E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2FE6AF7A-34C2-B359-8C5E-C20CE1107A97}" type="datetime1">
              <a:t/>
            </a:fld>
          </a:p>
        </p:txBody>
      </p:sp>
      <p:sp>
        <p:nvSpPr>
          <p:cNvPr id="5" name="フッター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E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</a:p>
        </p:txBody>
      </p:sp>
      <p:sp>
        <p:nvSpPr>
          <p:cNvPr id="6" name="スライド番号領域1"/>
          <p:cNvSpPr>
            <a:spLocks noGrp="1" noChangeArrowheads="1"/>
            <a:extLst>
              <a:ext uri="smNativeData">
                <pr:smNativeData xmlns:pr="smNativeData" val="SMDATA_13_Hs+1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FE6C52C-62C2-B333-8C5E-94668B107AC1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ボックス1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FwMAAHMPAAAnBQAAECAAACYAAAAIAAAA//////////8="/>
              </a:ext>
            </a:extLst>
          </p:cNvSpPr>
          <p:nvPr/>
        </p:nvSpPr>
        <p:spPr>
          <a:xfrm>
            <a:off x="502285" y="502285"/>
            <a:ext cx="200914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cmd</a:t>
            </a:r>
          </a:p>
        </p:txBody>
      </p:sp>
      <p:sp>
        <p:nvSpPr>
          <p:cNvPr id="3" name="テキストボックス2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zFgAAFwMAAFMhAAAnBQAAECAAACYAAAAIAAAA//////////8="/>
              </a:ext>
            </a:extLst>
          </p:cNvSpPr>
          <p:nvPr/>
        </p:nvSpPr>
        <p:spPr>
          <a:xfrm>
            <a:off x="3689985" y="502285"/>
            <a:ext cx="1727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cfg</a:t>
            </a:r>
          </a:p>
        </p:txBody>
      </p:sp>
      <p:sp>
        <p:nvSpPr>
          <p:cNvPr id="4" name="テキストボックス3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RKAAAFwMAALw2AAAnBQAAECAAACYAAAAIAAAA//////////8="/>
              </a:ext>
            </a:extLst>
          </p:cNvSpPr>
          <p:nvPr/>
        </p:nvSpPr>
        <p:spPr>
          <a:xfrm>
            <a:off x="6513195" y="502285"/>
            <a:ext cx="2384425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exp</a:t>
            </a:r>
          </a:p>
        </p:txBody>
      </p:sp>
      <p:sp>
        <p:nvSpPr>
          <p:cNvPr id="5" name="テキストボックス4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rAUAAMELAACMBwAAECAAACYAAAAIAAAA//////////8="/>
              </a:ext>
            </a:extLst>
          </p:cNvSpPr>
          <p:nvPr/>
        </p:nvSpPr>
        <p:spPr>
          <a:xfrm>
            <a:off x="470535" y="922020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main</a:t>
            </a:r>
          </a:p>
        </p:txBody>
      </p:sp>
      <p:sp>
        <p:nvSpPr>
          <p:cNvPr id="6" name="テキストボックス5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WwkAAMELAAA7CwAAECAAACYAAAAIAAAA//////////8="/>
              </a:ext>
            </a:extLst>
          </p:cNvSpPr>
          <p:nvPr/>
        </p:nvSpPr>
        <p:spPr>
          <a:xfrm>
            <a:off x="470535" y="152082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init</a:t>
            </a:r>
          </a:p>
        </p:txBody>
      </p:sp>
      <p:sp>
        <p:nvSpPr>
          <p:cNvPr id="7" name="テキストボックス6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Ww8AAMELAAA7EQAAECAAACYAAAAIAAAA//////////8="/>
              </a:ext>
            </a:extLst>
          </p:cNvSpPr>
          <p:nvPr/>
        </p:nvSpPr>
        <p:spPr>
          <a:xfrm>
            <a:off x="470535" y="249618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</a:t>
            </a:r>
          </a:p>
        </p:txBody>
      </p:sp>
      <p:sp>
        <p:nvSpPr>
          <p:cNvPr id="8" name="テキストボックス7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CgAA3gUAAAMTAAB+CAAAECAAACYAAAAIAAAA//////////8="/>
              </a:ext>
            </a:extLst>
          </p:cNvSpPr>
          <p:nvPr/>
        </p:nvSpPr>
        <p:spPr>
          <a:xfrm>
            <a:off x="1650365" y="953770"/>
            <a:ext cx="1440180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--template, -t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--config,-c</a:t>
            </a:r>
          </a:p>
        </p:txBody>
      </p:sp>
      <p:sp>
        <p:nvSpPr>
          <p:cNvPr id="9" name="テキストボックス8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CgAAzggAAMcUAACGDgAAECAAACYAAAAIAAAA//////////8="/>
              </a:ext>
            </a:extLst>
          </p:cNvSpPr>
          <p:nvPr/>
        </p:nvSpPr>
        <p:spPr>
          <a:xfrm>
            <a:off x="1655445" y="1431290"/>
            <a:ext cx="1722120" cy="929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--user, -u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--password, -p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--server, -s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--remote-servers, -r</a:t>
            </a:r>
          </a:p>
        </p:txBody>
      </p:sp>
      <p:sp>
        <p:nvSpPr>
          <p:cNvPr id="10" name="テキストボックス9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3gsAAPUJAACODQAAECAAACYAAAAIAAAA//////////8="/>
              </a:ext>
            </a:extLst>
          </p:cNvSpPr>
          <p:nvPr/>
        </p:nvSpPr>
        <p:spPr>
          <a:xfrm>
            <a:off x="895985" y="1929130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1" name="テキストボックス10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aQcAAPUJAAAZCQAAECAAACYAAAAIAAAA//////////8="/>
              </a:ext>
            </a:extLst>
          </p:cNvSpPr>
          <p:nvPr/>
        </p:nvSpPr>
        <p:spPr>
          <a:xfrm>
            <a:off x="895985" y="120459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2" name="テキストボックス11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vCgAA2w4AAMcUAAD7FQAAECAAACYAAAAIAAAA//////////8="/>
              </a:ext>
            </a:extLst>
          </p:cNvSpPr>
          <p:nvPr/>
        </p:nvSpPr>
        <p:spPr>
          <a:xfrm>
            <a:off x="1655445" y="2414905"/>
            <a:ext cx="1722120" cy="1158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--keyword-test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--dryrun, -d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--level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--timeout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--log-level</a:t>
            </a:r>
          </a:p>
        </p:txBody>
      </p:sp>
      <p:sp>
        <p:nvSpPr>
          <p:cNvPr id="13" name="テキストボックス12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TxEAAPUJAAD/EgAAECAAACYAAAAIAAAA//////////8="/>
              </a:ext>
            </a:extLst>
          </p:cNvSpPr>
          <p:nvPr/>
        </p:nvSpPr>
        <p:spPr>
          <a:xfrm>
            <a:off x="895985" y="2813685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14" name="テキストボックス15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hwUAAD01AAAfBwAAECAAACYAAAAIAAAA//////////8="/>
              </a:ext>
            </a:extLst>
          </p:cNvSpPr>
          <p:nvPr/>
        </p:nvSpPr>
        <p:spPr>
          <a:xfrm>
            <a:off x="6573520" y="898525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5" name="テキストボックス16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gAAeQkAAO01AADJDQAAECAAACYAAAAIAAAA//////////8="/>
              </a:ext>
            </a:extLst>
          </p:cNvSpPr>
          <p:nvPr/>
        </p:nvSpPr>
        <p:spPr>
          <a:xfrm>
            <a:off x="6900545" y="1539875"/>
            <a:ext cx="186563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(独自パラメータ)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Servers s[s]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Commands s[s]</a:t>
            </a:r>
          </a:p>
        </p:txBody>
      </p:sp>
      <p:sp>
        <p:nvSpPr>
          <p:cNvPr id="16" name="テキストボックス17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qFQAAnwUAADciAABPBwAAECAAACYAAAAIAAAA//////////8="/>
              </a:ext>
            </a:extLst>
          </p:cNvSpPr>
          <p:nvPr/>
        </p:nvSpPr>
        <p:spPr>
          <a:xfrm>
            <a:off x="3481070" y="91376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構造体</a:t>
            </a:r>
          </a:p>
        </p:txBody>
      </p:sp>
      <p:sp>
        <p:nvSpPr>
          <p:cNvPr id="17" name="テキストボックス18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FgAAugoAABMfAABSDAAAECAAACYAAAAIAAAA//////////8="/>
              </a:ext>
            </a:extLst>
          </p:cNvSpPr>
          <p:nvPr/>
        </p:nvSpPr>
        <p:spPr>
          <a:xfrm>
            <a:off x="3611245" y="174371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CommonConfig</a:t>
            </a:r>
          </a:p>
        </p:txBody>
      </p:sp>
      <p:sp>
        <p:nvSpPr>
          <p:cNvPr id="18" name="テキストボックス19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sgoAAJImAABiDwAAECAAACYAAAAIAAAA//////////8="/>
              </a:ext>
            </a:extLst>
          </p:cNvSpPr>
          <p:nvPr/>
        </p:nvSpPr>
        <p:spPr>
          <a:xfrm>
            <a:off x="4942840" y="1738630"/>
            <a:ext cx="132715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User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Password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Server (c)</a:t>
            </a:r>
          </a:p>
        </p:txBody>
      </p:sp>
      <p:sp>
        <p:nvSpPr>
          <p:cNvPr id="19" name="テキストボックス21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hg8AAFIfAAAeEQAAECAAACYAAAAIAAAA//////////8="/>
              </a:ext>
            </a:extLst>
          </p:cNvSpPr>
          <p:nvPr/>
        </p:nvSpPr>
        <p:spPr>
          <a:xfrm>
            <a:off x="3651250" y="252349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RunEnv</a:t>
            </a:r>
          </a:p>
        </p:txBody>
      </p:sp>
      <p:sp>
        <p:nvSpPr>
          <p:cNvPr id="20" name="テキストボックス22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/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bg8AAJImAACuFAAAECAAACYAAAAIAAAA//////////8="/>
              </a:ext>
            </a:extLst>
          </p:cNvSpPr>
          <p:nvPr/>
        </p:nvSpPr>
        <p:spPr>
          <a:xfrm>
            <a:off x="4942840" y="2508250"/>
            <a:ext cx="1327150" cy="853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Datastore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Level, Timeout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DryRun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FilterConfig</a:t>
            </a:r>
          </a:p>
        </p:txBody>
      </p:sp>
      <p:sp>
        <p:nvSpPr>
          <p:cNvPr id="21" name="テキストボックス23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qxQAAFIfAAArFgAAECAAACYAAAAIAAAA//////////8="/>
              </a:ext>
            </a:extLst>
          </p:cNvSpPr>
          <p:nvPr/>
        </p:nvSpPr>
        <p:spPr>
          <a:xfrm>
            <a:off x="3651250" y="335978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FilterConig</a:t>
            </a:r>
          </a:p>
        </p:txBody>
      </p:sp>
      <p:sp>
        <p:nvSpPr>
          <p:cNvPr id="22" name="テキストボックス24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2HQAAoBQAADwnAAAQFwAAECAAACYAAAAIAAAA//////////8="/>
              </a:ext>
            </a:extLst>
          </p:cNvSpPr>
          <p:nvPr/>
        </p:nvSpPr>
        <p:spPr>
          <a:xfrm>
            <a:off x="4829810" y="335280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KeywordServer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KeywordTestItem</a:t>
            </a:r>
          </a:p>
        </p:txBody>
      </p:sp>
      <p:sp>
        <p:nvSpPr>
          <p:cNvPr id="23" name="テキストボックス25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LRcAAD01AADdGAAAECAAACYAAAAIAAAA//////////8="/>
              </a:ext>
            </a:extLst>
          </p:cNvSpPr>
          <p:nvPr/>
        </p:nvSpPr>
        <p:spPr>
          <a:xfrm>
            <a:off x="6573520" y="3767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24" name="テキストボックス26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lKgAAghoAAB82AAAqHgAAECAAACYAAAAIAAAA//////////8="/>
              </a:ext>
            </a:extLst>
          </p:cNvSpPr>
          <p:nvPr/>
        </p:nvSpPr>
        <p:spPr>
          <a:xfrm>
            <a:off x="6932295" y="4309110"/>
            <a:ext cx="186563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Label()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SampleConfig()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Run(ctx, Env) *</a:t>
            </a:r>
          </a:p>
        </p:txBody>
      </p:sp>
      <p:sp>
        <p:nvSpPr>
          <p:cNvPr id="25" name="テキストボックス27"/>
          <p:cNvSpPr txBox="1">
            <a:extLst>
              <a:ext uri="smNativeData">
                <pr:smNativeData xmlns:pr="smNativeData" val="SMDATA_13_Hs+1XxMAAAAlAAAAEg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AQAAcQAAAN8iAACmAgAAEAAAACYAAAAIAAAA//////////8="/>
              </a:ext>
            </a:extLst>
          </p:cNvSpPr>
          <p:nvPr/>
        </p:nvSpPr>
        <p:spPr>
          <a:xfrm>
            <a:off x="215900" y="71755"/>
            <a:ext cx="5452745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インベントリ採取コマンド gconf 仕様</a:t>
            </a:r>
          </a:p>
        </p:txBody>
      </p:sp>
      <p:sp>
        <p:nvSpPr>
          <p:cNvPr id="26" name="四角形1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FwMAAKEVAABMBQAAEAAAACYAAAAIAAAA//////////8="/>
              </a:ext>
            </a:extLst>
          </p:cNvSpPr>
          <p:nvPr/>
        </p:nvSpPr>
        <p:spPr>
          <a:xfrm>
            <a:off x="360045" y="502285"/>
            <a:ext cx="3155950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7" name="四角形2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TAUAAKEVAAB8GgAAEAAAACYAAAAIAAAA//////////8="/>
              </a:ext>
            </a:extLst>
          </p:cNvSpPr>
          <p:nvPr/>
        </p:nvSpPr>
        <p:spPr>
          <a:xfrm>
            <a:off x="360045" y="861060"/>
            <a:ext cx="3155950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8" name="四角形3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hFQAAFwMAALonAABMBQAAEAAAACYAAAAIAAAA//////////8="/>
              </a:ext>
            </a:extLst>
          </p:cNvSpPr>
          <p:nvPr/>
        </p:nvSpPr>
        <p:spPr>
          <a:xfrm>
            <a:off x="3515995" y="502285"/>
            <a:ext cx="29419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29" name="四角形4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hFQAATAUAALonAAB8GgAAEAAAACYAAAAIAAAA//////////8="/>
              </a:ext>
            </a:extLst>
          </p:cNvSpPr>
          <p:nvPr/>
        </p:nvSpPr>
        <p:spPr>
          <a:xfrm>
            <a:off x="3515995" y="861060"/>
            <a:ext cx="2941955" cy="344424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0" name="四角形5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FwMAAC03AABMBQAAEAAAACYAAAAIAAAA//////////8="/>
              </a:ext>
            </a:extLst>
          </p:cNvSpPr>
          <p:nvPr/>
        </p:nvSpPr>
        <p:spPr>
          <a:xfrm>
            <a:off x="6457950" y="502285"/>
            <a:ext cx="251142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1" name="四角形6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TAUAAC03AAD0FgAAEAAAACYAAAAIAAAA//////////8="/>
              </a:ext>
            </a:extLst>
          </p:cNvSpPr>
          <p:nvPr/>
        </p:nvSpPr>
        <p:spPr>
          <a:xfrm>
            <a:off x="6457950" y="861060"/>
            <a:ext cx="2511425" cy="28702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2" name="四角形7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oEQAAixoAAP0hAAC6JwAAEAAAACYAAAAIAAAA//////////8="/>
              </a:ext>
            </a:extLst>
          </p:cNvSpPr>
          <p:nvPr/>
        </p:nvSpPr>
        <p:spPr>
          <a:xfrm>
            <a:off x="2870200" y="4314825"/>
            <a:ext cx="2654935" cy="214312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3" name="四角形8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6JwAA9BYAAC03AADmHgAAEAAAACYAAAAIAAAA//////////8="/>
              </a:ext>
            </a:extLst>
          </p:cNvSpPr>
          <p:nvPr/>
        </p:nvSpPr>
        <p:spPr>
          <a:xfrm>
            <a:off x="6457950" y="3731260"/>
            <a:ext cx="2511425" cy="129159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34" name="テキストボックス28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3FgAAGAcAABMfAACwCAAAECAAACYAAAAIAAAA//////////8="/>
              </a:ext>
            </a:extLst>
          </p:cNvSpPr>
          <p:nvPr/>
        </p:nvSpPr>
        <p:spPr>
          <a:xfrm>
            <a:off x="3611245" y="1153160"/>
            <a:ext cx="144018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ExportBase</a:t>
            </a:r>
          </a:p>
        </p:txBody>
      </p:sp>
      <p:sp>
        <p:nvSpPr>
          <p:cNvPr id="35" name="テキストボックス29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oHgAAEAcAAJImAAC4CgAAECAAACYAAAAIAAAA//////////8="/>
              </a:ext>
            </a:extLst>
          </p:cNvSpPr>
          <p:nvPr/>
        </p:nvSpPr>
        <p:spPr>
          <a:xfrm>
            <a:off x="4942840" y="1148080"/>
            <a:ext cx="132715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Home *,(c)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Template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ConfigPath *,(c)</a:t>
            </a:r>
          </a:p>
        </p:txBody>
      </p:sp>
      <p:sp>
        <p:nvSpPr>
          <p:cNvPr id="36" name="テキストボックス30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/xwAANcbAAB3IAAAECAAACYAAAAIAAAA//////////8="/>
              </a:ext>
            </a:extLst>
          </p:cNvSpPr>
          <p:nvPr/>
        </p:nvSpPr>
        <p:spPr>
          <a:xfrm>
            <a:off x="2941955" y="471360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ConfigInitializer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CreateConfig()</a:t>
            </a:r>
            <a:endParaRPr sz="900"/>
          </a:p>
        </p:txBody>
      </p:sp>
      <p:sp>
        <p:nvSpPr>
          <p:cNvPr id="37" name="テキストボックス32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zKgAA/xAAAPs2AAB/EgAAECAAACYAAAAIAAAA//////////8="/>
              </a:ext>
            </a:extLst>
          </p:cNvSpPr>
          <p:nvPr/>
        </p:nvSpPr>
        <p:spPr>
          <a:xfrm>
            <a:off x="6900545" y="2762885"/>
            <a:ext cx="20370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Exporters : Createor[s]</a:t>
            </a:r>
          </a:p>
        </p:txBody>
      </p:sp>
      <p:sp>
        <p:nvSpPr>
          <p:cNvPr id="38" name="テキストボックス33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/w4AAD01AACXEAAAECAAACYAAAAIAAAA//////////8="/>
              </a:ext>
            </a:extLst>
          </p:cNvSpPr>
          <p:nvPr/>
        </p:nvSpPr>
        <p:spPr>
          <a:xfrm>
            <a:off x="6573520" y="2437765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インスタンス</a:t>
            </a:r>
          </a:p>
        </p:txBody>
      </p:sp>
      <p:sp>
        <p:nvSpPr>
          <p:cNvPr id="39" name="四角形9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iRoAAKgRAAC+HAAAEAAAACYAAAAIAAAA//////////8="/>
              </a:ext>
            </a:extLst>
          </p:cNvSpPr>
          <p:nvPr/>
        </p:nvSpPr>
        <p:spPr>
          <a:xfrm>
            <a:off x="360045" y="4313555"/>
            <a:ext cx="251015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0" name="テキストボックス34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XAwAAfhoAAL8UAACOHAAAECAAACYAAAAIAAAA//////////8="/>
              </a:ext>
            </a:extLst>
          </p:cNvSpPr>
          <p:nvPr/>
        </p:nvSpPr>
        <p:spPr>
          <a:xfrm>
            <a:off x="502285" y="4306570"/>
            <a:ext cx="28702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pakcage: common</a:t>
            </a:r>
          </a:p>
        </p:txBody>
      </p:sp>
      <p:sp>
        <p:nvSpPr>
          <p:cNvPr id="41" name="四角形10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A3AgAAsRwAAKgRAAC6JwAAEAAAACYAAAAIAAAA//////////8="/>
              </a:ext>
            </a:extLst>
          </p:cNvSpPr>
          <p:nvPr/>
        </p:nvSpPr>
        <p:spPr>
          <a:xfrm>
            <a:off x="360045" y="4664075"/>
            <a:ext cx="2510155" cy="17938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42" name="テキストボックス35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IAwAA5B0AADcRAAC0JgAAECAAACYAAAAIAAAA//////////8="/>
              </a:ext>
            </a:extLst>
          </p:cNvSpPr>
          <p:nvPr/>
        </p:nvSpPr>
        <p:spPr>
          <a:xfrm>
            <a:off x="574040" y="4859020"/>
            <a:ext cx="2224405" cy="1432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GetHostname()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GetBaseDir()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CheckDirectory(path)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CreateAndOpenFile(path)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RemoveAndCreateDir(path)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CopyFile(src,target)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</p:txBody>
      </p:sp>
      <p:sp>
        <p:nvSpPr>
          <p:cNvPr id="43" name="テキストボックス36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jgcAAPs2AAAmCQAAECAAACYAAAAIAAAA//////////8="/>
              </a:ext>
            </a:extLst>
          </p:cNvSpPr>
          <p:nvPr/>
        </p:nvSpPr>
        <p:spPr>
          <a:xfrm>
            <a:off x="6641465" y="1228090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Windows|Linux|VMWare</a:t>
            </a:r>
          </a:p>
        </p:txBody>
      </p:sp>
      <p:sp>
        <p:nvSpPr>
          <p:cNvPr id="44" name="テキストボックス37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zBgAAPs2AAB8GgAAECAAACYAAAAIAAAA//////////8="/>
              </a:ext>
            </a:extLst>
          </p:cNvSpPr>
          <p:nvPr/>
        </p:nvSpPr>
        <p:spPr>
          <a:xfrm>
            <a:off x="6641465" y="4030980"/>
            <a:ext cx="22961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Exporter(インターフェース)</a:t>
            </a:r>
          </a:p>
        </p:txBody>
      </p:sp>
      <p:sp>
        <p:nvSpPr>
          <p:cNvPr id="45" name="テキストボックス38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KAAABRUAAPs2AACdFgAAECAAACYAAAAIAAAA//////////8="/>
              </a:ext>
            </a:extLst>
          </p:cNvSpPr>
          <p:nvPr/>
        </p:nvSpPr>
        <p:spPr>
          <a:xfrm>
            <a:off x="6641465" y="3416935"/>
            <a:ext cx="229616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AddExporter(s, creator)</a:t>
            </a:r>
          </a:p>
        </p:txBody>
      </p:sp>
      <p:sp>
        <p:nvSpPr>
          <p:cNvPr id="46" name="テキストボックス39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BZLgAAnQAAADU3AAA1AgAAECAAACYAAAAIAAAA//////////8="/>
              </a:ext>
            </a:extLst>
          </p:cNvSpPr>
          <p:nvPr/>
        </p:nvSpPr>
        <p:spPr>
          <a:xfrm>
            <a:off x="7534275" y="99695"/>
            <a:ext cx="1440180" cy="2590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 : gcmain</a:t>
            </a:r>
          </a:p>
        </p:txBody>
      </p:sp>
      <p:sp>
        <p:nvSpPr>
          <p:cNvPr id="47" name="テキストボックス40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G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KAAA0BIAAD01AABoFAAAECAAACYAAAAIAAAA//////////8="/>
              </a:ext>
            </a:extLst>
          </p:cNvSpPr>
          <p:nvPr/>
        </p:nvSpPr>
        <p:spPr>
          <a:xfrm>
            <a:off x="6573520" y="3058160"/>
            <a:ext cx="2080895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メソッド</a:t>
            </a:r>
          </a:p>
        </p:txBody>
      </p:sp>
      <p:sp>
        <p:nvSpPr>
          <p:cNvPr id="48" name="テキストボックス41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IQAAhQAAAOgtAAA1AgAAECAAACYAAAAIAAAA//////////8="/>
              </a:ext>
            </a:extLst>
          </p:cNvSpPr>
          <p:nvPr/>
        </p:nvSpPr>
        <p:spPr>
          <a:xfrm>
            <a:off x="5381625" y="84455"/>
            <a:ext cx="2080895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* : 必須、(c) : 補完</a:t>
            </a:r>
          </a:p>
        </p:txBody>
      </p:sp>
      <p:sp>
        <p:nvSpPr>
          <p:cNvPr id="49" name="テキストボックス20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rEwAAixoAAN8iAACbHAAAECAAACYAAAAIAAAA//////////8="/>
              </a:ext>
            </a:extLst>
          </p:cNvSpPr>
          <p:nvPr/>
        </p:nvSpPr>
        <p:spPr>
          <a:xfrm>
            <a:off x="3115945" y="4314825"/>
            <a:ext cx="2552700" cy="335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4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package: gcmain</a:t>
            </a:r>
          </a:p>
        </p:txBody>
      </p:sp>
      <p:sp>
        <p:nvSpPr>
          <p:cNvPr id="50" name="四角形11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J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CoEQAAixoAAP0hAADAHAAAEAAAACYAAAAIAAAA//////////8="/>
              </a:ext>
            </a:extLst>
          </p:cNvSpPr>
          <p:nvPr/>
        </p:nvSpPr>
        <p:spPr>
          <a:xfrm>
            <a:off x="2870200" y="4314825"/>
            <a:ext cx="2654935" cy="358775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51" name="テキストボックス13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BB0AAIwhAACkHwAAECAAACYAAAAIAAAA//////////8="/>
              </a:ext>
            </a:extLst>
          </p:cNvSpPr>
          <p:nvPr/>
        </p:nvSpPr>
        <p:spPr>
          <a:xfrm>
            <a:off x="4520565" y="4716780"/>
            <a:ext cx="932815" cy="426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</p:txBody>
      </p:sp>
      <p:sp>
        <p:nvSpPr>
          <p:cNvPr id="52" name="テキストボックス31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QJ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oSAAANcbAAAZJAAAECAAACYAAAAIAAAA//////////8="/>
              </a:ext>
            </a:extLst>
          </p:cNvSpPr>
          <p:nvPr/>
        </p:nvSpPr>
        <p:spPr>
          <a:xfrm>
            <a:off x="2941955" y="5304155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InventoryExecuter</a:t>
            </a:r>
          </a:p>
          <a:p>
            <a:pPr>
              <a:defRPr sz="9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 Validate()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53" name="テキストボックス42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lyAAAIwhAAA/JAAAECAAACYAAAAIAAAA//////////8="/>
              </a:ext>
            </a:extLst>
          </p:cNvSpPr>
          <p:nvPr/>
        </p:nvSpPr>
        <p:spPr>
          <a:xfrm>
            <a:off x="4520565" y="5297805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54" name="テキストボックス43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lAgAAsRUAAMELAACRFwAAECAAACYAAAAIAAAA//////////8="/>
              </a:ext>
            </a:extLst>
          </p:cNvSpPr>
          <p:nvPr/>
        </p:nvSpPr>
        <p:spPr>
          <a:xfrm>
            <a:off x="470535" y="3526155"/>
            <a:ext cx="144018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2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</a:t>
            </a:r>
          </a:p>
        </p:txBody>
      </p:sp>
      <p:sp>
        <p:nvSpPr>
          <p:cNvPr id="55" name="テキストボックス44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CgAA4xUAAAMTAACLGQAAECAAACYAAAAIAAAA//////////8="/>
              </a:ext>
            </a:extLst>
          </p:cNvSpPr>
          <p:nvPr/>
        </p:nvSpPr>
        <p:spPr>
          <a:xfrm>
            <a:off x="1650365" y="3557905"/>
            <a:ext cx="144018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--output, -o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--from-url, -f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--netconfig, -n</a:t>
            </a:r>
          </a:p>
        </p:txBody>
      </p:sp>
      <p:sp>
        <p:nvSpPr>
          <p:cNvPr id="56" name="テキストボックス45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E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DBQAAbhcAAPUJAAAeGQAAECAAACYAAAAIAAAA//////////8="/>
              </a:ext>
            </a:extLst>
          </p:cNvSpPr>
          <p:nvPr/>
        </p:nvSpPr>
        <p:spPr>
          <a:xfrm>
            <a:off x="895985" y="3808730"/>
            <a:ext cx="72263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引数</a:t>
            </a:r>
          </a:p>
        </p:txBody>
      </p:sp>
      <p:sp>
        <p:nvSpPr>
          <p:cNvPr id="57" name="テキストボックス46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P8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2FgAASxcAAFIfAADLGAAAECAAACYAAAAIAAAA//////////8="/>
              </a:ext>
            </a:extLst>
          </p:cNvSpPr>
          <p:nvPr/>
        </p:nvSpPr>
        <p:spPr>
          <a:xfrm>
            <a:off x="3651250" y="3786505"/>
            <a:ext cx="1440180" cy="243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RetrieveEnv</a:t>
            </a:r>
          </a:p>
        </p:txBody>
      </p:sp>
      <p:sp>
        <p:nvSpPr>
          <p:cNvPr id="58" name="テキストボックス47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2HQAAQBcAADwnAACwGQAAECAAACYAAAAIAAAA//////////8="/>
              </a:ext>
            </a:extLst>
          </p:cNvSpPr>
          <p:nvPr/>
        </p:nvSpPr>
        <p:spPr>
          <a:xfrm>
            <a:off x="4829810" y="3779520"/>
            <a:ext cx="154813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FromUrl *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NetConfigPath *</a:t>
            </a:r>
          </a:p>
        </p:txBody>
      </p:sp>
      <p:sp>
        <p:nvSpPr>
          <p:cNvPr id="59" name="テキストボックス48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EAAAAAAAAA2u2hP////wgAAAAAAAAAAAAAAAAAAAAAAAAAAAAAAAAAAAAAZAAAAAEAAABAAAAAAAAAAAAAAAAAAAAAAAAAAAAAAAAAAAAAAAAAAAAAAAAAAAAAAAAAAAAAAAAAAAAAAAAAAAAAAAAAAAAAAAAAAAAAAAAAAAAAAAAAAAAAAAAAAAAAFAAAADwAAAABAAAAAAAAAAAAAAkFAAAAAQAAAAEAAAAAAAAAAAAAAAA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Da7aE4////AQAAAAAAAAAAAAAAAAAAAAAAAAAAAAAAAAAAAAAAAAAAAAAAAn9/fwCAgIADzMzMAMDA/wB/f38AAAAAAAAAAAAAAAAAAAAAAAAAAAAhAAAAGAAAABQAAAAZEgAANiQAANcbAACuJwAAECAAACYAAAAIAAAA//////////8="/>
              </a:ext>
            </a:extLst>
          </p:cNvSpPr>
          <p:nvPr/>
        </p:nvSpPr>
        <p:spPr>
          <a:xfrm>
            <a:off x="2941955" y="5886450"/>
            <a:ext cx="1583690" cy="563880"/>
          </a:xfrm>
          <a:prstGeom prst="rect">
            <a:avLst/>
          </a:prstGeom>
          <a:solidFill>
            <a:schemeClr val="folHlink">
              <a:tint val="37500"/>
            </a:schemeClr>
          </a:solidFill>
          <a:ln w="3175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InventoryRetriever</a:t>
            </a:r>
            <a:r>
              <a:rPr sz="900"/>
              <a:t> Validate()</a:t>
            </a:r>
            <a:endParaRPr sz="900"/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rPr sz="900"/>
              <a:t> Run()</a:t>
            </a:r>
            <a:endParaRPr sz="900"/>
          </a:p>
        </p:txBody>
      </p:sp>
      <p:sp>
        <p:nvSpPr>
          <p:cNvPr id="60" name="テキストボックス49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J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PGwAALCQAAIwhAADUJwAAECAAACYAAAAIAAAA//////////8="/>
              </a:ext>
            </a:extLst>
          </p:cNvSpPr>
          <p:nvPr/>
        </p:nvSpPr>
        <p:spPr>
          <a:xfrm>
            <a:off x="4520565" y="5880100"/>
            <a:ext cx="932815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Base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Common</a:t>
            </a:r>
          </a:p>
          <a:p>
            <a:pPr>
              <a:defRPr sz="10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Env</a:t>
            </a:r>
          </a:p>
        </p:txBody>
      </p:sp>
      <p:sp>
        <p:nvSpPr>
          <p:cNvPr id="61" name="四角形12"/>
          <p:cNvSpPr>
            <a:extLst>
              <a:ext uri="smNativeData">
                <pr:smNativeData xmlns:pr="smNativeData" val="SMDATA_13_Hs+1XxMAAAAlAAAAZAAAAA8BAAAAkAAAAEgAAACQAAAASAAAAAAAAAAAAAAAAAAAAAEAAABQAAAAAAAAAAAA4D8AAAAAAADgPwAAAAAAAOA/AAAAAAAA4D8AAAAAAADgPwAAAAAAAOA/AAAAAAAA4D8AAAAAAADgPwAAAAAAAOA/AAAAAAAA4D8CAAAAjAAAAAAAAAAAAAAAwMDAAP///wgAAAAAAAAAAAAAAAAAAAAAAAAAAAAAAAAAAAAAZAAAAAEAAABAAAAAAAAAAAAAAAAAAAAAAAAAAAAAAAAAAAAAAAAAAAAAAAAAAAAAAAAAAAAAAAAAAAAAAAAAAAAAAAAAAAAAAAAAAAAAAAAAAAAAAAAAAAAAAAAAAAAAFAAAADwAAAABAAAAAAAAAH9/fw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cAaAAMAAAAEAAAAAAAAAAAAAAAAAAAAAAAAAAeAAAAaAAAAAAAAAAAAAAAAAAAAAAAAAAAAAAAECcAABAnAAAAAAAAAAAAAAAAAAAAAAAAAAAAAAAAAAAAAAAAAAAAABQAAAAAAAAAwMD/AAAAAABkAAAAMgAAAAAAAABkAAAAAAAAAH9/fwAKAAAAHwAAAFQAAADAwMAA////AQAAAAAAAAAAAAAAAAAAAAAAAAAAAAAAAAAAAAAAAAAAf39/AH9/fwCAgIADzMzMAMDA/wB/f38AAAAAAAAAAAAAAAAAAAAAAAAAAAAhAAAAGAAAABQAAAD9IQAA5h4AAC03AAC6JwAAEAAAACYAAAAIAAAA//////////8="/>
              </a:ext>
            </a:extLst>
          </p:cNvSpPr>
          <p:nvPr/>
        </p:nvSpPr>
        <p:spPr>
          <a:xfrm>
            <a:off x="5525135" y="5022850"/>
            <a:ext cx="3444240" cy="1435100"/>
          </a:xfrm>
          <a:prstGeom prst="rect">
            <a:avLst/>
          </a:prstGeom>
          <a:noFill/>
          <a:ln w="12700" cap="flat" cmpd="sng" algn="ctr">
            <a:solidFill>
              <a:srgbClr val="7F7F7F"/>
            </a:solidFill>
            <a:prstDash val="solid"/>
            <a:headEnd type="none"/>
            <a:tailEnd type="none"/>
          </a:ln>
          <a:effectLst/>
        </p:spPr>
      </p:sp>
      <p:sp>
        <p:nvSpPr>
          <p:cNvPr id="62" name="テキストボックス14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uIgAAZB8AALw2AAB0JwAAECAAACYAAAAIAAAA//////////8="/>
              </a:ext>
            </a:extLst>
          </p:cNvSpPr>
          <p:nvPr/>
        </p:nvSpPr>
        <p:spPr>
          <a:xfrm>
            <a:off x="5596890" y="5102860"/>
            <a:ext cx="3300730" cy="1310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getconfig ツール用 ファイルシェア FileSharePrefixUrl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zip/{filename}.zip   ... download zip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zip      ... list (url)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集計用   StorePrefixUrl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  ... latest list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 ... download =&gt; 集計用</a:t>
            </a:r>
          </a:p>
          <a:p>
            <a:pPr>
              <a:defRPr sz="8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GET store/{host}/{job}/{since} ... download =&gt; 集計用</a:t>
            </a:r>
          </a:p>
        </p:txBody>
      </p:sp>
      <p:sp>
        <p:nvSpPr>
          <p:cNvPr id="63" name="テキストボックス50"/>
          <p:cNvSpPr txBox="1">
            <a:extLst>
              <a:ext uri="smNativeData">
                <pr:smNativeData xmlns:pr="smNativeData" val="SMDATA_13_Hs+1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wI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XIgAA3RwAAEknAAB1HgAAECAAACYAAAAIAAAA//////////8="/>
              </a:ext>
            </a:extLst>
          </p:cNvSpPr>
          <p:nvPr/>
        </p:nvSpPr>
        <p:spPr>
          <a:xfrm>
            <a:off x="5663565" y="4692015"/>
            <a:ext cx="722630" cy="259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1100">
                <a:latin typeface="Meiryo UI" pitchFamily="3" charset="-128"/>
                <a:ea typeface="Meiryo UI" pitchFamily="3" charset="-128"/>
                <a:cs typeface="Meiryo UI" pitchFamily="3" charset="-128"/>
              </a:defRPr>
            </a:pPr>
            <a:r>
              <a:t>URL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像1"/>
          <p:cNvPicPr>
            <a:extLst>
              <a:ext uri="smNativeData">
                <pr:smNativeData xmlns:pr="smNativeData" val="SMDATA_15_Hs+1XxMAAAAlAAAAEQ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gAAAIQDAACeNwAAIh0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571500"/>
            <a:ext cx="8900160" cy="4164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frsw3</cp:lastModifiedBy>
  <cp:revision>0</cp:revision>
  <dcterms:created xsi:type="dcterms:W3CDTF">2020-05-24T02:42:14Z</dcterms:created>
  <dcterms:modified xsi:type="dcterms:W3CDTF">2020-11-19T01:49:18Z</dcterms:modified>
</cp:coreProperties>
</file>