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</p:sldIdLst>
  <p:sldSz cx="9144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99113696" val="976" revOS="4"/>
      <pr:smFileRevision xmlns:pr="smNativeData" dt="1599113696" val="101"/>
      <pr:guideOptions xmlns:pr="smNativeData" dt="1599113696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75" d="100"/>
          <a:sy n="75" d="100"/>
        </p:scale>
        <p:origin x="311" y="207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2" d="100"/>
        <a:sy n="12" d="100"/>
      </p:scale>
      <p:origin x="0" y="0"/>
    </p:cViewPr>
  </p:sorterViewPr>
  <p:notesViewPr>
    <p:cSldViewPr snapToObjects="1" showGuides="1">
      <p:cViewPr>
        <p:scale>
          <a:sx n="75" d="100"/>
          <a:sy n="75" d="100"/>
        </p:scale>
        <p:origin x="311" y="207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4Il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サブタイトル1"/>
          <p:cNvSpPr>
            <a:spLocks noGrp="1" noChangeArrowheads="1"/>
            <a:extLst>
              <a:ext uri="smNativeData">
                <pr:smNativeData xmlns:pr="smNativeData" val="SMDATA_13_4IlQ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クリックしてマスターのサブタイトルスタイルを編集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4Il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AA497114-5A47-1C87-09F1-ACD23FBFFFF9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4Il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4Il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A4912D7-9947-1CE4-09F1-6FB15CBFFF3A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4Il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RJZ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4IlQX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fN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4Il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mBB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AA4965BC-F247-1C93-09F1-04C62BBFFF51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4Il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4Il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lpSP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A493661-2F47-1CC0-09F1-D99578BFFF8C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4IlQX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m0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4IlQX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ST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4Il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od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AA496767-2947-1C91-09F1-DFC429BFFF8A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4Il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9e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4Il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BGU7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A4925C2-8C47-1CD3-09F1-7A866BBFFF2F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4Il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4IlQ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4Il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AA4928B3-FD47-1CDE-09F1-0B8B66BFFF5E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4Il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4Il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A494635-7B47-1CB0-09F1-8DE508BFFFD8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セクション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4IlQ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/>
            </a:lvl1pPr>
          </a:lstStyle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4IlQ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4Il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AA493F0A-4447-1CC9-09F1-B29C71BFFFE7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4Il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4Il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A496010-5E47-1C96-09F1-A8C32EBFFFFD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タイトルと2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4Il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2"/>
          <p:cNvSpPr>
            <a:spLocks noGrp="1" noChangeArrowheads="1"/>
            <a:extLst>
              <a:ext uri="smNativeData">
                <pr:smNativeData xmlns:pr="smNativeData" val="SMDATA_13_4IlQ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3_4IlQ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5" name="日付と時刻領域1"/>
          <p:cNvSpPr>
            <a:spLocks noGrp="1" noChangeArrowheads="1"/>
            <a:extLst>
              <a:ext uri="smNativeData">
                <pr:smNativeData xmlns:pr="smNativeData" val="SMDATA_13_4Il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AA490A41-0F47-1CFC-09F1-F9A944BFFFAC}" type="datetime1">
              <a:t/>
            </a:fld>
          </a:p>
        </p:txBody>
      </p:sp>
      <p:sp>
        <p:nvSpPr>
          <p:cNvPr id="6" name="フッター領域1"/>
          <p:cNvSpPr>
            <a:spLocks noGrp="1" noChangeArrowheads="1"/>
            <a:extLst>
              <a:ext uri="smNativeData">
                <pr:smNativeData xmlns:pr="smNativeData" val="SMDATA_13_4Il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スライド番号領域1"/>
          <p:cNvSpPr>
            <a:spLocks noGrp="1" noChangeArrowheads="1"/>
            <a:extLst>
              <a:ext uri="smNativeData">
                <pr:smNativeData xmlns:pr="smNativeData" val="SMDATA_13_4Il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A49595D-1347-1CAF-09F1-E5FA17BFFFB0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4Il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3"/>
          <p:cNvSpPr>
            <a:spLocks noGrp="1" noChangeArrowheads="1"/>
            <a:extLst>
              <a:ext uri="smNativeData">
                <pr:smNativeData xmlns:pr="smNativeData" val="SMDATA_13_4IlQ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3_4IlQ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5" name="スライドのテキスト2"/>
          <p:cNvSpPr>
            <a:spLocks noGrp="1" noChangeArrowheads="1"/>
            <a:extLst>
              <a:ext uri="smNativeData">
                <pr:smNativeData xmlns:pr="smNativeData" val="SMDATA_13_4IlQ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yR8g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クリックしてマスターのテキストスタイルを編集</a:t>
            </a:r>
          </a:p>
        </p:txBody>
      </p:sp>
      <p:sp>
        <p:nvSpPr>
          <p:cNvPr id="6" name="スライドのテキスト4"/>
          <p:cNvSpPr>
            <a:spLocks noGrp="1" noChangeArrowheads="1"/>
            <a:extLst>
              <a:ext uri="smNativeData">
                <pr:smNativeData xmlns:pr="smNativeData" val="SMDATA_13_4IlQ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7" name="日付と時刻領域1"/>
          <p:cNvSpPr>
            <a:spLocks noGrp="1" noChangeArrowheads="1"/>
            <a:extLst>
              <a:ext uri="smNativeData">
                <pr:smNativeData xmlns:pr="smNativeData" val="SMDATA_13_4Il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AA4918B1-FF47-1CEE-09F1-09BB56BFFF5C}" type="datetime1">
              <a:t/>
            </a:fld>
          </a:p>
        </p:txBody>
      </p:sp>
      <p:sp>
        <p:nvSpPr>
          <p:cNvPr id="8" name="フッター領域1"/>
          <p:cNvSpPr>
            <a:spLocks noGrp="1" noChangeArrowheads="1"/>
            <a:extLst>
              <a:ext uri="smNativeData">
                <pr:smNativeData xmlns:pr="smNativeData" val="SMDATA_13_4Il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スライド番号領域1"/>
          <p:cNvSpPr>
            <a:spLocks noGrp="1" noChangeArrowheads="1"/>
            <a:extLst>
              <a:ext uri="smNativeData">
                <pr:smNativeData xmlns:pr="smNativeData" val="SMDATA_13_4Il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A4928EA-A447-1CDE-09F1-528B66BFFF07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4Il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日付と時刻領域1"/>
          <p:cNvSpPr>
            <a:spLocks noGrp="1" noChangeArrowheads="1"/>
            <a:extLst>
              <a:ext uri="smNativeData">
                <pr:smNativeData xmlns:pr="smNativeData" val="SMDATA_13_4Il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AA4969CF-8147-1C9F-09F1-77CA27BFFF22}" type="datetime1">
              <a:t/>
            </a:fld>
          </a:p>
        </p:txBody>
      </p:sp>
      <p:sp>
        <p:nvSpPr>
          <p:cNvPr id="4" name="フッター領域1"/>
          <p:cNvSpPr>
            <a:spLocks noGrp="1" noChangeArrowheads="1"/>
            <a:extLst>
              <a:ext uri="smNativeData">
                <pr:smNativeData xmlns:pr="smNativeData" val="SMDATA_13_4Il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xLCi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スライド番号領域1"/>
          <p:cNvSpPr>
            <a:spLocks noGrp="1" noChangeArrowheads="1"/>
            <a:extLst>
              <a:ext uri="smNativeData">
                <pr:smNativeData xmlns:pr="smNativeData" val="SMDATA_13_4Il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AvG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A49444C-0247-1CB2-09F1-F4E70ABFFFA1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と時刻領域1"/>
          <p:cNvSpPr>
            <a:spLocks noGrp="1" noChangeArrowheads="1"/>
            <a:extLst>
              <a:ext uri="smNativeData">
                <pr:smNativeData xmlns:pr="smNativeData" val="SMDATA_13_4Il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ACk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AA496E0F-4147-1C98-09F1-B7CD20BFFFE2}" type="datetime1">
              <a:t/>
            </a:fld>
          </a:p>
        </p:txBody>
      </p:sp>
      <p:sp>
        <p:nvSpPr>
          <p:cNvPr id="3" name="フッター領域1"/>
          <p:cNvSpPr>
            <a:spLocks noGrp="1" noChangeArrowheads="1"/>
            <a:extLst>
              <a:ext uri="smNativeData">
                <pr:smNativeData xmlns:pr="smNativeData" val="SMDATA_13_4Il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スライド番号領域1"/>
          <p:cNvSpPr>
            <a:spLocks noGrp="1" noChangeArrowheads="1"/>
            <a:extLst>
              <a:ext uri="smNativeData">
                <pr:smNativeData xmlns:pr="smNativeData" val="SMDATA_13_4Il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A49451E-5047-1CB3-09F1-A6E60BBFFFF3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コンテンツ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4IlQ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9SB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2"/>
          <p:cNvSpPr>
            <a:spLocks noGrp="1" noChangeArrowheads="1"/>
            <a:extLst>
              <a:ext uri="smNativeData">
                <pr:smNativeData xmlns:pr="smNativeData" val="SMDATA_13_4IlQ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xBVD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3_4IlQ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クリックしてマスターのテキストスタイルを編集</a:t>
            </a:r>
          </a:p>
        </p:txBody>
      </p:sp>
      <p:sp>
        <p:nvSpPr>
          <p:cNvPr id="5" name="日付と時刻領域1"/>
          <p:cNvSpPr>
            <a:spLocks noGrp="1" noChangeArrowheads="1"/>
            <a:extLst>
              <a:ext uri="smNativeData">
                <pr:smNativeData xmlns:pr="smNativeData" val="SMDATA_13_4Il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uzB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AA492BDC-9247-1CDD-09F1-648865BFFF31}" type="datetime1">
              <a:t/>
            </a:fld>
          </a:p>
        </p:txBody>
      </p:sp>
      <p:sp>
        <p:nvSpPr>
          <p:cNvPr id="6" name="フッター領域1"/>
          <p:cNvSpPr>
            <a:spLocks noGrp="1" noChangeArrowheads="1"/>
            <a:extLst>
              <a:ext uri="smNativeData">
                <pr:smNativeData xmlns:pr="smNativeData" val="SMDATA_13_4Il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スライド番号領域1"/>
          <p:cNvSpPr>
            <a:spLocks noGrp="1" noChangeArrowheads="1"/>
            <a:extLst>
              <a:ext uri="smNativeData">
                <pr:smNativeData xmlns:pr="smNativeData" val="SMDATA_13_4Il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FFn4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A491053-1D47-1CE6-09F1-EBB35EBFFFBE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図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4IlQ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YE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2"/>
          <p:cNvSpPr>
            <a:spLocks noGrp="1" noChangeArrowheads="1"/>
            <a:extLst>
              <a:ext uri="smNativeData">
                <pr:smNativeData xmlns:pr="smNativeData" val="SMDATA_13_4IlQ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Amk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3_4IlQ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クリックしてマスターのテキストスタイルを編集</a:t>
            </a:r>
          </a:p>
        </p:txBody>
      </p:sp>
      <p:sp>
        <p:nvSpPr>
          <p:cNvPr id="5" name="日付と時刻領域1"/>
          <p:cNvSpPr>
            <a:spLocks noGrp="1" noChangeArrowheads="1"/>
            <a:extLst>
              <a:ext uri="smNativeData">
                <pr:smNativeData xmlns:pr="smNativeData" val="SMDATA_13_4Il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0U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AA494A37-7947-1CBC-09F1-8FE904BFFFDA}" type="datetime1">
              <a:t/>
            </a:fld>
          </a:p>
        </p:txBody>
      </p:sp>
      <p:sp>
        <p:nvSpPr>
          <p:cNvPr id="6" name="フッター領域1"/>
          <p:cNvSpPr>
            <a:spLocks noGrp="1" noChangeArrowheads="1"/>
            <a:extLst>
              <a:ext uri="smNativeData">
                <pr:smNativeData xmlns:pr="smNativeData" val="SMDATA_13_4Il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oLB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スライド番号領域1"/>
          <p:cNvSpPr>
            <a:spLocks noGrp="1" noChangeArrowheads="1"/>
            <a:extLst>
              <a:ext uri="smNativeData">
                <pr:smNativeData xmlns:pr="smNativeData" val="SMDATA_13_4Il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CP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AA490D06-4847-1CFB-09F1-BEAE43BFFFEB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デフォルトデザイン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4Il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4IlQ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4Il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AA496A6B-2547-1C9C-09F1-D3C924BFFF86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4Il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4Il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AA490255-1B47-1CF4-09F1-EDA14CBFFFB8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ボックス1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XAwAAFwMAAHMPAAAnBQAAECAAACYAAAAIAAAA//////////8="/>
              </a:ext>
            </a:extLst>
          </p:cNvSpPr>
          <p:nvPr/>
        </p:nvSpPr>
        <p:spPr>
          <a:xfrm>
            <a:off x="502285" y="502285"/>
            <a:ext cx="2009140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pakcage: cmd</a:t>
            </a:r>
          </a:p>
        </p:txBody>
      </p:sp>
      <p:sp>
        <p:nvSpPr>
          <p:cNvPr id="3" name="テキストボックス2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zFgAAFwMAAFMhAAAnBQAAECAAACYAAAAIAAAA//////////8="/>
              </a:ext>
            </a:extLst>
          </p:cNvSpPr>
          <p:nvPr/>
        </p:nvSpPr>
        <p:spPr>
          <a:xfrm>
            <a:off x="3689985" y="502285"/>
            <a:ext cx="1727200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package: cfg</a:t>
            </a:r>
          </a:p>
        </p:txBody>
      </p:sp>
      <p:sp>
        <p:nvSpPr>
          <p:cNvPr id="4" name="テキストボックス3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RKAAAFwMAALw2AAAnBQAAECAAACYAAAAIAAAA//////////8="/>
              </a:ext>
            </a:extLst>
          </p:cNvSpPr>
          <p:nvPr/>
        </p:nvSpPr>
        <p:spPr>
          <a:xfrm>
            <a:off x="6513195" y="502285"/>
            <a:ext cx="2384425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package: exp</a:t>
            </a:r>
          </a:p>
        </p:txBody>
      </p:sp>
      <p:sp>
        <p:nvSpPr>
          <p:cNvPr id="5" name="テキストボックス4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c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lAgAArAUAAMELAACMBwAAECAAACYAAAAIAAAA//////////8="/>
              </a:ext>
            </a:extLst>
          </p:cNvSpPr>
          <p:nvPr/>
        </p:nvSpPr>
        <p:spPr>
          <a:xfrm>
            <a:off x="470535" y="922020"/>
            <a:ext cx="144018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2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main</a:t>
            </a:r>
          </a:p>
        </p:txBody>
      </p:sp>
      <p:sp>
        <p:nvSpPr>
          <p:cNvPr id="6" name="テキストボックス5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lAgAAWwkAAMELAAA7CwAAECAAACYAAAAIAAAA//////////8="/>
              </a:ext>
            </a:extLst>
          </p:cNvSpPr>
          <p:nvPr/>
        </p:nvSpPr>
        <p:spPr>
          <a:xfrm>
            <a:off x="470535" y="1520825"/>
            <a:ext cx="144018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2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init</a:t>
            </a:r>
          </a:p>
        </p:txBody>
      </p:sp>
      <p:sp>
        <p:nvSpPr>
          <p:cNvPr id="7" name="テキストボックス6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lAgAAWw8AAMELAAA7EQAAECAAACYAAAAIAAAA//////////8="/>
              </a:ext>
            </a:extLst>
          </p:cNvSpPr>
          <p:nvPr/>
        </p:nvSpPr>
        <p:spPr>
          <a:xfrm>
            <a:off x="470535" y="2496185"/>
            <a:ext cx="144018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2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run</a:t>
            </a:r>
          </a:p>
        </p:txBody>
      </p:sp>
      <p:sp>
        <p:nvSpPr>
          <p:cNvPr id="8" name="テキストボックス7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nCgAA3gUAAAMTAAB+CAAAECAAACYAAAAIAAAA//////////8="/>
              </a:ext>
            </a:extLst>
          </p:cNvSpPr>
          <p:nvPr/>
        </p:nvSpPr>
        <p:spPr>
          <a:xfrm>
            <a:off x="1650365" y="953770"/>
            <a:ext cx="1440180" cy="426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--template, -t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--config,-c</a:t>
            </a:r>
          </a:p>
        </p:txBody>
      </p:sp>
      <p:sp>
        <p:nvSpPr>
          <p:cNvPr id="9" name="テキストボックス8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vCgAAzggAAMcUAACGDgAAECAAACYAAAAIAAAA//////////8="/>
              </a:ext>
            </a:extLst>
          </p:cNvSpPr>
          <p:nvPr/>
        </p:nvSpPr>
        <p:spPr>
          <a:xfrm>
            <a:off x="1655445" y="1431290"/>
            <a:ext cx="1722120" cy="9296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--url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--user, -u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--password, -p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--server, -s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--remote-servers, -r</a:t>
            </a:r>
          </a:p>
        </p:txBody>
      </p:sp>
      <p:sp>
        <p:nvSpPr>
          <p:cNvPr id="10" name="テキストボックス9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c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DBQAA3gsAAPUJAACODQAAECAAACYAAAAIAAAA//////////8="/>
              </a:ext>
            </a:extLst>
          </p:cNvSpPr>
          <p:nvPr/>
        </p:nvSpPr>
        <p:spPr>
          <a:xfrm>
            <a:off x="895985" y="1929130"/>
            <a:ext cx="72263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引数</a:t>
            </a:r>
          </a:p>
        </p:txBody>
      </p:sp>
      <p:sp>
        <p:nvSpPr>
          <p:cNvPr id="11" name="テキストボックス10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c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DBQAAaQcAAPUJAAAZCQAAECAAACYAAAAIAAAA//////////8="/>
              </a:ext>
            </a:extLst>
          </p:cNvSpPr>
          <p:nvPr/>
        </p:nvSpPr>
        <p:spPr>
          <a:xfrm>
            <a:off x="895985" y="1204595"/>
            <a:ext cx="72263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引数</a:t>
            </a:r>
          </a:p>
        </p:txBody>
      </p:sp>
      <p:sp>
        <p:nvSpPr>
          <p:cNvPr id="12" name="テキストボックス11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vCgAA2w4AAMcUAAD7FQAAACAAACYAAAAIAAAA//////////8="/>
              </a:ext>
            </a:extLst>
          </p:cNvSpPr>
          <p:nvPr/>
        </p:nvSpPr>
        <p:spPr>
          <a:xfrm>
            <a:off x="1655445" y="2414905"/>
            <a:ext cx="1722120" cy="1158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--output,-o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--keyword-server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--keyword-test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--dryrun, -d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--level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--timeout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--log-level</a:t>
            </a:r>
          </a:p>
        </p:txBody>
      </p:sp>
      <p:sp>
        <p:nvSpPr>
          <p:cNvPr id="13" name="テキストボックス12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DBQAATxEAAPUJAAD/EgAAECAAACYAAAAIAAAA//////////8="/>
              </a:ext>
            </a:extLst>
          </p:cNvSpPr>
          <p:nvPr/>
        </p:nvSpPr>
        <p:spPr>
          <a:xfrm>
            <a:off x="895985" y="2813685"/>
            <a:ext cx="72263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引数</a:t>
            </a:r>
          </a:p>
        </p:txBody>
      </p:sp>
      <p:sp>
        <p:nvSpPr>
          <p:cNvPr id="14" name="テキストボックス15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KAAAhwUAAD01AAAfBwAAECAAACYAAAAIAAAA//////////8="/>
              </a:ext>
            </a:extLst>
          </p:cNvSpPr>
          <p:nvPr/>
        </p:nvSpPr>
        <p:spPr>
          <a:xfrm>
            <a:off x="6573520" y="898525"/>
            <a:ext cx="2080895" cy="259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構造体</a:t>
            </a:r>
          </a:p>
        </p:txBody>
      </p:sp>
      <p:sp>
        <p:nvSpPr>
          <p:cNvPr id="15" name="テキストボックス16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zKgAAeQkAAO01AADJDQAAECAAACYAAAAIAAAA//////////8="/>
              </a:ext>
            </a:extLst>
          </p:cNvSpPr>
          <p:nvPr/>
        </p:nvSpPr>
        <p:spPr>
          <a:xfrm>
            <a:off x="6900545" y="1539875"/>
            <a:ext cx="1865630" cy="701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CommonConfig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(独自パラメータ)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Servers s[s]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Commands s[s]</a:t>
            </a:r>
          </a:p>
        </p:txBody>
      </p:sp>
      <p:sp>
        <p:nvSpPr>
          <p:cNvPr id="16" name="テキストボックス17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FQAAnwUAADciAABPBwAAECAAACYAAAAIAAAA//////////8="/>
              </a:ext>
            </a:extLst>
          </p:cNvSpPr>
          <p:nvPr/>
        </p:nvSpPr>
        <p:spPr>
          <a:xfrm>
            <a:off x="3481070" y="913765"/>
            <a:ext cx="208089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構造体</a:t>
            </a:r>
          </a:p>
        </p:txBody>
      </p:sp>
      <p:sp>
        <p:nvSpPr>
          <p:cNvPr id="17" name="テキストボックス18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3FgAAugoAABMfAABSDAAAECAAACYAAAAIAAAA//////////8="/>
              </a:ext>
            </a:extLst>
          </p:cNvSpPr>
          <p:nvPr/>
        </p:nvSpPr>
        <p:spPr>
          <a:xfrm>
            <a:off x="3611245" y="1743710"/>
            <a:ext cx="1440180" cy="259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CommonConfig</a:t>
            </a:r>
          </a:p>
        </p:txBody>
      </p:sp>
      <p:sp>
        <p:nvSpPr>
          <p:cNvPr id="18" name="テキストボックス19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oHgAAsgoAAJImAABiDwAAECAAACYAAAAIAAAA//////////8="/>
              </a:ext>
            </a:extLst>
          </p:cNvSpPr>
          <p:nvPr/>
        </p:nvSpPr>
        <p:spPr>
          <a:xfrm>
            <a:off x="4942840" y="1738630"/>
            <a:ext cx="132715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Url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User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Password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Server (c)</a:t>
            </a:r>
          </a:p>
        </p:txBody>
      </p:sp>
      <p:sp>
        <p:nvSpPr>
          <p:cNvPr id="19" name="テキストボックス21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2FgAAhg8AAFIfAAAeEQAAECAAACYAAAAIAAAA//////////8="/>
              </a:ext>
            </a:extLst>
          </p:cNvSpPr>
          <p:nvPr/>
        </p:nvSpPr>
        <p:spPr>
          <a:xfrm>
            <a:off x="3651250" y="2523490"/>
            <a:ext cx="1440180" cy="259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RunEnv</a:t>
            </a:r>
          </a:p>
        </p:txBody>
      </p:sp>
      <p:sp>
        <p:nvSpPr>
          <p:cNvPr id="20" name="テキストボックス22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P/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oHgAAbg8AAJImAACuFAAAECAAACYAAAAIAAAA//////////8="/>
              </a:ext>
            </a:extLst>
          </p:cNvSpPr>
          <p:nvPr/>
        </p:nvSpPr>
        <p:spPr>
          <a:xfrm>
            <a:off x="4942840" y="2508250"/>
            <a:ext cx="1327150" cy="853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Datastore *,(c)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Level, Timeout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DryRun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Retrieve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FilterConfig</a:t>
            </a:r>
          </a:p>
        </p:txBody>
      </p:sp>
      <p:sp>
        <p:nvSpPr>
          <p:cNvPr id="21" name="テキストボックス23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2FgAAqxQAAFIfAAArFgAAECAAACYAAAAIAAAA//////////8="/>
              </a:ext>
            </a:extLst>
          </p:cNvSpPr>
          <p:nvPr/>
        </p:nvSpPr>
        <p:spPr>
          <a:xfrm>
            <a:off x="3651250" y="3359785"/>
            <a:ext cx="1440180" cy="243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FilterConig</a:t>
            </a:r>
          </a:p>
        </p:txBody>
      </p:sp>
      <p:sp>
        <p:nvSpPr>
          <p:cNvPr id="22" name="テキストボックス24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2HQAAoBQAADwnAAAQFwAAECAAACYAAAAIAAAA//////////8="/>
              </a:ext>
            </a:extLst>
          </p:cNvSpPr>
          <p:nvPr/>
        </p:nvSpPr>
        <p:spPr>
          <a:xfrm>
            <a:off x="4829810" y="3352800"/>
            <a:ext cx="154813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KeywordServer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KeywordTestItem</a:t>
            </a:r>
          </a:p>
        </p:txBody>
      </p:sp>
      <p:sp>
        <p:nvSpPr>
          <p:cNvPr id="23" name="テキストボックス25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c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KAAALRcAAD01AADdGAAAECAAACYAAAAIAAAA//////////8="/>
              </a:ext>
            </a:extLst>
          </p:cNvSpPr>
          <p:nvPr/>
        </p:nvSpPr>
        <p:spPr>
          <a:xfrm>
            <a:off x="6573520" y="3767455"/>
            <a:ext cx="208089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メソッド</a:t>
            </a:r>
          </a:p>
        </p:txBody>
      </p:sp>
      <p:sp>
        <p:nvSpPr>
          <p:cNvPr id="24" name="テキストボックス26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lKgAAghoAAB82AAAqHgAAECAAACYAAAAIAAAA//////////8="/>
              </a:ext>
            </a:extLst>
          </p:cNvSpPr>
          <p:nvPr/>
        </p:nvSpPr>
        <p:spPr>
          <a:xfrm>
            <a:off x="6932295" y="4309110"/>
            <a:ext cx="1865630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Label() *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SampleConfig() *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Run(ctx, Env) *</a:t>
            </a:r>
          </a:p>
        </p:txBody>
      </p:sp>
      <p:sp>
        <p:nvSpPr>
          <p:cNvPr id="25" name="テキストボックス27"/>
          <p:cNvSpPr txBox="1">
            <a:extLst>
              <a:ext uri="smNativeData">
                <pr:smNativeData xmlns:pr="smNativeData" val="SMDATA_13_4IlQXx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UAQAAcQAAAN8iAACmAgAAEAAAACYAAAAIAAAA//////////8="/>
              </a:ext>
            </a:extLst>
          </p:cNvSpPr>
          <p:nvPr/>
        </p:nvSpPr>
        <p:spPr>
          <a:xfrm>
            <a:off x="215900" y="71755"/>
            <a:ext cx="545274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インベントリ採取コマンド gconf 仕様</a:t>
            </a:r>
          </a:p>
        </p:txBody>
      </p:sp>
      <p:sp>
        <p:nvSpPr>
          <p:cNvPr id="26" name="四角形1"/>
          <p:cNvSpPr>
            <a:extLst>
              <a:ext uri="smNativeData">
                <pr:smNativeData xmlns:pr="smNativeData" val="SMDATA_13_4IlQXx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wMAA////AQAAAAAAAAAAAAAAAAAAAAAAAAAAAAAAAAAAAAAAAAAAf39/AH9/fwCAgIADzMzMAMDA/wB/f38AAAAAAAAAAAAAAAAAAAAAAAAAAAAhAAAAGAAAABQAAAA3AgAAFwMAAKEVAABMBQAAEAAAACYAAAAIAAAA//////////8="/>
              </a:ext>
            </a:extLst>
          </p:cNvSpPr>
          <p:nvPr/>
        </p:nvSpPr>
        <p:spPr>
          <a:xfrm>
            <a:off x="360045" y="502285"/>
            <a:ext cx="3155950" cy="358775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27" name="四角形2"/>
          <p:cNvSpPr>
            <a:extLst>
              <a:ext uri="smNativeData">
                <pr:smNativeData xmlns:pr="smNativeData" val="SMDATA_13_4IlQXx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wMAA////AQAAAAAAAAAAAAAAAAAAAAAAAAAAAAAAAAAAAAAAAAAAf39/AH9/fwCAgIADzMzMAMDA/wB/f38AAAAAAAAAAAAAAAAAAAAAAAAAAAAhAAAAGAAAABQAAAA3AgAATAUAAKEVAAB8GgAAEAAAACYAAAAIAAAA//////////8="/>
              </a:ext>
            </a:extLst>
          </p:cNvSpPr>
          <p:nvPr/>
        </p:nvSpPr>
        <p:spPr>
          <a:xfrm>
            <a:off x="360045" y="861060"/>
            <a:ext cx="3155950" cy="3444240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28" name="四角形3"/>
          <p:cNvSpPr>
            <a:extLst>
              <a:ext uri="smNativeData">
                <pr:smNativeData xmlns:pr="smNativeData" val="SMDATA_13_4IlQXx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wMAA////AQAAAAAAAAAAAAAAAAAAAAAAAAAAAAAAAAAAAAAAAAAAf39/AH9/fwCAgIADzMzMAMDA/wB/f38AAAAAAAAAAAAAAAAAAAAAAAAAAAAhAAAAGAAAABQAAAChFQAAFwMAALonAABMBQAAEAAAACYAAAAIAAAA//////////8="/>
              </a:ext>
            </a:extLst>
          </p:cNvSpPr>
          <p:nvPr/>
        </p:nvSpPr>
        <p:spPr>
          <a:xfrm>
            <a:off x="3515995" y="502285"/>
            <a:ext cx="2941955" cy="358775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29" name="四角形4"/>
          <p:cNvSpPr>
            <a:extLst>
              <a:ext uri="smNativeData">
                <pr:smNativeData xmlns:pr="smNativeData" val="SMDATA_13_4IlQXx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wMAA////AQAAAAAAAAAAAAAAAAAAAAAAAAAAAAAAAAAAAAAAAAAAf39/AH9/fwCAgIADzMzMAMDA/wB/f38AAAAAAAAAAAAAAAAAAAAAAAAAAAAhAAAAGAAAABQAAAChFQAATAUAALonAAB8GgAAEAAAACYAAAAIAAAA//////////8="/>
              </a:ext>
            </a:extLst>
          </p:cNvSpPr>
          <p:nvPr/>
        </p:nvSpPr>
        <p:spPr>
          <a:xfrm>
            <a:off x="3515995" y="861060"/>
            <a:ext cx="2941955" cy="3444240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30" name="四角形5"/>
          <p:cNvSpPr>
            <a:extLst>
              <a:ext uri="smNativeData">
                <pr:smNativeData xmlns:pr="smNativeData" val="SMDATA_13_4IlQXx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wMAA////AQAAAAAAAAAAAAAAAAAAAAAAAAAAAAAAAAAAAAAAAAAAf39/AH9/fwCAgIADzMzMAMDA/wB/f38AAAAAAAAAAAAAAAAAAAAAAAAAAAAhAAAAGAAAABQAAAC6JwAAFwMAAC03AABMBQAAEAAAACYAAAAIAAAA//////////8="/>
              </a:ext>
            </a:extLst>
          </p:cNvSpPr>
          <p:nvPr/>
        </p:nvSpPr>
        <p:spPr>
          <a:xfrm>
            <a:off x="6457950" y="502285"/>
            <a:ext cx="2511425" cy="358775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31" name="四角形6"/>
          <p:cNvSpPr>
            <a:extLst>
              <a:ext uri="smNativeData">
                <pr:smNativeData xmlns:pr="smNativeData" val="SMDATA_13_4IlQXx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wMAA////AQAAAAAAAAAAAAAAAAAAAAAAAAAAAAAAAAAAAAAAAAAAf39/AH9/fwCAgIADzMzMAMDA/wB/f38AAAAAAAAAAAAAAAAAAAAAAAAAAAAhAAAAGAAAABQAAAC6JwAATAUAAC03AAD0FgAAEAAAACYAAAAIAAAA//////////8="/>
              </a:ext>
            </a:extLst>
          </p:cNvSpPr>
          <p:nvPr/>
        </p:nvSpPr>
        <p:spPr>
          <a:xfrm>
            <a:off x="6457950" y="861060"/>
            <a:ext cx="2511425" cy="2870200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32" name="四角形7"/>
          <p:cNvSpPr>
            <a:extLst>
              <a:ext uri="smNativeData">
                <pr:smNativeData xmlns:pr="smNativeData" val="SMDATA_13_4IlQXx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wMAA////AQAAAAAAAAAAAAAAAAAAAAAAAAAAAAAAAAAAAAAAAAAAf39/AH9/fwCAgIADzMzMAMDA/wB/f38AAAAAAAAAAAAAAAAAAAAAAAAAAAAhAAAAGAAAABQAAACoEQAAixoAAP0hAAC6JwAAEAAAACYAAAAIAAAA//////////8="/>
              </a:ext>
            </a:extLst>
          </p:cNvSpPr>
          <p:nvPr/>
        </p:nvSpPr>
        <p:spPr>
          <a:xfrm>
            <a:off x="2870200" y="4314825"/>
            <a:ext cx="2654935" cy="2143125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33" name="四角形8"/>
          <p:cNvSpPr>
            <a:extLst>
              <a:ext uri="smNativeData">
                <pr:smNativeData xmlns:pr="smNativeData" val="SMDATA_13_4IlQXx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wMAA////AQAAAAAAAAAAAAAAAAAAAAAAAAAAAAAAAAAAAAAAAAAAf39/AH9/fwCAgIADzMzMAMDA/wB/f38AAAAAAAAAAAAAAAAAAAAAAAAAAAAhAAAAGAAAABQAAAC6JwAA9BYAAC03AADmHgAAEAAAACYAAAAIAAAA//////////8="/>
              </a:ext>
            </a:extLst>
          </p:cNvSpPr>
          <p:nvPr/>
        </p:nvSpPr>
        <p:spPr>
          <a:xfrm>
            <a:off x="6457950" y="3731260"/>
            <a:ext cx="2511425" cy="1291590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34" name="テキストボックス28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3FgAAGAcAABMfAACwCAAAECAAACYAAAAIAAAA//////////8="/>
              </a:ext>
            </a:extLst>
          </p:cNvSpPr>
          <p:nvPr/>
        </p:nvSpPr>
        <p:spPr>
          <a:xfrm>
            <a:off x="3611245" y="1153160"/>
            <a:ext cx="1440180" cy="259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ExportBase</a:t>
            </a:r>
          </a:p>
        </p:txBody>
      </p:sp>
      <p:sp>
        <p:nvSpPr>
          <p:cNvPr id="35" name="テキストボックス29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oHgAAEAcAAJImAAC4CgAAECAAACYAAAAIAAAA//////////8="/>
              </a:ext>
            </a:extLst>
          </p:cNvSpPr>
          <p:nvPr/>
        </p:nvSpPr>
        <p:spPr>
          <a:xfrm>
            <a:off x="4942840" y="1148080"/>
            <a:ext cx="1327150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Home *,(c)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Template *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ConfigPath *,(c)</a:t>
            </a:r>
          </a:p>
        </p:txBody>
      </p:sp>
      <p:sp>
        <p:nvSpPr>
          <p:cNvPr id="36" name="テキストボックス30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FAAAAAQAAAAE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c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AZEgAA/xwAANcbAAB3IAAAECAAACYAAAAIAAAA//////////8="/>
              </a:ext>
            </a:extLst>
          </p:cNvSpPr>
          <p:nvPr/>
        </p:nvSpPr>
        <p:spPr>
          <a:xfrm>
            <a:off x="2941955" y="4713605"/>
            <a:ext cx="1583690" cy="563880"/>
          </a:xfrm>
          <a:prstGeom prst="rect">
            <a:avLst/>
          </a:prstGeom>
          <a:solidFill>
            <a:schemeClr val="folHlink">
              <a:tint val="37500"/>
            </a:schemeClr>
          </a:solidFill>
          <a:ln w="317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ConfigInitializer</a:t>
            </a:r>
          </a:p>
          <a:p>
            <a:pPr>
              <a:defRPr sz="9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 Validate()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rPr sz="900"/>
              <a:t> CreateConfig()</a:t>
            </a:r>
            <a:endParaRPr sz="900"/>
          </a:p>
        </p:txBody>
      </p:sp>
      <p:sp>
        <p:nvSpPr>
          <p:cNvPr id="37" name="テキストボックス32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zKgAA/xAAAPs2AAB/EgAAECAAACYAAAAIAAAA//////////8="/>
              </a:ext>
            </a:extLst>
          </p:cNvSpPr>
          <p:nvPr/>
        </p:nvSpPr>
        <p:spPr>
          <a:xfrm>
            <a:off x="6900545" y="2762885"/>
            <a:ext cx="2037080" cy="243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Exporters : Createor[s]</a:t>
            </a:r>
          </a:p>
        </p:txBody>
      </p:sp>
      <p:sp>
        <p:nvSpPr>
          <p:cNvPr id="38" name="テキストボックス33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KAAA/w4AAD01AACXEAAAECAAACYAAAAIAAAA//////////8="/>
              </a:ext>
            </a:extLst>
          </p:cNvSpPr>
          <p:nvPr/>
        </p:nvSpPr>
        <p:spPr>
          <a:xfrm>
            <a:off x="6573520" y="2437765"/>
            <a:ext cx="2080895" cy="259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インスタンス</a:t>
            </a:r>
          </a:p>
        </p:txBody>
      </p:sp>
      <p:sp>
        <p:nvSpPr>
          <p:cNvPr id="39" name="四角形9"/>
          <p:cNvSpPr>
            <a:extLst>
              <a:ext uri="smNativeData">
                <pr:smNativeData xmlns:pr="smNativeData" val="SMDATA_13_4IlQXx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HwAAAFQAAADAwMAA////AQAAAAAAAAAAAAAAAAAAAAAAAAAAAAAAAAAAAAAAAAAAf39/AH9/fwCAgIADzMzMAMDA/wB/f38AAAAAAAAAAAAAAAAAAAAAAAAAAAAhAAAAGAAAABQAAAA3AgAAiRoAAKgRAAC+HAAAEAAAACYAAAAIAAAA//////////8="/>
              </a:ext>
            </a:extLst>
          </p:cNvSpPr>
          <p:nvPr/>
        </p:nvSpPr>
        <p:spPr>
          <a:xfrm>
            <a:off x="360045" y="4313555"/>
            <a:ext cx="2510155" cy="358775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40" name="テキストボックス34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c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XAwAAfhoAAL8UAACOHAAAECAAACYAAAAIAAAA//////////8="/>
              </a:ext>
            </a:extLst>
          </p:cNvSpPr>
          <p:nvPr/>
        </p:nvSpPr>
        <p:spPr>
          <a:xfrm>
            <a:off x="502285" y="4306570"/>
            <a:ext cx="2870200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pakcage: common</a:t>
            </a:r>
          </a:p>
        </p:txBody>
      </p:sp>
      <p:sp>
        <p:nvSpPr>
          <p:cNvPr id="41" name="四角形10"/>
          <p:cNvSpPr>
            <a:extLst>
              <a:ext uri="smNativeData">
                <pr:smNativeData xmlns:pr="smNativeData" val="SMDATA_13_4IlQXx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HwAAAFQAAADAwMAA////AQAAAAAAAAAAAAAAAAAAAAAAAAAAAAAAAAAAAAAAAAAAf39/AH9/fwCAgIADzMzMAMDA/wB/f38AAAAAAAAAAAAAAAAAAAAAAAAAAAAhAAAAGAAAABQAAAA3AgAAsRwAAKgRAAC6JwAAEAAAACYAAAAIAAAA//////////8="/>
              </a:ext>
            </a:extLst>
          </p:cNvSpPr>
          <p:nvPr/>
        </p:nvSpPr>
        <p:spPr>
          <a:xfrm>
            <a:off x="360045" y="4664075"/>
            <a:ext cx="2510155" cy="1793875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42" name="テキストボックス35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AwAA5B0AADcRAAC0JgAAECAAACYAAAAIAAAA//////////8="/>
              </a:ext>
            </a:extLst>
          </p:cNvSpPr>
          <p:nvPr/>
        </p:nvSpPr>
        <p:spPr>
          <a:xfrm>
            <a:off x="574040" y="4859020"/>
            <a:ext cx="2224405" cy="1432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GetHostname()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GetBaseDir()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CheckFile(path)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CheckDirectory(path)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CreateAndOpenFile(path)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RemoveAndCreateDir(path)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CopyFile(src,target)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</a:p>
        </p:txBody>
      </p:sp>
      <p:sp>
        <p:nvSpPr>
          <p:cNvPr id="43" name="テキストボックス36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bKAAAjgcAAPs2AAAmCQAAECAAACYAAAAIAAAA//////////8="/>
              </a:ext>
            </a:extLst>
          </p:cNvSpPr>
          <p:nvPr/>
        </p:nvSpPr>
        <p:spPr>
          <a:xfrm>
            <a:off x="6641465" y="1228090"/>
            <a:ext cx="2296160" cy="259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Windows|Linux|VMWare</a:t>
            </a:r>
          </a:p>
        </p:txBody>
      </p:sp>
      <p:sp>
        <p:nvSpPr>
          <p:cNvPr id="44" name="テキストボックス37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bKAAAzBgAAPs2AAB8GgAAECAAACYAAAAIAAAA//////////8="/>
              </a:ext>
            </a:extLst>
          </p:cNvSpPr>
          <p:nvPr/>
        </p:nvSpPr>
        <p:spPr>
          <a:xfrm>
            <a:off x="6641465" y="4030980"/>
            <a:ext cx="229616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Exporter(インターフェース)</a:t>
            </a:r>
          </a:p>
        </p:txBody>
      </p:sp>
      <p:sp>
        <p:nvSpPr>
          <p:cNvPr id="45" name="テキストボックス38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bKAAABRUAAPs2AACdFgAAECAAACYAAAAIAAAA//////////8="/>
              </a:ext>
            </a:extLst>
          </p:cNvSpPr>
          <p:nvPr/>
        </p:nvSpPr>
        <p:spPr>
          <a:xfrm>
            <a:off x="6641465" y="3416935"/>
            <a:ext cx="2296160" cy="259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AddExporter(s, creator)</a:t>
            </a:r>
          </a:p>
        </p:txBody>
      </p:sp>
      <p:sp>
        <p:nvSpPr>
          <p:cNvPr id="46" name="テキストボックス39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FAAAAAQAAAAE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c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BZLgAAnQAAADU3AAA1AgAAECAAACYAAAAIAAAA//////////8="/>
              </a:ext>
            </a:extLst>
          </p:cNvSpPr>
          <p:nvPr/>
        </p:nvSpPr>
        <p:spPr>
          <a:xfrm>
            <a:off x="7534275" y="99695"/>
            <a:ext cx="1440180" cy="259080"/>
          </a:xfrm>
          <a:prstGeom prst="rect">
            <a:avLst/>
          </a:prstGeom>
          <a:solidFill>
            <a:schemeClr val="folHlink">
              <a:tint val="37500"/>
            </a:schemeClr>
          </a:solidFill>
          <a:ln w="317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package : gcmain</a:t>
            </a:r>
          </a:p>
        </p:txBody>
      </p:sp>
      <p:sp>
        <p:nvSpPr>
          <p:cNvPr id="47" name="テキストボックス40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c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KAAA0BIAAD01AABoFAAAECAAACYAAAAIAAAA//////////8="/>
              </a:ext>
            </a:extLst>
          </p:cNvSpPr>
          <p:nvPr/>
        </p:nvSpPr>
        <p:spPr>
          <a:xfrm>
            <a:off x="6573520" y="3058160"/>
            <a:ext cx="2080895" cy="259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メソッド</a:t>
            </a:r>
          </a:p>
        </p:txBody>
      </p:sp>
      <p:sp>
        <p:nvSpPr>
          <p:cNvPr id="48" name="テキストボックス41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bIQAAhQAAAOgtAAA1AgAAECAAACYAAAAIAAAA//////////8="/>
              </a:ext>
            </a:extLst>
          </p:cNvSpPr>
          <p:nvPr/>
        </p:nvSpPr>
        <p:spPr>
          <a:xfrm>
            <a:off x="5381625" y="84455"/>
            <a:ext cx="208089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2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* : 必須、(c) : 補完</a:t>
            </a:r>
          </a:p>
        </p:txBody>
      </p:sp>
      <p:sp>
        <p:nvSpPr>
          <p:cNvPr id="49" name="テキストボックス20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J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rEwAAixoAAN8iAACbHAAAECAAACYAAAAIAAAA//////////8="/>
              </a:ext>
            </a:extLst>
          </p:cNvSpPr>
          <p:nvPr/>
        </p:nvSpPr>
        <p:spPr>
          <a:xfrm>
            <a:off x="3115945" y="4314825"/>
            <a:ext cx="2552700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package: gcmain</a:t>
            </a:r>
          </a:p>
        </p:txBody>
      </p:sp>
      <p:sp>
        <p:nvSpPr>
          <p:cNvPr id="50" name="四角形11"/>
          <p:cNvSpPr>
            <a:extLst>
              <a:ext uri="smNativeData">
                <pr:smNativeData xmlns:pr="smNativeData" val="SMDATA_13_4IlQXx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JAAAMAAAAEAAAAAAAAAAAAAAAAAAAAAAAAAAeAAAAaAAAAAAAAAAAAAAAAAAAAAAAAAAAAAAAECcAABAnAAAAAAAAAAAAAAAAAAAAAAAAAAAAAAAAAAAAAAAAAAAAABQAAAAAAAAAwMD/AAAAAABkAAAAMgAAAAAAAABkAAAAAAAAAH9/fwAKAAAAHwAAAFQAAADAwMAA////AQAAAAAAAAAAAAAAAAAAAAAAAAAAAAAAAAAAAAAAAAAAf39/AH9/fwCAgIADzMzMAMDA/wB/f38AAAAAAAAAAAAAAAAAAAAAAAAAAAAhAAAAGAAAABQAAACoEQAAixoAAP0hAADAHAAAEAAAACYAAAAIAAAA//////////8="/>
              </a:ext>
            </a:extLst>
          </p:cNvSpPr>
          <p:nvPr/>
        </p:nvSpPr>
        <p:spPr>
          <a:xfrm>
            <a:off x="2870200" y="4314825"/>
            <a:ext cx="2654935" cy="358775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51" name="テキストボックス13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PGwAABB0AAIwhAACkHwAAECAAACYAAAAIAAAA//////////8="/>
              </a:ext>
            </a:extLst>
          </p:cNvSpPr>
          <p:nvPr/>
        </p:nvSpPr>
        <p:spPr>
          <a:xfrm>
            <a:off x="4520565" y="4716780"/>
            <a:ext cx="932815" cy="426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Base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Common</a:t>
            </a:r>
          </a:p>
        </p:txBody>
      </p:sp>
      <p:sp>
        <p:nvSpPr>
          <p:cNvPr id="52" name="テキストボックス31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FAAAAAQAAAAE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QJ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AZEgAAoSAAANcbAAAZJAAAECAAACYAAAAIAAAA//////////8="/>
              </a:ext>
            </a:extLst>
          </p:cNvSpPr>
          <p:nvPr/>
        </p:nvSpPr>
        <p:spPr>
          <a:xfrm>
            <a:off x="2941955" y="5304155"/>
            <a:ext cx="1583690" cy="563880"/>
          </a:xfrm>
          <a:prstGeom prst="rect">
            <a:avLst/>
          </a:prstGeom>
          <a:solidFill>
            <a:schemeClr val="folHlink">
              <a:tint val="37500"/>
            </a:schemeClr>
          </a:solidFill>
          <a:ln w="317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InventoryExecuter</a:t>
            </a:r>
          </a:p>
          <a:p>
            <a:pPr>
              <a:defRPr sz="9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 Validate()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rPr sz="900"/>
              <a:t> Run()</a:t>
            </a:r>
            <a:endParaRPr sz="900"/>
          </a:p>
        </p:txBody>
      </p:sp>
      <p:sp>
        <p:nvSpPr>
          <p:cNvPr id="53" name="テキストボックス42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P8J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PGwAAlyAAAIwhAAA/JAAAECAAACYAAAAIAAAA//////////8="/>
              </a:ext>
            </a:extLst>
          </p:cNvSpPr>
          <p:nvPr/>
        </p:nvSpPr>
        <p:spPr>
          <a:xfrm>
            <a:off x="4520565" y="5297805"/>
            <a:ext cx="932815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Base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Common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Env</a:t>
            </a:r>
          </a:p>
        </p:txBody>
      </p:sp>
      <p:sp>
        <p:nvSpPr>
          <p:cNvPr id="54" name="テキストボックス43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lAgAAsRUAAMELAACRFwAAECAAACYAAAAIAAAA//////////8="/>
              </a:ext>
            </a:extLst>
          </p:cNvSpPr>
          <p:nvPr/>
        </p:nvSpPr>
        <p:spPr>
          <a:xfrm>
            <a:off x="470535" y="3526155"/>
            <a:ext cx="144018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2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retrieve</a:t>
            </a:r>
          </a:p>
        </p:txBody>
      </p:sp>
      <p:sp>
        <p:nvSpPr>
          <p:cNvPr id="55" name="テキストボックス44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nCgAA4xUAAAMTAACLGQAAECAAACYAAAAIAAAA//////////8="/>
              </a:ext>
            </a:extLst>
          </p:cNvSpPr>
          <p:nvPr/>
        </p:nvSpPr>
        <p:spPr>
          <a:xfrm>
            <a:off x="1650365" y="3557905"/>
            <a:ext cx="1440180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--output, -o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--from-url, -f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--netconfig, -n</a:t>
            </a:r>
          </a:p>
        </p:txBody>
      </p:sp>
      <p:sp>
        <p:nvSpPr>
          <p:cNvPr id="56" name="テキストボックス45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EJ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DBQAAbhcAAPUJAAAeGQAAECAAACYAAAAIAAAA//////////8="/>
              </a:ext>
            </a:extLst>
          </p:cNvSpPr>
          <p:nvPr/>
        </p:nvSpPr>
        <p:spPr>
          <a:xfrm>
            <a:off x="895985" y="3808730"/>
            <a:ext cx="72263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引数</a:t>
            </a:r>
          </a:p>
        </p:txBody>
      </p:sp>
      <p:sp>
        <p:nvSpPr>
          <p:cNvPr id="57" name="テキストボックス46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P8J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2FgAASxcAAFIfAADLGAAAECAAACYAAAAIAAAA//////////8="/>
              </a:ext>
            </a:extLst>
          </p:cNvSpPr>
          <p:nvPr/>
        </p:nvSpPr>
        <p:spPr>
          <a:xfrm>
            <a:off x="3651250" y="3786505"/>
            <a:ext cx="1440180" cy="243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RetrieveEnv</a:t>
            </a:r>
          </a:p>
        </p:txBody>
      </p:sp>
      <p:sp>
        <p:nvSpPr>
          <p:cNvPr id="58" name="テキストボックス47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J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2HQAAQBcAADwnAACwGQAAECAAACYAAAAIAAAA//////////8="/>
              </a:ext>
            </a:extLst>
          </p:cNvSpPr>
          <p:nvPr/>
        </p:nvSpPr>
        <p:spPr>
          <a:xfrm>
            <a:off x="4829810" y="3779520"/>
            <a:ext cx="154813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FromUrl *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NetConfigPath *</a:t>
            </a:r>
          </a:p>
        </p:txBody>
      </p:sp>
      <p:sp>
        <p:nvSpPr>
          <p:cNvPr id="59" name="テキストボックス48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FAAAAAQAAAAE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J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AZEgAANiQAANcbAACuJwAAECAAACYAAAAIAAAA//////////8="/>
              </a:ext>
            </a:extLst>
          </p:cNvSpPr>
          <p:nvPr/>
        </p:nvSpPr>
        <p:spPr>
          <a:xfrm>
            <a:off x="2941955" y="5886450"/>
            <a:ext cx="1583690" cy="563880"/>
          </a:xfrm>
          <a:prstGeom prst="rect">
            <a:avLst/>
          </a:prstGeom>
          <a:solidFill>
            <a:schemeClr val="folHlink">
              <a:tint val="37500"/>
            </a:schemeClr>
          </a:solidFill>
          <a:ln w="317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InventoryRetriever</a:t>
            </a:r>
            <a:r>
              <a:rPr sz="900"/>
              <a:t> Validate()</a:t>
            </a:r>
            <a:endParaRPr sz="900"/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rPr sz="900"/>
              <a:t> Run()</a:t>
            </a:r>
            <a:endParaRPr sz="900"/>
          </a:p>
        </p:txBody>
      </p:sp>
      <p:sp>
        <p:nvSpPr>
          <p:cNvPr id="60" name="テキストボックス49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J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PGwAALCQAAIwhAADUJwAAECAAACYAAAAIAAAA//////////8="/>
              </a:ext>
            </a:extLst>
          </p:cNvSpPr>
          <p:nvPr/>
        </p:nvSpPr>
        <p:spPr>
          <a:xfrm>
            <a:off x="4520565" y="5880100"/>
            <a:ext cx="932815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Base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Common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Env</a:t>
            </a:r>
          </a:p>
        </p:txBody>
      </p:sp>
      <p:sp>
        <p:nvSpPr>
          <p:cNvPr id="61" name="四角形12"/>
          <p:cNvSpPr>
            <a:extLst>
              <a:ext uri="smNativeData">
                <pr:smNativeData xmlns:pr="smNativeData" val="SMDATA_13_4IlQXx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HwAAAFQAAADAwMAA////AQAAAAAAAAAAAAAAAAAAAAAAAAAAAAAAAAAAAAAAAAAAf39/AH9/fwCAgIADzMzMAMDA/wB/f38AAAAAAAAAAAAAAAAAAAAAAAAAAAAhAAAAGAAAABQAAAD9IQAA5h4AAC03AAC6JwAAEAAAACYAAAAIAAAA//////////8="/>
              </a:ext>
            </a:extLst>
          </p:cNvSpPr>
          <p:nvPr/>
        </p:nvSpPr>
        <p:spPr>
          <a:xfrm>
            <a:off x="5525135" y="5022850"/>
            <a:ext cx="3444240" cy="1435100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62" name="テキストボックス14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uIgAAZB8AALw2AAB0JwAAECAAACYAAAAIAAAA//////////8="/>
              </a:ext>
            </a:extLst>
          </p:cNvSpPr>
          <p:nvPr/>
        </p:nvSpPr>
        <p:spPr>
          <a:xfrm>
            <a:off x="5596890" y="5102860"/>
            <a:ext cx="3300730" cy="13106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8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getconfig ツール用 ファイルシェア FileSharePrefixUrl</a:t>
            </a:r>
          </a:p>
          <a:p>
            <a:pPr>
              <a:defRPr sz="8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</a:p>
          <a:p>
            <a:pPr>
              <a:defRPr sz="8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GET zip/{filename}.zip   ... download zip</a:t>
            </a:r>
          </a:p>
          <a:p>
            <a:pPr>
              <a:defRPr sz="8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GET zip      ... list (url)</a:t>
            </a:r>
          </a:p>
          <a:p>
            <a:pPr>
              <a:defRPr sz="8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</a:p>
          <a:p>
            <a:pPr>
              <a:defRPr sz="8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集計用   StorePrefixUrl</a:t>
            </a:r>
          </a:p>
          <a:p>
            <a:pPr>
              <a:defRPr sz="8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</a:p>
          <a:p>
            <a:pPr>
              <a:defRPr sz="8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GET store  ... latest list</a:t>
            </a:r>
          </a:p>
          <a:p>
            <a:pPr>
              <a:defRPr sz="8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GET store/{host}/{job} ... download =&gt; 集計用</a:t>
            </a:r>
          </a:p>
          <a:p>
            <a:pPr>
              <a:defRPr sz="8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GET store/{host}/{job}/{since} ... download =&gt; 集計用</a:t>
            </a:r>
          </a:p>
        </p:txBody>
      </p:sp>
      <p:sp>
        <p:nvSpPr>
          <p:cNvPr id="63" name="テキストボックス50"/>
          <p:cNvSpPr txBox="1">
            <a:extLst>
              <a:ext uri="smNativeData">
                <pr:smNativeData xmlns:pr="smNativeData" val="SMDATA_13_4Il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XIgAA3RwAAEknAAB1HgAAECAAACYAAAAIAAAA//////////8="/>
              </a:ext>
            </a:extLst>
          </p:cNvSpPr>
          <p:nvPr/>
        </p:nvSpPr>
        <p:spPr>
          <a:xfrm>
            <a:off x="5663565" y="4692015"/>
            <a:ext cx="722630" cy="259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URL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frsw3</cp:lastModifiedBy>
  <cp:revision>0</cp:revision>
  <dcterms:created xsi:type="dcterms:W3CDTF">2020-05-24T02:42:14Z</dcterms:created>
  <dcterms:modified xsi:type="dcterms:W3CDTF">2020-09-03T06:14:56Z</dcterms:modified>
</cp:coreProperties>
</file>