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1407676" val="934" revOS="4"/>
      <pr:smFileRevision xmlns:pr="smNativeData" dt="1591407676" val="101"/>
      <pr:guideOptions xmlns:pr="smNativeData" dt="159140767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432" y="213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32" d="100"/>
        <a:sy n="32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432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3552-1CAA-CBC3-E426-EA967B6812BF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4377-39AA-CBB5-E426-CFE00D68129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RJZV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fNA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BB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65FF-B1AA-CB93-E426-47C62B681212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lpSP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4122-6CAA-CBB7-E426-9AE20F6812C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m0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ST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odB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20AD-E3AA-CBD6-E426-15836E681240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9eB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GU7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412F-61AA-CBB7-E426-97E20F6812C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7CEA-A4AA-CB8A-E426-52DF3268120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265B-15AA-CBD0-E426-E385686812B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G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3259-17AA-CBC4-E426-E1917C6812B4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5C47-09AA-CBAA-E426-FFFF126812A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7DEA-A4AA-CB8B-E426-52DE33681207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6F5F-11AA-CB99-E426-E7CC216812B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6_PPTa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G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6_PPTa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yR8g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BAAAAAmAAAACAAAAIG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BAAAAAmAAAACAAAAAG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71C7-89AA-CB87-E426-7FD23F68122A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51A4-EAAA-CBA7-E426-1CF21F68124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75EB-A5AA-CB83-E426-53D63B681206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LCi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vG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551A-54AA-CBA3-E426-A2F61B6812F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Ck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1076-38AA-CBE6-E426-CEB35E68129B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4BD6-98AA-CBBD-E426-6EE80568123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SB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BVD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uzB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45CA-84AA-CBB3-E426-72E60B681227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FFn4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7540-0EAA-CB83-E426-F8D63B6812A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YE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G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mk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G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BAAAAAmAAAACAAAAAG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0U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9E1406-48AA-CBE2-E426-BEB75A6812EB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LBQ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B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E4D73-3DAA-CBBB-E426-CBEE0368129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P//////////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snAADwDwAAWSkAABAAAAAmAAAACAAAAP//////////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479E4846-08AA-CBBE-E426-FEEB066812AB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s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6_PPTa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s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79E7EC4-8AAA-CB88-E426-7CDD3068122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BcDAABzDwAAJwUAABAgAAAmAAAACAAAAP//////////"/>
              </a:ext>
            </a:extLst>
          </p:cNvSpPr>
          <p:nvPr/>
        </p:nvSpPr>
        <p:spPr>
          <a:xfrm>
            <a:off x="502285" y="502285"/>
            <a:ext cx="20091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cmd</a:t>
            </a:r>
          </a:p>
        </p:txBody>
      </p:sp>
      <p:sp>
        <p:nvSpPr>
          <p:cNvPr id="3" name="テキストボックス2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xYAABcDAABTIQAAJwUAABAgAAAmAAAACAAAAP//////////"/>
              </a:ext>
            </a:extLst>
          </p:cNvSpPr>
          <p:nvPr/>
        </p:nvSpPr>
        <p:spPr>
          <a:xfrm>
            <a:off x="3689985" y="502285"/>
            <a:ext cx="1727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cfg</a:t>
            </a:r>
          </a:p>
        </p:txBody>
      </p:sp>
      <p:sp>
        <p:nvSpPr>
          <p:cNvPr id="4" name="テキストボックス3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SgAABcDAAC8NgAAJwUAABAgAAAmAAAACAAAAP//////////"/>
              </a:ext>
            </a:extLst>
          </p:cNvSpPr>
          <p:nvPr/>
        </p:nvSpPr>
        <p:spPr>
          <a:xfrm>
            <a:off x="6513195" y="502285"/>
            <a:ext cx="23844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exp</a:t>
            </a:r>
          </a:p>
        </p:txBody>
      </p:sp>
      <p:sp>
        <p:nvSpPr>
          <p:cNvPr id="5" name="テキストボックス4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QIAAKwFAADBCwAAjAcAABAgAAAmAAAACAAAAP//////////"/>
              </a:ext>
            </a:extLst>
          </p:cNvSpPr>
          <p:nvPr/>
        </p:nvSpPr>
        <p:spPr>
          <a:xfrm>
            <a:off x="470535" y="922020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main</a:t>
            </a:r>
          </a:p>
        </p:txBody>
      </p:sp>
      <p:sp>
        <p:nvSpPr>
          <p:cNvPr id="6" name="テキストボックス5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QIAAFsJAADBCwAAOwsAABAgAAAmAAAACAAAAP//////////"/>
              </a:ext>
            </a:extLst>
          </p:cNvSpPr>
          <p:nvPr/>
        </p:nvSpPr>
        <p:spPr>
          <a:xfrm>
            <a:off x="470535" y="152082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init</a:t>
            </a:r>
          </a:p>
        </p:txBody>
      </p:sp>
      <p:sp>
        <p:nvSpPr>
          <p:cNvPr id="7" name="テキストボックス6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QIAAFsPAADBCwAAOxEAABAgAAAmAAAACAAAAP//////////"/>
              </a:ext>
            </a:extLst>
          </p:cNvSpPr>
          <p:nvPr/>
        </p:nvSpPr>
        <p:spPr>
          <a:xfrm>
            <a:off x="470535" y="249618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</a:t>
            </a:r>
          </a:p>
        </p:txBody>
      </p:sp>
      <p:sp>
        <p:nvSpPr>
          <p:cNvPr id="8" name="テキストボックス7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woAAN4FAAADEwAAfggAABAgAAAmAAAACAAAAP//////////"/>
              </a:ext>
            </a:extLst>
          </p:cNvSpPr>
          <p:nvPr/>
        </p:nvSpPr>
        <p:spPr>
          <a:xfrm>
            <a:off x="1650365" y="953770"/>
            <a:ext cx="144018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--template, -t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--config,-c</a:t>
            </a:r>
          </a:p>
        </p:txBody>
      </p:sp>
      <p:sp>
        <p:nvSpPr>
          <p:cNvPr id="9" name="テキストボックス8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woAAM4IAADHFAAAhg4AABAgAAAmAAAACAAAAP//////////"/>
              </a:ext>
            </a:extLst>
          </p:cNvSpPr>
          <p:nvPr/>
        </p:nvSpPr>
        <p:spPr>
          <a:xfrm>
            <a:off x="1655445" y="1431290"/>
            <a:ext cx="1722120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--user, -u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--password, -p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--server, -s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--remote-servers, -r</a:t>
            </a:r>
          </a:p>
        </p:txBody>
      </p:sp>
      <p:sp>
        <p:nvSpPr>
          <p:cNvPr id="10" name="テキストボックス9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wUAAN4LAAD1CQAAjg0AABAgAAAmAAAACAAAAP//////////"/>
              </a:ext>
            </a:extLst>
          </p:cNvSpPr>
          <p:nvPr/>
        </p:nvSpPr>
        <p:spPr>
          <a:xfrm>
            <a:off x="895985" y="19291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1" name="テキストボックス10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wUAAGkHAAD1CQAAGQkAABAgAAAmAAAACAAAAP//////////"/>
              </a:ext>
            </a:extLst>
          </p:cNvSpPr>
          <p:nvPr/>
        </p:nvSpPr>
        <p:spPr>
          <a:xfrm>
            <a:off x="895985" y="120459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2" name="テキストボックス11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woAANsOAADHFAAAmxUAABAgAAAmAAAACAAAAP//////////"/>
              </a:ext>
            </a:extLst>
          </p:cNvSpPr>
          <p:nvPr/>
        </p:nvSpPr>
        <p:spPr>
          <a:xfrm>
            <a:off x="1655445" y="2414905"/>
            <a:ext cx="172212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--keyword-test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--dryrun, -d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--level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--timeout</a:t>
            </a:r>
          </a:p>
        </p:txBody>
      </p:sp>
      <p:sp>
        <p:nvSpPr>
          <p:cNvPr id="13" name="テキストボックス12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wUAAE8RAAD1CQAA/xIAABAgAAAmAAAACAAAAP//////////"/>
              </a:ext>
            </a:extLst>
          </p:cNvSpPr>
          <p:nvPr/>
        </p:nvSpPr>
        <p:spPr>
          <a:xfrm>
            <a:off x="895985" y="281368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4" name="テキストボックス15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CgAAIcFAAA9NQAAHwcAAAAgAAAmAAAACAAAAP//////////"/>
              </a:ext>
            </a:extLst>
          </p:cNvSpPr>
          <p:nvPr/>
        </p:nvSpPr>
        <p:spPr>
          <a:xfrm>
            <a:off x="6573520" y="89852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5" name="テキストボックス16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yoAAHkJAADtNQAAyQ0AAAAgAAAmAAAACAAAAP//////////"/>
              </a:ext>
            </a:extLst>
          </p:cNvSpPr>
          <p:nvPr/>
        </p:nvSpPr>
        <p:spPr>
          <a:xfrm>
            <a:off x="6900545" y="1539875"/>
            <a:ext cx="186563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(独自パラメータ)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Servers s[s]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Commands s[s]</a:t>
            </a:r>
          </a:p>
        </p:txBody>
      </p:sp>
      <p:sp>
        <p:nvSpPr>
          <p:cNvPr id="16" name="テキストボックス17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ahUAAJ8FAAA3IgAATwcAABAgAAAmAAAACAAAAP//////////"/>
              </a:ext>
            </a:extLst>
          </p:cNvSpPr>
          <p:nvPr/>
        </p:nvSpPr>
        <p:spPr>
          <a:xfrm>
            <a:off x="3481070" y="91376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7" name="テキストボックス18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xYAALoKAAATHwAAUgwAABAgAAAmAAAACAAAAP//////////"/>
              </a:ext>
            </a:extLst>
          </p:cNvSpPr>
          <p:nvPr/>
        </p:nvSpPr>
        <p:spPr>
          <a:xfrm>
            <a:off x="3611245" y="174371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</p:txBody>
      </p:sp>
      <p:sp>
        <p:nvSpPr>
          <p:cNvPr id="18" name="テキストボックス19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aB4AALIKAACSJgAAYg8AABAgAAAmAAAACAAAAP//////////"/>
              </a:ext>
            </a:extLst>
          </p:cNvSpPr>
          <p:nvPr/>
        </p:nvSpPr>
        <p:spPr>
          <a:xfrm>
            <a:off x="4942840" y="1738630"/>
            <a:ext cx="132715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User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Password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 (c)</a:t>
            </a:r>
          </a:p>
        </p:txBody>
      </p:sp>
      <p:sp>
        <p:nvSpPr>
          <p:cNvPr id="19" name="テキストボックス21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hYAAIYPAABSHwAAHhEAABAgAAAmAAAACAAAAP//////////"/>
              </a:ext>
            </a:extLst>
          </p:cNvSpPr>
          <p:nvPr/>
        </p:nvSpPr>
        <p:spPr>
          <a:xfrm>
            <a:off x="3651250" y="252349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RunEnv</a:t>
            </a:r>
          </a:p>
        </p:txBody>
      </p:sp>
      <p:sp>
        <p:nvSpPr>
          <p:cNvPr id="20" name="テキストボックス22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aB4AAG4PAACSJgAArhQAAAAgAAAmAAAACAAAAP//////////"/>
              </a:ext>
            </a:extLst>
          </p:cNvSpPr>
          <p:nvPr/>
        </p:nvSpPr>
        <p:spPr>
          <a:xfrm>
            <a:off x="4942840" y="2508250"/>
            <a:ext cx="132715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Datastore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Level, 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DryRun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FilterConfig</a:t>
            </a:r>
          </a:p>
        </p:txBody>
      </p:sp>
      <p:sp>
        <p:nvSpPr>
          <p:cNvPr id="21" name="テキストボックス23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hYAAKsUAABSHwAAKxYAAAAgAAAmAAAACAAAAP//////////"/>
              </a:ext>
            </a:extLst>
          </p:cNvSpPr>
          <p:nvPr/>
        </p:nvSpPr>
        <p:spPr>
          <a:xfrm>
            <a:off x="3651250" y="335978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FilterConig</a:t>
            </a:r>
          </a:p>
        </p:txBody>
      </p:sp>
      <p:sp>
        <p:nvSpPr>
          <p:cNvPr id="22" name="テキストボックス24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h0AAKAUAAA8JwAAEBcAAAAgAAAmAAAACAAAAP//////////"/>
              </a:ext>
            </a:extLst>
          </p:cNvSpPr>
          <p:nvPr/>
        </p:nvSpPr>
        <p:spPr>
          <a:xfrm>
            <a:off x="4829810" y="335280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KeywordTestItem</a:t>
            </a:r>
          </a:p>
        </p:txBody>
      </p:sp>
      <p:sp>
        <p:nvSpPr>
          <p:cNvPr id="23" name="テキストボックス25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CgAAC0XAAA9NQAA3RgAABAgAAAmAAAACAAAAP//////////"/>
              </a:ext>
            </a:extLst>
          </p:cNvSpPr>
          <p:nvPr/>
        </p:nvSpPr>
        <p:spPr>
          <a:xfrm>
            <a:off x="6573520" y="3767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24" name="テキストボックス26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SoAAIIaAAAfNgAAKh4AABAgAAAmAAAACAAAAP//////////"/>
              </a:ext>
            </a:extLst>
          </p:cNvSpPr>
          <p:nvPr/>
        </p:nvSpPr>
        <p:spPr>
          <a:xfrm>
            <a:off x="6932295" y="4309110"/>
            <a:ext cx="186563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Label()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SampleConfig()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Run(ctx, Env) *</a:t>
            </a:r>
          </a:p>
        </p:txBody>
      </p:sp>
      <p:sp>
        <p:nvSpPr>
          <p:cNvPr id="25" name="テキストボックス27"/>
          <p:cNvSpPr txBox="1">
            <a:extLst>
              <a:ext uri="smNativeData">
                <pr:smNativeData xmlns:pr="smNativeData" val="SMDATA_16_PPTaX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AEAAHEAAADfIgAApgIAABAAAAAmAAAACAAAAP//////////"/>
              </a:ext>
            </a:extLst>
          </p:cNvSpPr>
          <p:nvPr/>
        </p:nvSpPr>
        <p:spPr>
          <a:xfrm>
            <a:off x="215900" y="71755"/>
            <a:ext cx="545274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インベントリ採取コマンド gconf 仕様</a:t>
            </a:r>
          </a:p>
        </p:txBody>
      </p:sp>
      <p:sp>
        <p:nvSpPr>
          <p:cNvPr id="26" name="四角形1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NwIAABcDAAChFQAATAUAABAAAAAmAAAACAAAAP//////////"/>
              </a:ext>
            </a:extLst>
          </p:cNvSpPr>
          <p:nvPr/>
        </p:nvSpPr>
        <p:spPr>
          <a:xfrm>
            <a:off x="360045" y="502285"/>
            <a:ext cx="3155950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四角形2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NwIAAEwFAAChFQAAfBoAABAAAAAmAAAACAAAAP//////////"/>
              </a:ext>
            </a:extLst>
          </p:cNvSpPr>
          <p:nvPr/>
        </p:nvSpPr>
        <p:spPr>
          <a:xfrm>
            <a:off x="360045" y="861060"/>
            <a:ext cx="3155950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四角形3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oRUAABcDAAC6JwAATAUAABAAAAAmAAAACAAAAP//////////"/>
              </a:ext>
            </a:extLst>
          </p:cNvSpPr>
          <p:nvPr/>
        </p:nvSpPr>
        <p:spPr>
          <a:xfrm>
            <a:off x="3515995" y="502285"/>
            <a:ext cx="29419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四角形4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oRUAAEwFAAC6JwAAfBoAABAAAAAmAAAACAAAAP//////////"/>
              </a:ext>
            </a:extLst>
          </p:cNvSpPr>
          <p:nvPr/>
        </p:nvSpPr>
        <p:spPr>
          <a:xfrm>
            <a:off x="3515995" y="861060"/>
            <a:ext cx="2941955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四角形5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uicAABcDAAAtNwAATAUAABAAAAAmAAAACAAAAP//////////"/>
              </a:ext>
            </a:extLst>
          </p:cNvSpPr>
          <p:nvPr/>
        </p:nvSpPr>
        <p:spPr>
          <a:xfrm>
            <a:off x="6457950" y="502285"/>
            <a:ext cx="251142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四角形6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uicAAEwFAAAtNwAA9BYAABAAAAAmAAAACAAAAP//////////"/>
              </a:ext>
            </a:extLst>
          </p:cNvSpPr>
          <p:nvPr/>
        </p:nvSpPr>
        <p:spPr>
          <a:xfrm>
            <a:off x="6457950" y="861060"/>
            <a:ext cx="2511425" cy="28702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四角形7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qBEAAIsaAAD9IQAAuicAABAAAAAmAAAACAAAAP//////////"/>
              </a:ext>
            </a:extLst>
          </p:cNvSpPr>
          <p:nvPr/>
        </p:nvSpPr>
        <p:spPr>
          <a:xfrm>
            <a:off x="2870200" y="4314825"/>
            <a:ext cx="2654935" cy="214312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四角形8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uicAAPQWAAAtNwAA5h4AABAAAAAmAAAACAAAAP//////////"/>
              </a:ext>
            </a:extLst>
          </p:cNvSpPr>
          <p:nvPr/>
        </p:nvSpPr>
        <p:spPr>
          <a:xfrm>
            <a:off x="6457950" y="3731260"/>
            <a:ext cx="2511425" cy="129159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テキストボックス28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xYAABgHAAATHwAAsAgAABAgAAAmAAAACAAAAP//////////"/>
              </a:ext>
            </a:extLst>
          </p:cNvSpPr>
          <p:nvPr/>
        </p:nvSpPr>
        <p:spPr>
          <a:xfrm>
            <a:off x="3611245" y="115316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ExportBase</a:t>
            </a:r>
          </a:p>
        </p:txBody>
      </p:sp>
      <p:sp>
        <p:nvSpPr>
          <p:cNvPr id="35" name="テキストボックス29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aB4AABAHAACSJgAAuAoAABAgAAAmAAAACAAAAP//////////"/>
              </a:ext>
            </a:extLst>
          </p:cNvSpPr>
          <p:nvPr/>
        </p:nvSpPr>
        <p:spPr>
          <a:xfrm>
            <a:off x="4942840" y="1148080"/>
            <a:ext cx="132715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Home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Template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ConfigPath *,(c)</a:t>
            </a:r>
          </a:p>
        </p:txBody>
      </p:sp>
      <p:sp>
        <p:nvSpPr>
          <p:cNvPr id="36" name="テキストボックス30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2hOP///wEAAAAAAAAAAAAAAAAAAAAAAAAAAAAAAAAAAAAAAAAAAAAAAAJ/f38AgICAA8zMzADAwP8Af39/AAAAAAAAAAAAAAAAAAAAAAAAAAAAIQAAABgAAAAUAAAAGRIAAP8cAADXGwAAdyAAABAgAAAmAAAACAAAAP//////////"/>
              </a:ext>
            </a:extLst>
          </p:cNvSpPr>
          <p:nvPr/>
        </p:nvSpPr>
        <p:spPr>
          <a:xfrm>
            <a:off x="2941955" y="471360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ConfigInitializer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CreateConfig()</a:t>
            </a:r>
            <a:endParaRPr sz="900"/>
          </a:p>
        </p:txBody>
      </p:sp>
      <p:sp>
        <p:nvSpPr>
          <p:cNvPr id="37" name="テキストボックス32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yoAAP8QAAD7NgAAfxIAAAAgAAAmAAAACAAAAP//////////"/>
              </a:ext>
            </a:extLst>
          </p:cNvSpPr>
          <p:nvPr/>
        </p:nvSpPr>
        <p:spPr>
          <a:xfrm>
            <a:off x="6900545" y="2762885"/>
            <a:ext cx="20370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Exporters : Createor[s]</a:t>
            </a:r>
          </a:p>
        </p:txBody>
      </p:sp>
      <p:sp>
        <p:nvSpPr>
          <p:cNvPr id="38" name="テキストボックス33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CgAAP8OAAA9NQAAlxAAAAAgAAAmAAAACAAAAP//////////"/>
              </a:ext>
            </a:extLst>
          </p:cNvSpPr>
          <p:nvPr/>
        </p:nvSpPr>
        <p:spPr>
          <a:xfrm>
            <a:off x="6573520" y="243776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インスタンス</a:t>
            </a:r>
          </a:p>
        </p:txBody>
      </p:sp>
      <p:sp>
        <p:nvSpPr>
          <p:cNvPr id="39" name="四角形9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NwIAAIkaAACoEQAAvhwAABAAAAAmAAAACAAAAP//////////"/>
              </a:ext>
            </a:extLst>
          </p:cNvSpPr>
          <p:nvPr/>
        </p:nvSpPr>
        <p:spPr>
          <a:xfrm>
            <a:off x="360045" y="4313555"/>
            <a:ext cx="25101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テキストボックス34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H4aAAC/FAAAjhwAABAgAAAmAAAACAAAAP//////////"/>
              </a:ext>
            </a:extLst>
          </p:cNvSpPr>
          <p:nvPr/>
        </p:nvSpPr>
        <p:spPr>
          <a:xfrm>
            <a:off x="502285" y="4306570"/>
            <a:ext cx="2870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common</a:t>
            </a:r>
          </a:p>
        </p:txBody>
      </p:sp>
      <p:sp>
        <p:nvSpPr>
          <p:cNvPr id="41" name="四角形10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NwIAALEcAACoEQAAuicAABAAAAAmAAAACAAAAP//////////"/>
              </a:ext>
            </a:extLst>
          </p:cNvSpPr>
          <p:nvPr/>
        </p:nvSpPr>
        <p:spPr>
          <a:xfrm>
            <a:off x="360045" y="4664075"/>
            <a:ext cx="2510155" cy="17938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テキストボックス35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iAMAAOQdAAA3EQAAtCYAABAgAAAmAAAACAAAAP//////////"/>
              </a:ext>
            </a:extLst>
          </p:cNvSpPr>
          <p:nvPr/>
        </p:nvSpPr>
        <p:spPr>
          <a:xfrm>
            <a:off x="574040" y="4859020"/>
            <a:ext cx="2224405" cy="1432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GetHostname()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GetBaseDir()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CheckDirectory(path)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CreateAndOpenFile(path)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RemoveAndCreateDir(path)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CopyFile(src,target)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</p:txBody>
      </p:sp>
      <p:sp>
        <p:nvSpPr>
          <p:cNvPr id="43" name="テキストボックス36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gAAI4HAAD7NgAAJgkAAAAgAAAmAAAACAAAAP//////////"/>
              </a:ext>
            </a:extLst>
          </p:cNvSpPr>
          <p:nvPr/>
        </p:nvSpPr>
        <p:spPr>
          <a:xfrm>
            <a:off x="6641465" y="1228090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Windows|Linux|VMWare</a:t>
            </a:r>
          </a:p>
        </p:txBody>
      </p:sp>
      <p:sp>
        <p:nvSpPr>
          <p:cNvPr id="44" name="テキストボックス37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gAAMwYAAD7NgAAfBoAABAgAAAmAAAACAAAAP//////////"/>
              </a:ext>
            </a:extLst>
          </p:cNvSpPr>
          <p:nvPr/>
        </p:nvSpPr>
        <p:spPr>
          <a:xfrm>
            <a:off x="6641465" y="4030980"/>
            <a:ext cx="22961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Exporter(インターフェース)</a:t>
            </a:r>
          </a:p>
        </p:txBody>
      </p:sp>
      <p:sp>
        <p:nvSpPr>
          <p:cNvPr id="45" name="テキストボックス38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gAAAUVAAD7NgAAnRYAAAAgAAAmAAAACAAAAP//////////"/>
              </a:ext>
            </a:extLst>
          </p:cNvSpPr>
          <p:nvPr/>
        </p:nvSpPr>
        <p:spPr>
          <a:xfrm>
            <a:off x="6641465" y="3416935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AddExporter(s, creator)</a:t>
            </a:r>
          </a:p>
        </p:txBody>
      </p:sp>
      <p:sp>
        <p:nvSpPr>
          <p:cNvPr id="46" name="テキストボックス39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2hOP///wEAAAAAAAAAAAAAAAAAAAAAAAAAAAAAAAAAAAAAAAAAAAAAAAJ/f38AgICAA8zMzADAwP8Af39/AAAAAAAAAAAAAAAAAAAAAAAAAAAAIQAAABgAAAAUAAAAWS4AAJ0AAAA1NwAANQIAABAgAAAmAAAACAAAAP//////////"/>
              </a:ext>
            </a:extLst>
          </p:cNvSpPr>
          <p:nvPr/>
        </p:nvSpPr>
        <p:spPr>
          <a:xfrm>
            <a:off x="7534275" y="99695"/>
            <a:ext cx="1440180" cy="2590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 : gcmain</a:t>
            </a:r>
          </a:p>
        </p:txBody>
      </p:sp>
      <p:sp>
        <p:nvSpPr>
          <p:cNvPr id="47" name="テキストボックス40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CgAANASAAA9NQAAaBQAAAAgAAAmAAAACAAAAP//////////"/>
              </a:ext>
            </a:extLst>
          </p:cNvSpPr>
          <p:nvPr/>
        </p:nvSpPr>
        <p:spPr>
          <a:xfrm>
            <a:off x="6573520" y="3058160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48" name="テキストボックス41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yEAAIUAAADoLQAANQIAABAgAAAmAAAACAAAAP//////////"/>
              </a:ext>
            </a:extLst>
          </p:cNvSpPr>
          <p:nvPr/>
        </p:nvSpPr>
        <p:spPr>
          <a:xfrm>
            <a:off x="5381625" y="84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* : 必須、(c) : 補完</a:t>
            </a:r>
          </a:p>
        </p:txBody>
      </p:sp>
      <p:sp>
        <p:nvSpPr>
          <p:cNvPr id="49" name="テキストボックス20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xMAAIsaAADfIgAAmxwAABAgAAAmAAAACAAAAP//////////"/>
              </a:ext>
            </a:extLst>
          </p:cNvSpPr>
          <p:nvPr/>
        </p:nvSpPr>
        <p:spPr>
          <a:xfrm>
            <a:off x="3115945" y="4314825"/>
            <a:ext cx="25527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gcmain</a:t>
            </a:r>
          </a:p>
        </p:txBody>
      </p:sp>
      <p:sp>
        <p:nvSpPr>
          <p:cNvPr id="50" name="四角形11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qBEAAIsaAAD9IQAAwBwAABAAAAAmAAAACAAAAP//////////"/>
              </a:ext>
            </a:extLst>
          </p:cNvSpPr>
          <p:nvPr/>
        </p:nvSpPr>
        <p:spPr>
          <a:xfrm>
            <a:off x="2870200" y="4314825"/>
            <a:ext cx="265493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51" name="テキストボックス13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xsAAAQdAACMIQAApB8AABAgAAAmAAAACAAAAP//////////"/>
              </a:ext>
            </a:extLst>
          </p:cNvSpPr>
          <p:nvPr/>
        </p:nvSpPr>
        <p:spPr>
          <a:xfrm>
            <a:off x="4520565" y="4716780"/>
            <a:ext cx="93281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</p:txBody>
      </p:sp>
      <p:sp>
        <p:nvSpPr>
          <p:cNvPr id="52" name="テキストボックス31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Q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2hOP///wEAAAAAAAAAAAAAAAAAAAAAAAAAAAAAAAAAAAAAAAAAAAAAAAJ/f38AgICAA8zMzADAwP8Af39/AAAAAAAAAAAAAAAAAAAAAAAAAAAAIQAAABgAAAAUAAAAGRIAAKEgAADXGwAAGSQAABAgAAAmAAAACAAAAP//////////"/>
              </a:ext>
            </a:extLst>
          </p:cNvSpPr>
          <p:nvPr/>
        </p:nvSpPr>
        <p:spPr>
          <a:xfrm>
            <a:off x="2941955" y="530415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InventoryExecuter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53" name="テキストボックス42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xsAAJcgAACMIQAAPyQAABAgAAAmAAAACAAAAP//////////"/>
              </a:ext>
            </a:extLst>
          </p:cNvSpPr>
          <p:nvPr/>
        </p:nvSpPr>
        <p:spPr>
          <a:xfrm>
            <a:off x="4520565" y="5297805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54" name="テキストボックス43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QIAALEVAADBCwAAkRcAABAgAAAmAAAACAAAAP//////////"/>
              </a:ext>
            </a:extLst>
          </p:cNvSpPr>
          <p:nvPr/>
        </p:nvSpPr>
        <p:spPr>
          <a:xfrm>
            <a:off x="470535" y="352615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</p:txBody>
      </p:sp>
      <p:sp>
        <p:nvSpPr>
          <p:cNvPr id="55" name="テキストボックス44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woAAOMVAAADEwAAixkAABAgAAAmAAAACAAAAP//////////"/>
              </a:ext>
            </a:extLst>
          </p:cNvSpPr>
          <p:nvPr/>
        </p:nvSpPr>
        <p:spPr>
          <a:xfrm>
            <a:off x="1650365" y="3557905"/>
            <a:ext cx="144018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 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--from-url, -f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--netconfig, -n</a:t>
            </a:r>
          </a:p>
        </p:txBody>
      </p:sp>
      <p:sp>
        <p:nvSpPr>
          <p:cNvPr id="56" name="テキストボックス45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wUAAG4XAAD1CQAAHhkAABAgAAAmAAAACAAAAP//////////"/>
              </a:ext>
            </a:extLst>
          </p:cNvSpPr>
          <p:nvPr/>
        </p:nvSpPr>
        <p:spPr>
          <a:xfrm>
            <a:off x="895985" y="38087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57" name="テキストボックス46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hYAAEsXAABSHwAAyxgAAAAgAAAmAAAACAAAAP//////////"/>
              </a:ext>
            </a:extLst>
          </p:cNvSpPr>
          <p:nvPr/>
        </p:nvSpPr>
        <p:spPr>
          <a:xfrm>
            <a:off x="3651250" y="378650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RetrieveEnv</a:t>
            </a:r>
          </a:p>
        </p:txBody>
      </p:sp>
      <p:sp>
        <p:nvSpPr>
          <p:cNvPr id="58" name="テキストボックス47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h0AAEAXAAA8JwAAsBkAAAAgAAAmAAAACAAAAP//////////"/>
              </a:ext>
            </a:extLst>
          </p:cNvSpPr>
          <p:nvPr/>
        </p:nvSpPr>
        <p:spPr>
          <a:xfrm>
            <a:off x="4829810" y="377952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FromUrl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NetConfigPath *</a:t>
            </a:r>
          </a:p>
        </p:txBody>
      </p:sp>
      <p:sp>
        <p:nvSpPr>
          <p:cNvPr id="59" name="テキストボックス48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2hOP///wEAAAAAAAAAAAAAAAAAAAAAAAAAAAAAAAAAAAAAAAAAAAAAAAJ/f38AgICAA8zMzADAwP8Af39/AAAAAAAAAAAAAAAAAAAAAAAAAAAAIQAAABgAAAAUAAAAGRIAADYkAADXGwAAricAABAgAAAmAAAACAAAAP//////////"/>
              </a:ext>
            </a:extLst>
          </p:cNvSpPr>
          <p:nvPr/>
        </p:nvSpPr>
        <p:spPr>
          <a:xfrm>
            <a:off x="2941955" y="5886450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InventoryRetriever</a:t>
            </a:r>
            <a:r>
              <a:rPr sz="900"/>
              <a:t> Validate()</a:t>
            </a:r>
            <a:endParaRPr sz="900"/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60" name="テキストボックス49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xsAACwkAACMIQAA1CcAABAgAAAmAAAACAAAAP//////////"/>
              </a:ext>
            </a:extLst>
          </p:cNvSpPr>
          <p:nvPr/>
        </p:nvSpPr>
        <p:spPr>
          <a:xfrm>
            <a:off x="4520565" y="5880100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61" name="四角形12"/>
          <p:cNvSpPr>
            <a:extLst>
              <a:ext uri="smNativeData">
                <pr:smNativeData xmlns:pr="smNativeData" val="SMDATA_16_PPTaXh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H9/fwB/f38AgICAA8zMzADAwP8Af39/AAAAAAAAAAAAAAAAAAAAAAAAAAAAIQAAABgAAAAUAAAA/SEAAOYeAAAtNwAAuicAABAAAAAmAAAACAAAAP//////////"/>
              </a:ext>
            </a:extLst>
          </p:cNvSpPr>
          <p:nvPr/>
        </p:nvSpPr>
        <p:spPr>
          <a:xfrm>
            <a:off x="5525135" y="5022850"/>
            <a:ext cx="3444240" cy="14351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62" name="テキストボックス14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IAAGQfAAC8NgAAdCcAAAAgAAAmAAAACAAAAP//////////"/>
              </a:ext>
            </a:extLst>
          </p:cNvSpPr>
          <p:nvPr/>
        </p:nvSpPr>
        <p:spPr>
          <a:xfrm>
            <a:off x="5596890" y="5102860"/>
            <a:ext cx="3300730" cy="131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getconfig ツール用 ファイルシェア FileSharePrefixUrl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zip/{filename}.zip   ... download zip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      ... list (url)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集計用   StorePrefixUrl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  ... latest list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 ... download =&gt; 集計用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store/{host}/{job}/{since} ... download =&gt; 集計用</a:t>
            </a:r>
          </a:p>
        </p:txBody>
      </p:sp>
      <p:sp>
        <p:nvSpPr>
          <p:cNvPr id="63" name="テキストボックス50"/>
          <p:cNvSpPr txBox="1">
            <a:extLst>
              <a:ext uri="smNativeData">
                <pr:smNativeData xmlns:pr="smNativeData" val="SMDATA_16_PPTa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1yIAAN0cAABJJwAAdR4AAAAgAAAmAAAACAAAAP//////////"/>
              </a:ext>
            </a:extLst>
          </p:cNvSpPr>
          <p:nvPr/>
        </p:nvSpPr>
        <p:spPr>
          <a:xfrm>
            <a:off x="5663565" y="4692015"/>
            <a:ext cx="72263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2020-05-24T02:42:14Z</dcterms:created>
  <dcterms:modified xsi:type="dcterms:W3CDTF">2020-06-06T01:41:16Z</dcterms:modified>
</cp:coreProperties>
</file>