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1875097" val="978" revOS="4"/>
      <pr:smFileRevision xmlns:pr="smNativeData" dt="1611875097" val="101"/>
      <pr:guideOptions xmlns:pr="smNativeData" dt="161187509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25" d="100"/>
          <a:sy n="125" d="100"/>
        </p:scale>
        <p:origin x="-970" y="14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-970" y="1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40BF-F1D7-85B6-9968-07E30E266F52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4C5E-10D7-85BA-9968-E6EF02266FB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JZ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f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B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1EFD-B3D7-85E8-9968-45BD50266F10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lpSP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0A94-DAD7-85FC-9968-2CA944266F79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m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250A-44D7-85D3-9968-B2866B266FE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9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GU7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2607-49D7-85D0-9968-BF8568266FEA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54F9-B7D7-85A2-9968-41F71A266F1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61A0-EED7-8597-9968-18C22F266F4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4FD6-98D7-85B9-9968-6EEC01266F3B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3697-D9D7-85C0-9968-2F9578266F7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643D-73D7-8592-9968-85C72A266FD0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3911-5FD7-85CF-9968-A99A77266FFC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yR8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6D90-DED7-859B-9968-28CE23266F7D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0BE0-AED7-85FD-9968-58A845266F0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7DAB-E5D7-858B-9968-13DE33266F46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LCi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v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6E35-7BD7-8598-9968-8DCD20266FD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Ck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6BA8-E6D7-859D-9968-10C825266F45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6038-76D7-8596-9968-80C32E266FD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S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BV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uz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756E-20D7-8583-9968-D6D63B266F83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FFn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05EC-A2D7-85F3-9968-54A64B266F0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Y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m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U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D01D91-DFD7-85EB-9968-29BE53266F7C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L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D0324B-05D7-85C4-9968-F3917C266FA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AD06655-1BD7-8590-9968-EDC528266FB8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GUMT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AD02B65-2BD7-85DD-9968-DD8865266F8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wMAAHMPAAAnBQAAECAAACYAAAAIAAAA//////////8="/>
              </a:ext>
            </a:extLst>
          </p:cNvSpPr>
          <p:nvPr/>
        </p:nvSpPr>
        <p:spPr>
          <a:xfrm>
            <a:off x="502285" y="502285"/>
            <a:ext cx="20091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cmd</a:t>
            </a:r>
          </a:p>
        </p:txBody>
      </p:sp>
      <p:sp>
        <p:nvSpPr>
          <p:cNvPr id="3" name="テキストボックス2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zFgAAFwMAAFMhAAAnBQAAECAAACYAAAAIAAAA//////////8="/>
              </a:ext>
            </a:extLst>
          </p:cNvSpPr>
          <p:nvPr/>
        </p:nvSpPr>
        <p:spPr>
          <a:xfrm>
            <a:off x="3689985" y="502285"/>
            <a:ext cx="1727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cfg</a:t>
            </a:r>
          </a:p>
        </p:txBody>
      </p:sp>
      <p:sp>
        <p:nvSpPr>
          <p:cNvPr id="4" name="テキストボックス3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KAAAFwMAALw2AAAnBQAAECAAACYAAAAIAAAA//////////8="/>
              </a:ext>
            </a:extLst>
          </p:cNvSpPr>
          <p:nvPr/>
        </p:nvSpPr>
        <p:spPr>
          <a:xfrm>
            <a:off x="6513195" y="502285"/>
            <a:ext cx="23844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exp</a:t>
            </a:r>
          </a:p>
        </p:txBody>
      </p:sp>
      <p:sp>
        <p:nvSpPr>
          <p:cNvPr id="5" name="テキストボックス4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rAUAAMELAACMBwAAECAAACYAAAAIAAAA//////////8="/>
              </a:ext>
            </a:extLst>
          </p:cNvSpPr>
          <p:nvPr/>
        </p:nvSpPr>
        <p:spPr>
          <a:xfrm>
            <a:off x="470535" y="922020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main</a:t>
            </a:r>
          </a:p>
        </p:txBody>
      </p:sp>
      <p:sp>
        <p:nvSpPr>
          <p:cNvPr id="6" name="テキストボックス5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kAAMELAAA7CwAAECAAACYAAAAIAAAA//////////8="/>
              </a:ext>
            </a:extLst>
          </p:cNvSpPr>
          <p:nvPr/>
        </p:nvSpPr>
        <p:spPr>
          <a:xfrm>
            <a:off x="470535" y="152082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init</a:t>
            </a:r>
          </a:p>
        </p:txBody>
      </p:sp>
      <p:sp>
        <p:nvSpPr>
          <p:cNvPr id="7" name="テキストボックス6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8AAMELAAA7EQAAECAAACYAAAAIAAAA//////////8="/>
              </a:ext>
            </a:extLst>
          </p:cNvSpPr>
          <p:nvPr/>
        </p:nvSpPr>
        <p:spPr>
          <a:xfrm>
            <a:off x="470535" y="249618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</a:t>
            </a:r>
          </a:p>
        </p:txBody>
      </p:sp>
      <p:sp>
        <p:nvSpPr>
          <p:cNvPr id="8" name="テキストボックス7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3gUAAAMTAAB+CAAAECAAACYAAAAIAAAA//////////8="/>
              </a:ext>
            </a:extLst>
          </p:cNvSpPr>
          <p:nvPr/>
        </p:nvSpPr>
        <p:spPr>
          <a:xfrm>
            <a:off x="1650365" y="953770"/>
            <a:ext cx="144018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--template, -t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--config,-c</a:t>
            </a:r>
          </a:p>
        </p:txBody>
      </p:sp>
      <p:sp>
        <p:nvSpPr>
          <p:cNvPr id="9" name="テキストボックス8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zggAAMcUAACGDgAAECAAACYAAAAIAAAA//////////8="/>
              </a:ext>
            </a:extLst>
          </p:cNvSpPr>
          <p:nvPr/>
        </p:nvSpPr>
        <p:spPr>
          <a:xfrm>
            <a:off x="1655445" y="1431290"/>
            <a:ext cx="172212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--user, -u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--password, -p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--server, -s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--remote-servers, -r</a:t>
            </a:r>
          </a:p>
        </p:txBody>
      </p:sp>
      <p:sp>
        <p:nvSpPr>
          <p:cNvPr id="10" name="テキストボックス9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3gsAAPUJAACODQAAECAAACYAAAAIAAAA//////////8="/>
              </a:ext>
            </a:extLst>
          </p:cNvSpPr>
          <p:nvPr/>
        </p:nvSpPr>
        <p:spPr>
          <a:xfrm>
            <a:off x="895985" y="19291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1" name="テキストボックス10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aQcAAPUJAAAZCQAAECAAACYAAAAIAAAA//////////8="/>
              </a:ext>
            </a:extLst>
          </p:cNvSpPr>
          <p:nvPr/>
        </p:nvSpPr>
        <p:spPr>
          <a:xfrm>
            <a:off x="895985" y="120459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2" name="テキストボックス11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2w4AAMcUAADrFgAAACAAACYAAAAIAAAA//////////8="/>
              </a:ext>
            </a:extLst>
          </p:cNvSpPr>
          <p:nvPr/>
        </p:nvSpPr>
        <p:spPr>
          <a:xfrm>
            <a:off x="1655445" y="2414905"/>
            <a:ext cx="1722120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--keyword-test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--dryrun, -d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--level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--log-level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</a:t>
            </a:r>
            <a:r>
              <a:rPr>
                <a:solidFill>
                  <a:srgbClr val="FF0000"/>
                </a:solidFill>
              </a:rPr>
              <a:t>send</a:t>
            </a:r>
          </a:p>
        </p:txBody>
      </p:sp>
      <p:sp>
        <p:nvSpPr>
          <p:cNvPr id="13" name="テキストボックス12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TxEAAPUJAAD/EgAAECAAACYAAAAIAAAA//////////8="/>
              </a:ext>
            </a:extLst>
          </p:cNvSpPr>
          <p:nvPr/>
        </p:nvSpPr>
        <p:spPr>
          <a:xfrm>
            <a:off x="895985" y="281368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4" name="テキストボックス15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OMgAAUgMAAPM2AADqBAAAECAAACYAAAAIAAAA//////////8="/>
              </a:ext>
            </a:extLst>
          </p:cNvSpPr>
          <p:nvPr/>
        </p:nvSpPr>
        <p:spPr>
          <a:xfrm>
            <a:off x="8258810" y="539750"/>
            <a:ext cx="67373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5" name="テキストボックス16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qAcAAO01AAD4CwAAECAAACYAAAAIAAAA//////////8="/>
              </a:ext>
            </a:extLst>
          </p:cNvSpPr>
          <p:nvPr/>
        </p:nvSpPr>
        <p:spPr>
          <a:xfrm>
            <a:off x="6900545" y="1244600"/>
            <a:ext cx="186563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(独自パラメータ)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Servers s[s]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Commands s[s]</a:t>
            </a:r>
          </a:p>
        </p:txBody>
      </p:sp>
      <p:sp>
        <p:nvSpPr>
          <p:cNvPr id="16" name="テキストボックス17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HwAAagMAAO0jAAACBQAAACAAACYAAAAIAAAA//////////8="/>
              </a:ext>
            </a:extLst>
          </p:cNvSpPr>
          <p:nvPr/>
        </p:nvSpPr>
        <p:spPr>
          <a:xfrm>
            <a:off x="5166360" y="554990"/>
            <a:ext cx="67373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7" name="テキストボックス18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UQkAABMfAADpCgAAECAAACYAAAAIAAAA//////////8="/>
              </a:ext>
            </a:extLst>
          </p:cNvSpPr>
          <p:nvPr/>
        </p:nvSpPr>
        <p:spPr>
          <a:xfrm>
            <a:off x="3611245" y="1514475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</p:txBody>
      </p:sp>
      <p:sp>
        <p:nvSpPr>
          <p:cNvPr id="18" name="テキストボックス19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SQkAAJImAAD5DQAAECAAACYAAAAIAAAA//////////8="/>
              </a:ext>
            </a:extLst>
          </p:cNvSpPr>
          <p:nvPr/>
        </p:nvSpPr>
        <p:spPr>
          <a:xfrm>
            <a:off x="4942840" y="1509395"/>
            <a:ext cx="132715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User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Password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 (c)</a:t>
            </a:r>
          </a:p>
        </p:txBody>
      </p:sp>
      <p:sp>
        <p:nvSpPr>
          <p:cNvPr id="19" name="テキストボックス21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HQ4AAFIfAAC1DwAAECAAACYAAAAIAAAA//////////8="/>
              </a:ext>
            </a:extLst>
          </p:cNvSpPr>
          <p:nvPr/>
        </p:nvSpPr>
        <p:spPr>
          <a:xfrm>
            <a:off x="3651250" y="2294255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RunEnv</a:t>
            </a:r>
          </a:p>
        </p:txBody>
      </p:sp>
      <p:sp>
        <p:nvSpPr>
          <p:cNvPr id="20" name="テキストボックス22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BQ4AAJImAAAlFQAAACAAACYAAAAIAAAA//////////8="/>
              </a:ext>
            </a:extLst>
          </p:cNvSpPr>
          <p:nvPr/>
        </p:nvSpPr>
        <p:spPr>
          <a:xfrm>
            <a:off x="4942840" y="2279015"/>
            <a:ext cx="1327150" cy="1158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Datastore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Level, 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DryRun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FilterConfig</a:t>
            </a:r>
          </a:p>
          <a:p>
            <a:pPr>
              <a:defRPr sz="1000">
                <a:solidFill>
                  <a:srgbClr val="FF0000"/>
                </a:solidFill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CurrTime</a:t>
            </a:r>
          </a:p>
          <a:p>
            <a:pPr>
              <a:defRPr sz="1000">
                <a:solidFill>
                  <a:srgbClr val="FF0000"/>
                </a:solidFill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AgentHome</a:t>
            </a:r>
          </a:p>
        </p:txBody>
      </p:sp>
      <p:sp>
        <p:nvSpPr>
          <p:cNvPr id="21" name="テキストボックス23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RRUAAFIfAADFFgAAECAAACYAAAAIAAAA//////////8="/>
              </a:ext>
            </a:extLst>
          </p:cNvSpPr>
          <p:nvPr/>
        </p:nvSpPr>
        <p:spPr>
          <a:xfrm>
            <a:off x="3651250" y="345757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FilterConig</a:t>
            </a:r>
          </a:p>
        </p:txBody>
      </p:sp>
      <p:sp>
        <p:nvSpPr>
          <p:cNvPr id="22" name="テキストボックス24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OhUAADwnAACqFwAAECAAACYAAAAIAAAA//////////8="/>
              </a:ext>
            </a:extLst>
          </p:cNvSpPr>
          <p:nvPr/>
        </p:nvSpPr>
        <p:spPr>
          <a:xfrm>
            <a:off x="4829810" y="345059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KeywordTestItem</a:t>
            </a:r>
          </a:p>
        </p:txBody>
      </p:sp>
      <p:sp>
        <p:nvSpPr>
          <p:cNvPr id="23" name="テキストボックス25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LRcAAD01AADdGAAAECAAACYAAAAIAAAA//////////8="/>
              </a:ext>
            </a:extLst>
          </p:cNvSpPr>
          <p:nvPr/>
        </p:nvSpPr>
        <p:spPr>
          <a:xfrm>
            <a:off x="6573520" y="3767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24" name="テキストボックス26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gAAghoAAB82AAAqHgAAECAAACYAAAAIAAAA//////////8="/>
              </a:ext>
            </a:extLst>
          </p:cNvSpPr>
          <p:nvPr/>
        </p:nvSpPr>
        <p:spPr>
          <a:xfrm>
            <a:off x="6932295" y="4309110"/>
            <a:ext cx="186563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Label()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SampleConfig()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Run(ctx, Env) *</a:t>
            </a:r>
          </a:p>
        </p:txBody>
      </p:sp>
      <p:sp>
        <p:nvSpPr>
          <p:cNvPr id="25" name="テキストボックス27"/>
          <p:cNvSpPr txBox="1">
            <a:extLst>
              <a:ext uri="smNativeData">
                <pr:smNativeData xmlns:pr="smNativeData" val="SMDATA_13_GUMT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AQAAcQAAAN8iAACmAgAAEAAAACYAAAAIAAAA//////////8="/>
              </a:ext>
            </a:extLst>
          </p:cNvSpPr>
          <p:nvPr/>
        </p:nvSpPr>
        <p:spPr>
          <a:xfrm>
            <a:off x="215900" y="71755"/>
            <a:ext cx="545274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インベントリ採取コマンド gconf 仕様</a:t>
            </a:r>
          </a:p>
        </p:txBody>
      </p:sp>
      <p:sp>
        <p:nvSpPr>
          <p:cNvPr id="26" name="四角形1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FwMAAKEVAABMBQAAEAAAACYAAAAIAAAA//////////8="/>
              </a:ext>
            </a:extLst>
          </p:cNvSpPr>
          <p:nvPr/>
        </p:nvSpPr>
        <p:spPr>
          <a:xfrm>
            <a:off x="360045" y="502285"/>
            <a:ext cx="3155950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四角形2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TAUAAKEVAAB8GgAAEAAAACYAAAAIAAAA//////////8="/>
              </a:ext>
            </a:extLst>
          </p:cNvSpPr>
          <p:nvPr/>
        </p:nvSpPr>
        <p:spPr>
          <a:xfrm>
            <a:off x="360045" y="861060"/>
            <a:ext cx="3155950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四角形3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FwMAALonAABMBQAAEAAAACYAAAAIAAAA//////////8="/>
              </a:ext>
            </a:extLst>
          </p:cNvSpPr>
          <p:nvPr/>
        </p:nvSpPr>
        <p:spPr>
          <a:xfrm>
            <a:off x="3515995" y="502285"/>
            <a:ext cx="29419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四角形4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TAUAALonAAB8GgAAEAAAACYAAAAIAAAA//////////8="/>
              </a:ext>
            </a:extLst>
          </p:cNvSpPr>
          <p:nvPr/>
        </p:nvSpPr>
        <p:spPr>
          <a:xfrm>
            <a:off x="3515995" y="861060"/>
            <a:ext cx="2941955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四角形5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FwMAAC03AABMBQAAEAAAACYAAAAIAAAA//////////8="/>
              </a:ext>
            </a:extLst>
          </p:cNvSpPr>
          <p:nvPr/>
        </p:nvSpPr>
        <p:spPr>
          <a:xfrm>
            <a:off x="6457950" y="502285"/>
            <a:ext cx="251142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四角形6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TAUAAC03AAD0FgAAEAAAACYAAAAIAAAA//////////8="/>
              </a:ext>
            </a:extLst>
          </p:cNvSpPr>
          <p:nvPr/>
        </p:nvSpPr>
        <p:spPr>
          <a:xfrm>
            <a:off x="6457950" y="861060"/>
            <a:ext cx="2511425" cy="28702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四角形7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C6JwAAEAAAACYAAAAIAAAA//////////8="/>
              </a:ext>
            </a:extLst>
          </p:cNvSpPr>
          <p:nvPr/>
        </p:nvSpPr>
        <p:spPr>
          <a:xfrm>
            <a:off x="2870200" y="4314825"/>
            <a:ext cx="2654935" cy="214312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四角形8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9BYAAC03AADmHgAAEAAAACYAAAAIAAAA//////////8="/>
              </a:ext>
            </a:extLst>
          </p:cNvSpPr>
          <p:nvPr/>
        </p:nvSpPr>
        <p:spPr>
          <a:xfrm>
            <a:off x="6457950" y="3731260"/>
            <a:ext cx="2511425" cy="129159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テキストボックス28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rwUAABMfAABHBwAAECAAACYAAAAIAAAA//////////8="/>
              </a:ext>
            </a:extLst>
          </p:cNvSpPr>
          <p:nvPr/>
        </p:nvSpPr>
        <p:spPr>
          <a:xfrm>
            <a:off x="3611245" y="923925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ExportBase</a:t>
            </a:r>
          </a:p>
        </p:txBody>
      </p:sp>
      <p:sp>
        <p:nvSpPr>
          <p:cNvPr id="35" name="テキストボックス29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pwUAAJImAABPCQAAECAAACYAAAAIAAAA//////////8="/>
              </a:ext>
            </a:extLst>
          </p:cNvSpPr>
          <p:nvPr/>
        </p:nvSpPr>
        <p:spPr>
          <a:xfrm>
            <a:off x="4942840" y="918845"/>
            <a:ext cx="13271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Home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Template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ConfigPath *,(c)</a:t>
            </a:r>
          </a:p>
        </p:txBody>
      </p:sp>
      <p:sp>
        <p:nvSpPr>
          <p:cNvPr id="36" name="テキストボックス30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/xwAANcbAAB3IAAAECAAACYAAAAIAAAA//////////8="/>
              </a:ext>
            </a:extLst>
          </p:cNvSpPr>
          <p:nvPr/>
        </p:nvSpPr>
        <p:spPr>
          <a:xfrm>
            <a:off x="2941955" y="471360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ConfigInitializer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CreateConfig()</a:t>
            </a:r>
            <a:endParaRPr sz="900"/>
          </a:p>
        </p:txBody>
      </p:sp>
      <p:sp>
        <p:nvSpPr>
          <p:cNvPr id="37" name="テキストボックス32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Lg8AAPs2AACuEAAAECAAACYAAAAIAAAA//////////8="/>
              </a:ext>
            </a:extLst>
          </p:cNvSpPr>
          <p:nvPr/>
        </p:nvSpPr>
        <p:spPr>
          <a:xfrm>
            <a:off x="6900545" y="2467610"/>
            <a:ext cx="20370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Exporters : Createor[s]</a:t>
            </a:r>
          </a:p>
        </p:txBody>
      </p:sp>
      <p:sp>
        <p:nvSpPr>
          <p:cNvPr id="38" name="テキストボックス33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Lg0AAD01AADGDgAAECAAACYAAAAIAAAA//////////8="/>
              </a:ext>
            </a:extLst>
          </p:cNvSpPr>
          <p:nvPr/>
        </p:nvSpPr>
        <p:spPr>
          <a:xfrm>
            <a:off x="6573520" y="2142490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インスタンス</a:t>
            </a:r>
          </a:p>
        </p:txBody>
      </p:sp>
      <p:sp>
        <p:nvSpPr>
          <p:cNvPr id="39" name="四角形9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iRoAAKgRAAC+HAAAEAAAACYAAAAIAAAA//////////8="/>
              </a:ext>
            </a:extLst>
          </p:cNvSpPr>
          <p:nvPr/>
        </p:nvSpPr>
        <p:spPr>
          <a:xfrm>
            <a:off x="360045" y="4313555"/>
            <a:ext cx="25101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テキストボックス34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hoAAL8UAACOHAAAECAAACYAAAAIAAAA//////////8="/>
              </a:ext>
            </a:extLst>
          </p:cNvSpPr>
          <p:nvPr/>
        </p:nvSpPr>
        <p:spPr>
          <a:xfrm>
            <a:off x="502285" y="4306570"/>
            <a:ext cx="2870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common</a:t>
            </a:r>
          </a:p>
        </p:txBody>
      </p:sp>
      <p:sp>
        <p:nvSpPr>
          <p:cNvPr id="41" name="四角形10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sRwAAKgRAAC6JwAAEAAAACYAAAAIAAAA//////////8="/>
              </a:ext>
            </a:extLst>
          </p:cNvSpPr>
          <p:nvPr/>
        </p:nvSpPr>
        <p:spPr>
          <a:xfrm>
            <a:off x="360045" y="4664075"/>
            <a:ext cx="2510155" cy="17938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テキストボックス35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5B0AADcRAAC0JgAAECAAACYAAAAIAAAA//////////8="/>
              </a:ext>
            </a:extLst>
          </p:cNvSpPr>
          <p:nvPr/>
        </p:nvSpPr>
        <p:spPr>
          <a:xfrm>
            <a:off x="574040" y="4859020"/>
            <a:ext cx="2224405" cy="143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GetHostname()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GetBaseDir()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CheckDirectory(path)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CreateAndOpenFile(path)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RemoveAndCreateDir(path)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CopyFile(src,target)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</p:txBody>
      </p:sp>
      <p:sp>
        <p:nvSpPr>
          <p:cNvPr id="43" name="テキストボックス36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vQUAAPs2AABVBwAAECAAACYAAAAIAAAA//////////8="/>
              </a:ext>
            </a:extLst>
          </p:cNvSpPr>
          <p:nvPr/>
        </p:nvSpPr>
        <p:spPr>
          <a:xfrm>
            <a:off x="6641465" y="932815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Windows|Linux|VMWare</a:t>
            </a:r>
          </a:p>
        </p:txBody>
      </p:sp>
      <p:sp>
        <p:nvSpPr>
          <p:cNvPr id="44" name="テキストボックス37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zBgAAPs2AAB8GgAAECAAACYAAAAIAAAA//////////8="/>
              </a:ext>
            </a:extLst>
          </p:cNvSpPr>
          <p:nvPr/>
        </p:nvSpPr>
        <p:spPr>
          <a:xfrm>
            <a:off x="6641465" y="4030980"/>
            <a:ext cx="22961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Exporter(インターフェース)</a:t>
            </a:r>
          </a:p>
        </p:txBody>
      </p:sp>
      <p:sp>
        <p:nvSpPr>
          <p:cNvPr id="45" name="テキストボックス38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NBMAAPs2AADMFAAAECAAACYAAAAIAAAA//////////8="/>
              </a:ext>
            </a:extLst>
          </p:cNvSpPr>
          <p:nvPr/>
        </p:nvSpPr>
        <p:spPr>
          <a:xfrm>
            <a:off x="6641465" y="3121660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AddExporter(s, creator)</a:t>
            </a:r>
          </a:p>
        </p:txBody>
      </p:sp>
      <p:sp>
        <p:nvSpPr>
          <p:cNvPr id="46" name="テキストボックス39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BZLgAAnQAAADU3AAA1AgAAECAAACYAAAAIAAAA//////////8="/>
              </a:ext>
            </a:extLst>
          </p:cNvSpPr>
          <p:nvPr/>
        </p:nvSpPr>
        <p:spPr>
          <a:xfrm>
            <a:off x="7534275" y="99695"/>
            <a:ext cx="1440180" cy="2590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 : gcmain</a:t>
            </a:r>
          </a:p>
        </p:txBody>
      </p:sp>
      <p:sp>
        <p:nvSpPr>
          <p:cNvPr id="47" name="テキストボックス40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/xAAAD01AACXEgAAECAAACYAAAAIAAAA//////////8="/>
              </a:ext>
            </a:extLst>
          </p:cNvSpPr>
          <p:nvPr/>
        </p:nvSpPr>
        <p:spPr>
          <a:xfrm>
            <a:off x="6573520" y="276288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48" name="テキストボックス41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IQAAhQAAAOgtAAA1AgAAECAAACYAAAAIAAAA//////////8="/>
              </a:ext>
            </a:extLst>
          </p:cNvSpPr>
          <p:nvPr/>
        </p:nvSpPr>
        <p:spPr>
          <a:xfrm>
            <a:off x="5381625" y="84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* : 必須、(c) : 補完</a:t>
            </a:r>
          </a:p>
        </p:txBody>
      </p:sp>
      <p:sp>
        <p:nvSpPr>
          <p:cNvPr id="49" name="テキストボックス20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EwAAixoAAN8iAACbHAAAECAAACYAAAAIAAAA//////////8="/>
              </a:ext>
            </a:extLst>
          </p:cNvSpPr>
          <p:nvPr/>
        </p:nvSpPr>
        <p:spPr>
          <a:xfrm>
            <a:off x="3115945" y="4314825"/>
            <a:ext cx="25527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gcmain</a:t>
            </a:r>
          </a:p>
        </p:txBody>
      </p:sp>
      <p:sp>
        <p:nvSpPr>
          <p:cNvPr id="50" name="四角形11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J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DAHAAAEAAAACYAAAAIAAAA//////////8="/>
              </a:ext>
            </a:extLst>
          </p:cNvSpPr>
          <p:nvPr/>
        </p:nvSpPr>
        <p:spPr>
          <a:xfrm>
            <a:off x="2870200" y="4314825"/>
            <a:ext cx="265493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51" name="テキストボックス13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BB0AAIwhAACkHwAAECAAACYAAAAIAAAA//////////8="/>
              </a:ext>
            </a:extLst>
          </p:cNvSpPr>
          <p:nvPr/>
        </p:nvSpPr>
        <p:spPr>
          <a:xfrm>
            <a:off x="4520565" y="4716780"/>
            <a:ext cx="93281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</p:txBody>
      </p:sp>
      <p:sp>
        <p:nvSpPr>
          <p:cNvPr id="52" name="テキストボックス31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Q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oSAAANcbAAAZJAAAECAAACYAAAAIAAAA//////////8="/>
              </a:ext>
            </a:extLst>
          </p:cNvSpPr>
          <p:nvPr/>
        </p:nvSpPr>
        <p:spPr>
          <a:xfrm>
            <a:off x="2941955" y="530415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InventoryExecuter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53" name="テキストボックス42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yAAAIwhAAA/JAAAECAAACYAAAAIAAAA//////////8="/>
              </a:ext>
            </a:extLst>
          </p:cNvSpPr>
          <p:nvPr/>
        </p:nvSpPr>
        <p:spPr>
          <a:xfrm>
            <a:off x="4520565" y="5297805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54" name="テキストボックス43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3RYAAMELAACNGAAAACAAACYAAAAIAAAA//////////8="/>
              </a:ext>
            </a:extLst>
          </p:cNvSpPr>
          <p:nvPr/>
        </p:nvSpPr>
        <p:spPr>
          <a:xfrm>
            <a:off x="470535" y="3716655"/>
            <a:ext cx="14401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</p:txBody>
      </p:sp>
      <p:sp>
        <p:nvSpPr>
          <p:cNvPr id="55" name="テキストボックス44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DxcAAAMTAABvGgAAACAAACYAAAAIAAAA//////////8="/>
              </a:ext>
            </a:extLst>
          </p:cNvSpPr>
          <p:nvPr/>
        </p:nvSpPr>
        <p:spPr>
          <a:xfrm>
            <a:off x="1650365" y="3748405"/>
            <a:ext cx="144018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 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--from-url, -f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--netconfig, -n</a:t>
            </a:r>
          </a:p>
        </p:txBody>
      </p:sp>
      <p:sp>
        <p:nvSpPr>
          <p:cNvPr id="56" name="テキストボックス45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mhgAAPUJAAAyGgAAACAAACYAAAAIAAAA//////////8="/>
              </a:ext>
            </a:extLst>
          </p:cNvSpPr>
          <p:nvPr/>
        </p:nvSpPr>
        <p:spPr>
          <a:xfrm>
            <a:off x="895985" y="3999230"/>
            <a:ext cx="72263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57" name="テキストボックス46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5RcAAFIfAABlGQAAECAAACYAAAAIAAAA//////////8="/>
              </a:ext>
            </a:extLst>
          </p:cNvSpPr>
          <p:nvPr/>
        </p:nvSpPr>
        <p:spPr>
          <a:xfrm>
            <a:off x="3651250" y="388429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RetrieveEnv</a:t>
            </a:r>
          </a:p>
        </p:txBody>
      </p:sp>
      <p:sp>
        <p:nvSpPr>
          <p:cNvPr id="58" name="テキストボックス47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2hcAADwnAABKGgAAECAAACYAAAAIAAAA//////////8="/>
              </a:ext>
            </a:extLst>
          </p:cNvSpPr>
          <p:nvPr/>
        </p:nvSpPr>
        <p:spPr>
          <a:xfrm>
            <a:off x="4829810" y="387731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FromUrl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NetConfigPath *</a:t>
            </a:r>
          </a:p>
        </p:txBody>
      </p:sp>
      <p:sp>
        <p:nvSpPr>
          <p:cNvPr id="59" name="テキストボックス48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NiQAANcbAACuJwAAECAAACYAAAAIAAAA//////////8="/>
              </a:ext>
            </a:extLst>
          </p:cNvSpPr>
          <p:nvPr/>
        </p:nvSpPr>
        <p:spPr>
          <a:xfrm>
            <a:off x="2941955" y="5886450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InventoryRetriever</a:t>
            </a:r>
            <a:r>
              <a:rPr sz="900"/>
              <a:t> Validate()</a:t>
            </a:r>
            <a:endParaRPr sz="900"/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60" name="テキストボックス49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CQAAIwhAADUJwAAECAAACYAAAAIAAAA//////////8="/>
              </a:ext>
            </a:extLst>
          </p:cNvSpPr>
          <p:nvPr/>
        </p:nvSpPr>
        <p:spPr>
          <a:xfrm>
            <a:off x="4520565" y="5880100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61" name="四角形12"/>
          <p:cNvSpPr>
            <a:extLst>
              <a:ext uri="smNativeData">
                <pr:smNativeData xmlns:pr="smNativeData" val="SMDATA_13_GUMTYB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D9IQAA5h4AAC03AAC6JwAAEAAAACYAAAAIAAAA//////////8="/>
              </a:ext>
            </a:extLst>
          </p:cNvSpPr>
          <p:nvPr/>
        </p:nvSpPr>
        <p:spPr>
          <a:xfrm>
            <a:off x="5525135" y="5022850"/>
            <a:ext cx="3444240" cy="14351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テキストボックス14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ZB8AALw2AAB0JwAAECAAACYAAAAIAAAA//////////8="/>
              </a:ext>
            </a:extLst>
          </p:cNvSpPr>
          <p:nvPr/>
        </p:nvSpPr>
        <p:spPr>
          <a:xfrm>
            <a:off x="5596890" y="5102860"/>
            <a:ext cx="3300730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getconfig ツール用 ファイルシェア FileSharePrefixUrl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zip/{filename}.zip   ... download zip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      ... list (url)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集計用   StorePrefixUrl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  ... latest list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 ... download =&gt; 集計用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store/{host}/{job}/{since} ... download =&gt; 集計用</a:t>
            </a:r>
          </a:p>
        </p:txBody>
      </p:sp>
      <p:sp>
        <p:nvSpPr>
          <p:cNvPr id="63" name="テキストボックス50"/>
          <p:cNvSpPr txBox="1">
            <a:extLst>
              <a:ext uri="smNativeData">
                <pr:smNativeData xmlns:pr="smNativeData" val="SMDATA_13_GUMT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XIgAA3RwAAEknAAB1HgAAECAAACYAAAAIAAAA//////////8="/>
              </a:ext>
            </a:extLst>
          </p:cNvSpPr>
          <p:nvPr/>
        </p:nvSpPr>
        <p:spPr>
          <a:xfrm>
            <a:off x="5663565" y="4692015"/>
            <a:ext cx="72263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extLst>
              <a:ext uri="smNativeData">
                <pr:smNativeData xmlns:pr="smNativeData" val="SMDATA_15_GUMT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AAAIQDAACeNwAAIh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571500"/>
            <a:ext cx="8900160" cy="4164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2020-05-24T02:42:14Z</dcterms:created>
  <dcterms:modified xsi:type="dcterms:W3CDTF">2021-01-28T23:04:57Z</dcterms:modified>
</cp:coreProperties>
</file>