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DEB-14F2-4D7A-8A2B-7C80E29C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32E7-8F0F-4296-963B-F98BE36B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7019-22BF-4192-A894-B9403994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74D6-A044-4D78-AB66-CAE0F97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C026-0A3B-44A9-8950-994B06E2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EE69-107C-497C-B510-BB4A87E6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6678-957C-40B6-9A61-2F8F280B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517AA-3475-41C5-B4D5-61DFCF59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F581-63CA-41A4-A435-E0616C2D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2D53-4FDC-4F72-AF3D-730759F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8DA2E-FB4F-4D46-8BF0-1910A8EF9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E7F25-0728-4E74-9769-5E298690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76BA-B804-4026-A40F-2AEF6967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27F1-BE8E-4997-B4FB-BA95F9E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5934-E971-456A-AC55-E50C1342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3EF-8B3C-4176-8400-FA10FBAA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C650-CDD7-4AA9-B0DB-63D9B77E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D72A-130D-4A60-8A5F-D0EB1B15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0DA3-2A55-475C-8420-A2E12DB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D441-2145-4C45-B573-32D5483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7F00-C2B5-47F4-87C6-DFCA5DE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CFE6-698B-4A39-ABD2-284DB2BA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23E2-CF4E-4BAB-B951-B3476AE7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BC91-5612-4B56-B01D-3E8A1B4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CD4E-7C52-468B-85B0-E5D4677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47D9-1004-46E9-A195-5E036D72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187D-208B-4786-AF91-BCFA4499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75DA-6C51-4644-98A4-6D812FE34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1752-2FF2-4256-B165-4B68D40F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C225-4152-4EF4-83A9-E8CEFC2A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CB2D-27C6-4859-9C61-7853E9D0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3340-A560-41E0-A1D0-475A14D7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B5480-8D55-4FB3-8750-E371E447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A460-9BB5-4338-844A-80F74932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709C-BD05-4FB0-871E-547643845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D432-A38C-4A1C-AA03-BFC03CE69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07C6-B499-413B-97E5-1A7CF396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98478-2DD8-4CDF-A759-80D097CD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0600-51FF-441A-B40F-BE8AB345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3C8-C165-460C-A401-969D15C6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98916-299C-4063-A377-7101A5AF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43273-8498-4A83-9F92-FF62C60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0610-F1DA-4192-8C72-02842027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9DDF-CBD1-4996-87F6-4B39C43B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8F20C-B3AF-4351-A52D-39A61BDE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41A89-D2C4-44F4-A7EC-88868C9C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7061-3AB7-4656-B983-FB6E60E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9307-824D-4F27-A00A-A20C8008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10750-B3C0-4152-8CAA-4199CCDF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A9B7-C2B5-4C36-B24E-27577FA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6E45-66CE-4FDA-BB0B-73DC65C2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6861-3399-4F36-9B2B-985B094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4FCF-7C88-49B0-A140-E0F05B04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1FFAB-D7FE-4AE9-B1E8-355712792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D213-8BC8-4F05-963D-3D4FF17B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5ACCF-EAB3-406D-945C-3D64820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5DCF-F5F3-45A2-A73A-D534FB5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07B6-9B2A-44BC-8733-DF230E5D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A9A23-F4B1-42C4-AFC3-882DA50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FA3-6445-4823-B65F-5CE7D354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DD91-EF16-43CB-B716-E160A0D05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72D1-AB64-4799-94E3-3BF5E494E3C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EDDC-36B0-4146-BA7F-91452FC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DC3C-2B97-42CC-9921-902381F24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F263-FB6C-4AE4-9590-3ED66024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704814B-7920-4BF4-B829-AF9C4A8A0160}"/>
              </a:ext>
            </a:extLst>
          </p:cNvPr>
          <p:cNvSpPr/>
          <p:nvPr/>
        </p:nvSpPr>
        <p:spPr>
          <a:xfrm>
            <a:off x="395380" y="3398551"/>
            <a:ext cx="1112108" cy="79907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59B87306-2897-4AED-BECB-653341D9127F}"/>
              </a:ext>
            </a:extLst>
          </p:cNvPr>
          <p:cNvSpPr/>
          <p:nvPr/>
        </p:nvSpPr>
        <p:spPr>
          <a:xfrm>
            <a:off x="9896732" y="3530357"/>
            <a:ext cx="1764444" cy="51898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Rejected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3545328-21D9-4499-B96F-BB0D6A380AFF}"/>
              </a:ext>
            </a:extLst>
          </p:cNvPr>
          <p:cNvSpPr/>
          <p:nvPr/>
        </p:nvSpPr>
        <p:spPr>
          <a:xfrm>
            <a:off x="2295268" y="1305697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Discuss on Forum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60B1458-0D32-4144-94B1-E7AEDCB6A834}"/>
              </a:ext>
            </a:extLst>
          </p:cNvPr>
          <p:cNvSpPr/>
          <p:nvPr/>
        </p:nvSpPr>
        <p:spPr>
          <a:xfrm>
            <a:off x="2295268" y="3373393"/>
            <a:ext cx="1668676" cy="8979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3D9FD2A-AA77-4DEE-A961-0CFB4DEFC6E6}"/>
              </a:ext>
            </a:extLst>
          </p:cNvPr>
          <p:cNvSpPr/>
          <p:nvPr/>
        </p:nvSpPr>
        <p:spPr>
          <a:xfrm>
            <a:off x="2295268" y="4786181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Create PEP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99665BCE-0CAB-4485-BAAD-5EC976B7765B}"/>
              </a:ext>
            </a:extLst>
          </p:cNvPr>
          <p:cNvSpPr/>
          <p:nvPr/>
        </p:nvSpPr>
        <p:spPr>
          <a:xfrm>
            <a:off x="2375512" y="2421923"/>
            <a:ext cx="1508189" cy="5198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884764D-A043-40C1-9BDB-DCD46ACC1A7D}"/>
              </a:ext>
            </a:extLst>
          </p:cNvPr>
          <p:cNvSpPr/>
          <p:nvPr/>
        </p:nvSpPr>
        <p:spPr>
          <a:xfrm>
            <a:off x="2295268" y="5684148"/>
            <a:ext cx="1668676" cy="8979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9591392A-0A7A-47EF-99E2-0F8D092AE4F1}"/>
              </a:ext>
            </a:extLst>
          </p:cNvPr>
          <p:cNvSpPr/>
          <p:nvPr/>
        </p:nvSpPr>
        <p:spPr>
          <a:xfrm>
            <a:off x="4831968" y="1373213"/>
            <a:ext cx="1508189" cy="5198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Provisional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8F92A19-86CF-43EB-A4B5-46EC15D92C21}"/>
              </a:ext>
            </a:extLst>
          </p:cNvPr>
          <p:cNvSpPr/>
          <p:nvPr/>
        </p:nvSpPr>
        <p:spPr>
          <a:xfrm>
            <a:off x="4751724" y="2354407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 Proposal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CF3882B-23E6-48C0-A8FE-9B8885618485}"/>
              </a:ext>
            </a:extLst>
          </p:cNvPr>
          <p:cNvSpPr/>
          <p:nvPr/>
        </p:nvSpPr>
        <p:spPr>
          <a:xfrm>
            <a:off x="4751724" y="3470633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PEP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5D750ADA-BCB3-4602-84D2-A4826BA152CF}"/>
              </a:ext>
            </a:extLst>
          </p:cNvPr>
          <p:cNvSpPr/>
          <p:nvPr/>
        </p:nvSpPr>
        <p:spPr>
          <a:xfrm>
            <a:off x="4751724" y="4586859"/>
            <a:ext cx="1668676" cy="8979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9E83257B-9325-43B5-B3D8-C06BC54D2FDF}"/>
              </a:ext>
            </a:extLst>
          </p:cNvPr>
          <p:cNvSpPr/>
          <p:nvPr/>
        </p:nvSpPr>
        <p:spPr>
          <a:xfrm>
            <a:off x="4599324" y="5946144"/>
            <a:ext cx="1973477" cy="5198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Implementable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AB68F00-A14F-432A-844D-B04614531C69}"/>
              </a:ext>
            </a:extLst>
          </p:cNvPr>
          <p:cNvSpPr/>
          <p:nvPr/>
        </p:nvSpPr>
        <p:spPr>
          <a:xfrm>
            <a:off x="7131905" y="1322173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 Proposal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2031A32-5EE9-4EDA-B68A-3CEFC6EA03C7}"/>
              </a:ext>
            </a:extLst>
          </p:cNvPr>
          <p:cNvSpPr/>
          <p:nvPr/>
        </p:nvSpPr>
        <p:spPr>
          <a:xfrm>
            <a:off x="7131905" y="2238611"/>
            <a:ext cx="1668676" cy="8979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EE94A3F-CB2F-435E-BACA-566D749C008C}"/>
              </a:ext>
            </a:extLst>
          </p:cNvPr>
          <p:cNvSpPr/>
          <p:nvPr/>
        </p:nvSpPr>
        <p:spPr>
          <a:xfrm>
            <a:off x="7131905" y="3476367"/>
            <a:ext cx="1668676" cy="6549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PEP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97388344-1787-4416-848D-A84BD75C2F65}"/>
              </a:ext>
            </a:extLst>
          </p:cNvPr>
          <p:cNvSpPr/>
          <p:nvPr/>
        </p:nvSpPr>
        <p:spPr>
          <a:xfrm>
            <a:off x="6979504" y="5951878"/>
            <a:ext cx="1973477" cy="5198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Implemented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CC6E9282-6A6E-49A6-BCB4-037A50427398}"/>
              </a:ext>
            </a:extLst>
          </p:cNvPr>
          <p:cNvSpPr/>
          <p:nvPr/>
        </p:nvSpPr>
        <p:spPr>
          <a:xfrm>
            <a:off x="7131905" y="4592592"/>
            <a:ext cx="1668676" cy="8979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E39CDAD-F5C4-444B-968A-8B01FA42DA7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V="1">
            <a:off x="1506561" y="1305697"/>
            <a:ext cx="1623045" cy="2492389"/>
          </a:xfrm>
          <a:prstGeom prst="bentConnector4">
            <a:avLst>
              <a:gd name="adj1" fmla="val 24269"/>
              <a:gd name="adj2" fmla="val 1091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5024BE-C89F-4618-AE39-4EF5FE1C16E5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2898947" y="2191263"/>
            <a:ext cx="4613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D5F50F4-6829-4EB6-A466-15B357BA289C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rot="5400000">
            <a:off x="2913810" y="3157596"/>
            <a:ext cx="43159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632D0F-9ABF-48F4-B7C6-1CCD35A8C5C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129606" y="4271360"/>
            <a:ext cx="0" cy="514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4AF116BC-10AF-464E-994D-A2D975A69BD7}"/>
              </a:ext>
            </a:extLst>
          </p:cNvPr>
          <p:cNvSpPr/>
          <p:nvPr/>
        </p:nvSpPr>
        <p:spPr>
          <a:xfrm>
            <a:off x="4223919" y="3789424"/>
            <a:ext cx="5076586" cy="6549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0 w 10000"/>
              <a:gd name="connsiteY3" fmla="*/ 1396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0 w 10000"/>
              <a:gd name="connsiteY3" fmla="*/ 1396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0 w 10000"/>
              <a:gd name="connsiteY3" fmla="*/ 1396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0 w 10000"/>
              <a:gd name="connsiteY3" fmla="*/ 1396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50 w 10000"/>
              <a:gd name="connsiteY3" fmla="*/ 1396 h 10000"/>
              <a:gd name="connsiteX0" fmla="*/ 10018 w 10018"/>
              <a:gd name="connsiteY0" fmla="*/ 0 h 10000"/>
              <a:gd name="connsiteX1" fmla="*/ 10018 w 10018"/>
              <a:gd name="connsiteY1" fmla="*/ 10000 h 10000"/>
              <a:gd name="connsiteX2" fmla="*/ 18 w 10018"/>
              <a:gd name="connsiteY2" fmla="*/ 10000 h 10000"/>
              <a:gd name="connsiteX3" fmla="*/ 3 w 10018"/>
              <a:gd name="connsiteY3" fmla="*/ 893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34 w 10000"/>
              <a:gd name="connsiteY3" fmla="*/ 1019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34 w 10000"/>
              <a:gd name="connsiteY3" fmla="*/ 1019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 w 10000"/>
              <a:gd name="connsiteY3" fmla="*/ 1019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18 w 10000"/>
              <a:gd name="connsiteY3" fmla="*/ 1019 h 10000"/>
              <a:gd name="connsiteX0" fmla="*/ 10003 w 10003"/>
              <a:gd name="connsiteY0" fmla="*/ 0 h 10000"/>
              <a:gd name="connsiteX1" fmla="*/ 10003 w 10003"/>
              <a:gd name="connsiteY1" fmla="*/ 10000 h 10000"/>
              <a:gd name="connsiteX2" fmla="*/ 3 w 10003"/>
              <a:gd name="connsiteY2" fmla="*/ 10000 h 10000"/>
              <a:gd name="connsiteX3" fmla="*/ 5 w 10003"/>
              <a:gd name="connsiteY3" fmla="*/ 51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3" h="10000">
                <a:moveTo>
                  <a:pt x="10003" y="0"/>
                </a:moveTo>
                <a:lnTo>
                  <a:pt x="10003" y="10000"/>
                </a:lnTo>
                <a:lnTo>
                  <a:pt x="3" y="10000"/>
                </a:lnTo>
                <a:cubicBezTo>
                  <a:pt x="20" y="7132"/>
                  <a:pt x="-12" y="868"/>
                  <a:pt x="5" y="516"/>
                </a:cubicBezTo>
              </a:path>
            </a:pathLst>
          </a:cu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9D3A651-B35A-4537-B9DA-F3A5A27C84ED}"/>
              </a:ext>
            </a:extLst>
          </p:cNvPr>
          <p:cNvCxnSpPr>
            <a:cxnSpLocks/>
            <a:stCxn id="90" idx="0"/>
            <a:endCxn id="8" idx="1"/>
          </p:cNvCxnSpPr>
          <p:nvPr/>
        </p:nvCxnSpPr>
        <p:spPr>
          <a:xfrm>
            <a:off x="9300505" y="3789424"/>
            <a:ext cx="596227" cy="42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ACC3B-0026-402A-8F42-C2D3D10DD9FF}"/>
              </a:ext>
            </a:extLst>
          </p:cNvPr>
          <p:cNvCxnSpPr>
            <a:stCxn id="7" idx="3"/>
            <a:endCxn id="90" idx="3"/>
          </p:cNvCxnSpPr>
          <p:nvPr/>
        </p:nvCxnSpPr>
        <p:spPr>
          <a:xfrm>
            <a:off x="3963944" y="3822377"/>
            <a:ext cx="262513" cy="84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CE4555B-75F6-4BBA-82D9-E549CA2D7AB3}"/>
              </a:ext>
            </a:extLst>
          </p:cNvPr>
          <p:cNvCxnSpPr>
            <a:cxnSpLocks/>
            <a:stCxn id="19" idx="3"/>
            <a:endCxn id="90" idx="2"/>
          </p:cNvCxnSpPr>
          <p:nvPr/>
        </p:nvCxnSpPr>
        <p:spPr>
          <a:xfrm flipV="1">
            <a:off x="3963944" y="4444332"/>
            <a:ext cx="261498" cy="1688800"/>
          </a:xfrm>
          <a:prstGeom prst="bentConnector3">
            <a:avLst>
              <a:gd name="adj1" fmla="val 9942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D584D8B-35A0-4CE5-BE3A-37D346979B5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420400" y="4452750"/>
            <a:ext cx="559104" cy="58309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74DABB0-A084-4655-AB9E-076382BBD794}"/>
              </a:ext>
            </a:extLst>
          </p:cNvPr>
          <p:cNvCxnSpPr>
            <a:cxnSpLocks/>
            <a:stCxn id="41" idx="3"/>
            <a:endCxn id="90" idx="1"/>
          </p:cNvCxnSpPr>
          <p:nvPr/>
        </p:nvCxnSpPr>
        <p:spPr>
          <a:xfrm flipV="1">
            <a:off x="8800581" y="4444332"/>
            <a:ext cx="499924" cy="597244"/>
          </a:xfrm>
          <a:prstGeom prst="bentConnector3">
            <a:avLst>
              <a:gd name="adj1" fmla="val 101236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08E7E83-D4F4-4BAC-BDE0-9B6277C0017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3129606" y="5441089"/>
            <a:ext cx="0" cy="243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DD01842-2370-4D02-92DA-3C3D622CC29B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 flipH="1">
            <a:off x="5586062" y="1893089"/>
            <a:ext cx="1" cy="46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69B714D-7754-44B4-9B5C-C6EA4D8C939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5586062" y="3009315"/>
            <a:ext cx="0" cy="46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23D342-3D86-42A1-9ADF-B3109236D8B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586062" y="4125541"/>
            <a:ext cx="0" cy="46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C7358D8-6175-4261-B8F9-C66152594409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>
            <a:off x="5586062" y="5484826"/>
            <a:ext cx="1" cy="46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517C35F-62EB-4F9B-92ED-DCACCB591065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7966243" y="1977081"/>
            <a:ext cx="0" cy="261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7037B6F-21B2-4C09-8554-7DE072C0CB9D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966243" y="3136578"/>
            <a:ext cx="0" cy="339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C4C636A-3529-4EAD-A884-812C848F0534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7966243" y="4131275"/>
            <a:ext cx="0" cy="461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F9CF890-BB3F-48E7-8752-FF2BBDA716F8}"/>
              </a:ext>
            </a:extLst>
          </p:cNvPr>
          <p:cNvCxnSpPr>
            <a:cxnSpLocks/>
            <a:stCxn id="41" idx="2"/>
            <a:endCxn id="39" idx="1"/>
          </p:cNvCxnSpPr>
          <p:nvPr/>
        </p:nvCxnSpPr>
        <p:spPr>
          <a:xfrm>
            <a:off x="7966243" y="5490559"/>
            <a:ext cx="0" cy="461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CCBD192-4949-455B-BD08-2C53E72F656B}"/>
              </a:ext>
            </a:extLst>
          </p:cNvPr>
          <p:cNvCxnSpPr>
            <a:stCxn id="19" idx="2"/>
            <a:endCxn id="17" idx="1"/>
          </p:cNvCxnSpPr>
          <p:nvPr/>
        </p:nvCxnSpPr>
        <p:spPr>
          <a:xfrm rot="5400000" flipH="1" flipV="1">
            <a:off x="1753383" y="2749435"/>
            <a:ext cx="5208902" cy="2456457"/>
          </a:xfrm>
          <a:prstGeom prst="bentConnector5">
            <a:avLst>
              <a:gd name="adj1" fmla="val -4389"/>
              <a:gd name="adj2" fmla="val 51633"/>
              <a:gd name="adj3" fmla="val 1043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319A32-1D71-459E-8363-FC3C24F67817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rot="5400000" flipH="1" flipV="1">
            <a:off x="4204229" y="2704007"/>
            <a:ext cx="5143847" cy="2380180"/>
          </a:xfrm>
          <a:prstGeom prst="bentConnector5">
            <a:avLst>
              <a:gd name="adj1" fmla="val -4444"/>
              <a:gd name="adj2" fmla="val 48356"/>
              <a:gd name="adj3" fmla="val 104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9977E8-1D07-4AA5-B13D-44D0A1C9349C}"/>
              </a:ext>
            </a:extLst>
          </p:cNvPr>
          <p:cNvSpPr/>
          <p:nvPr/>
        </p:nvSpPr>
        <p:spPr>
          <a:xfrm>
            <a:off x="728716" y="860854"/>
            <a:ext cx="1652016" cy="64409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4"/>
              <a:gd name="connsiteX1" fmla="*/ 10000 w 10000"/>
              <a:gd name="connsiteY1" fmla="*/ 0 h 10024"/>
              <a:gd name="connsiteX2" fmla="*/ 10000 w 10000"/>
              <a:gd name="connsiteY2" fmla="*/ 10000 h 10024"/>
              <a:gd name="connsiteX3" fmla="*/ 8442 w 10000"/>
              <a:gd name="connsiteY3" fmla="*/ 10024 h 10024"/>
              <a:gd name="connsiteX4" fmla="*/ 0 w 10000"/>
              <a:gd name="connsiteY4" fmla="*/ 10000 h 10024"/>
              <a:gd name="connsiteX5" fmla="*/ 0 w 10000"/>
              <a:gd name="connsiteY5" fmla="*/ 0 h 10024"/>
              <a:gd name="connsiteX0" fmla="*/ 0 w 10000"/>
              <a:gd name="connsiteY0" fmla="*/ 0 h 10024"/>
              <a:gd name="connsiteX1" fmla="*/ 10000 w 10000"/>
              <a:gd name="connsiteY1" fmla="*/ 0 h 10024"/>
              <a:gd name="connsiteX2" fmla="*/ 10000 w 10000"/>
              <a:gd name="connsiteY2" fmla="*/ 10000 h 10024"/>
              <a:gd name="connsiteX3" fmla="*/ 8442 w 10000"/>
              <a:gd name="connsiteY3" fmla="*/ 10024 h 10024"/>
              <a:gd name="connsiteX4" fmla="*/ 1707 w 10000"/>
              <a:gd name="connsiteY4" fmla="*/ 9950 h 10024"/>
              <a:gd name="connsiteX5" fmla="*/ 0 w 10000"/>
              <a:gd name="connsiteY5" fmla="*/ 10000 h 10024"/>
              <a:gd name="connsiteX6" fmla="*/ 0 w 10000"/>
              <a:gd name="connsiteY6" fmla="*/ 0 h 10024"/>
              <a:gd name="connsiteX0" fmla="*/ 0 w 10000"/>
              <a:gd name="connsiteY0" fmla="*/ 0 h 10024"/>
              <a:gd name="connsiteX1" fmla="*/ 10000 w 10000"/>
              <a:gd name="connsiteY1" fmla="*/ 0 h 10024"/>
              <a:gd name="connsiteX2" fmla="*/ 9974 w 10000"/>
              <a:gd name="connsiteY2" fmla="*/ 4984 h 10024"/>
              <a:gd name="connsiteX3" fmla="*/ 10000 w 10000"/>
              <a:gd name="connsiteY3" fmla="*/ 10000 h 10024"/>
              <a:gd name="connsiteX4" fmla="*/ 8442 w 10000"/>
              <a:gd name="connsiteY4" fmla="*/ 10024 h 10024"/>
              <a:gd name="connsiteX5" fmla="*/ 1707 w 10000"/>
              <a:gd name="connsiteY5" fmla="*/ 9950 h 10024"/>
              <a:gd name="connsiteX6" fmla="*/ 0 w 10000"/>
              <a:gd name="connsiteY6" fmla="*/ 10000 h 10024"/>
              <a:gd name="connsiteX7" fmla="*/ 0 w 10000"/>
              <a:gd name="connsiteY7" fmla="*/ 0 h 10024"/>
              <a:gd name="connsiteX0" fmla="*/ 56 w 10056"/>
              <a:gd name="connsiteY0" fmla="*/ 0 h 10024"/>
              <a:gd name="connsiteX1" fmla="*/ 10056 w 10056"/>
              <a:gd name="connsiteY1" fmla="*/ 0 h 10024"/>
              <a:gd name="connsiteX2" fmla="*/ 10030 w 10056"/>
              <a:gd name="connsiteY2" fmla="*/ 4984 h 10024"/>
              <a:gd name="connsiteX3" fmla="*/ 10056 w 10056"/>
              <a:gd name="connsiteY3" fmla="*/ 10000 h 10024"/>
              <a:gd name="connsiteX4" fmla="*/ 8498 w 10056"/>
              <a:gd name="connsiteY4" fmla="*/ 10024 h 10024"/>
              <a:gd name="connsiteX5" fmla="*/ 1763 w 10056"/>
              <a:gd name="connsiteY5" fmla="*/ 9950 h 10024"/>
              <a:gd name="connsiteX6" fmla="*/ 56 w 10056"/>
              <a:gd name="connsiteY6" fmla="*/ 10000 h 10024"/>
              <a:gd name="connsiteX7" fmla="*/ 0 w 10056"/>
              <a:gd name="connsiteY7" fmla="*/ 4836 h 10024"/>
              <a:gd name="connsiteX8" fmla="*/ 56 w 10056"/>
              <a:gd name="connsiteY8" fmla="*/ 0 h 10024"/>
              <a:gd name="connsiteX0" fmla="*/ 27 w 10027"/>
              <a:gd name="connsiteY0" fmla="*/ 0 h 10024"/>
              <a:gd name="connsiteX1" fmla="*/ 10027 w 10027"/>
              <a:gd name="connsiteY1" fmla="*/ 0 h 10024"/>
              <a:gd name="connsiteX2" fmla="*/ 10001 w 10027"/>
              <a:gd name="connsiteY2" fmla="*/ 4984 h 10024"/>
              <a:gd name="connsiteX3" fmla="*/ 10027 w 10027"/>
              <a:gd name="connsiteY3" fmla="*/ 10000 h 10024"/>
              <a:gd name="connsiteX4" fmla="*/ 8469 w 10027"/>
              <a:gd name="connsiteY4" fmla="*/ 10024 h 10024"/>
              <a:gd name="connsiteX5" fmla="*/ 1734 w 10027"/>
              <a:gd name="connsiteY5" fmla="*/ 9950 h 10024"/>
              <a:gd name="connsiteX6" fmla="*/ 27 w 10027"/>
              <a:gd name="connsiteY6" fmla="*/ 10000 h 10024"/>
              <a:gd name="connsiteX7" fmla="*/ 0 w 10027"/>
              <a:gd name="connsiteY7" fmla="*/ 4836 h 10024"/>
              <a:gd name="connsiteX8" fmla="*/ 27 w 10027"/>
              <a:gd name="connsiteY8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7" h="10024">
                <a:moveTo>
                  <a:pt x="27" y="0"/>
                </a:moveTo>
                <a:lnTo>
                  <a:pt x="10027" y="0"/>
                </a:lnTo>
                <a:cubicBezTo>
                  <a:pt x="10018" y="1661"/>
                  <a:pt x="10010" y="3323"/>
                  <a:pt x="10001" y="4984"/>
                </a:cubicBezTo>
                <a:cubicBezTo>
                  <a:pt x="10010" y="6656"/>
                  <a:pt x="10018" y="8328"/>
                  <a:pt x="10027" y="10000"/>
                </a:cubicBezTo>
                <a:lnTo>
                  <a:pt x="8469" y="10024"/>
                </a:lnTo>
                <a:lnTo>
                  <a:pt x="1734" y="9950"/>
                </a:lnTo>
                <a:lnTo>
                  <a:pt x="27" y="10000"/>
                </a:lnTo>
                <a:cubicBezTo>
                  <a:pt x="8" y="8279"/>
                  <a:pt x="19" y="6557"/>
                  <a:pt x="0" y="4836"/>
                </a:cubicBezTo>
                <a:cubicBezTo>
                  <a:pt x="19" y="3224"/>
                  <a:pt x="8" y="1612"/>
                  <a:pt x="2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BD87635-08E9-4BF5-A023-8CAADBB15684}"/>
              </a:ext>
            </a:extLst>
          </p:cNvPr>
          <p:cNvSpPr/>
          <p:nvPr/>
        </p:nvSpPr>
        <p:spPr>
          <a:xfrm>
            <a:off x="2768571" y="860854"/>
            <a:ext cx="1657783" cy="64409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4"/>
              <a:gd name="connsiteX1" fmla="*/ 10000 w 10000"/>
              <a:gd name="connsiteY1" fmla="*/ 0 h 10024"/>
              <a:gd name="connsiteX2" fmla="*/ 10000 w 10000"/>
              <a:gd name="connsiteY2" fmla="*/ 10000 h 10024"/>
              <a:gd name="connsiteX3" fmla="*/ 7610 w 10000"/>
              <a:gd name="connsiteY3" fmla="*/ 10024 h 10024"/>
              <a:gd name="connsiteX4" fmla="*/ 0 w 10000"/>
              <a:gd name="connsiteY4" fmla="*/ 10000 h 10024"/>
              <a:gd name="connsiteX5" fmla="*/ 0 w 10000"/>
              <a:gd name="connsiteY5" fmla="*/ 0 h 10024"/>
              <a:gd name="connsiteX0" fmla="*/ 59 w 10059"/>
              <a:gd name="connsiteY0" fmla="*/ 0 h 10024"/>
              <a:gd name="connsiteX1" fmla="*/ 10059 w 10059"/>
              <a:gd name="connsiteY1" fmla="*/ 0 h 10024"/>
              <a:gd name="connsiteX2" fmla="*/ 10059 w 10059"/>
              <a:gd name="connsiteY2" fmla="*/ 10000 h 10024"/>
              <a:gd name="connsiteX3" fmla="*/ 7669 w 10059"/>
              <a:gd name="connsiteY3" fmla="*/ 10024 h 10024"/>
              <a:gd name="connsiteX4" fmla="*/ 59 w 10059"/>
              <a:gd name="connsiteY4" fmla="*/ 10000 h 10024"/>
              <a:gd name="connsiteX5" fmla="*/ 0 w 10059"/>
              <a:gd name="connsiteY5" fmla="*/ 5280 h 10024"/>
              <a:gd name="connsiteX6" fmla="*/ 59 w 10059"/>
              <a:gd name="connsiteY6" fmla="*/ 0 h 10024"/>
              <a:gd name="connsiteX0" fmla="*/ 59 w 10059"/>
              <a:gd name="connsiteY0" fmla="*/ 0 h 10024"/>
              <a:gd name="connsiteX1" fmla="*/ 10059 w 10059"/>
              <a:gd name="connsiteY1" fmla="*/ 0 h 10024"/>
              <a:gd name="connsiteX2" fmla="*/ 10059 w 10059"/>
              <a:gd name="connsiteY2" fmla="*/ 10000 h 10024"/>
              <a:gd name="connsiteX3" fmla="*/ 7669 w 10059"/>
              <a:gd name="connsiteY3" fmla="*/ 10024 h 10024"/>
              <a:gd name="connsiteX4" fmla="*/ 4894 w 10059"/>
              <a:gd name="connsiteY4" fmla="*/ 10024 h 10024"/>
              <a:gd name="connsiteX5" fmla="*/ 59 w 10059"/>
              <a:gd name="connsiteY5" fmla="*/ 10000 h 10024"/>
              <a:gd name="connsiteX6" fmla="*/ 0 w 10059"/>
              <a:gd name="connsiteY6" fmla="*/ 5280 h 10024"/>
              <a:gd name="connsiteX7" fmla="*/ 59 w 10059"/>
              <a:gd name="connsiteY7" fmla="*/ 0 h 10024"/>
              <a:gd name="connsiteX0" fmla="*/ 59 w 10098"/>
              <a:gd name="connsiteY0" fmla="*/ 0 h 10024"/>
              <a:gd name="connsiteX1" fmla="*/ 10059 w 10098"/>
              <a:gd name="connsiteY1" fmla="*/ 0 h 10024"/>
              <a:gd name="connsiteX2" fmla="*/ 10098 w 10098"/>
              <a:gd name="connsiteY2" fmla="*/ 4984 h 10024"/>
              <a:gd name="connsiteX3" fmla="*/ 10059 w 10098"/>
              <a:gd name="connsiteY3" fmla="*/ 10000 h 10024"/>
              <a:gd name="connsiteX4" fmla="*/ 7669 w 10098"/>
              <a:gd name="connsiteY4" fmla="*/ 10024 h 10024"/>
              <a:gd name="connsiteX5" fmla="*/ 4894 w 10098"/>
              <a:gd name="connsiteY5" fmla="*/ 10024 h 10024"/>
              <a:gd name="connsiteX6" fmla="*/ 59 w 10098"/>
              <a:gd name="connsiteY6" fmla="*/ 10000 h 10024"/>
              <a:gd name="connsiteX7" fmla="*/ 0 w 10098"/>
              <a:gd name="connsiteY7" fmla="*/ 5280 h 10024"/>
              <a:gd name="connsiteX8" fmla="*/ 59 w 10098"/>
              <a:gd name="connsiteY8" fmla="*/ 0 h 10024"/>
              <a:gd name="connsiteX0" fmla="*/ 59 w 10098"/>
              <a:gd name="connsiteY0" fmla="*/ 0 h 10024"/>
              <a:gd name="connsiteX1" fmla="*/ 10059 w 10098"/>
              <a:gd name="connsiteY1" fmla="*/ 0 h 10024"/>
              <a:gd name="connsiteX2" fmla="*/ 10098 w 10098"/>
              <a:gd name="connsiteY2" fmla="*/ 4984 h 10024"/>
              <a:gd name="connsiteX3" fmla="*/ 10059 w 10098"/>
              <a:gd name="connsiteY3" fmla="*/ 10000 h 10024"/>
              <a:gd name="connsiteX4" fmla="*/ 7669 w 10098"/>
              <a:gd name="connsiteY4" fmla="*/ 10024 h 10024"/>
              <a:gd name="connsiteX5" fmla="*/ 4894 w 10098"/>
              <a:gd name="connsiteY5" fmla="*/ 10024 h 10024"/>
              <a:gd name="connsiteX6" fmla="*/ 59 w 10098"/>
              <a:gd name="connsiteY6" fmla="*/ 10000 h 10024"/>
              <a:gd name="connsiteX7" fmla="*/ 0 w 10098"/>
              <a:gd name="connsiteY7" fmla="*/ 5082 h 10024"/>
              <a:gd name="connsiteX8" fmla="*/ 59 w 10098"/>
              <a:gd name="connsiteY8" fmla="*/ 0 h 10024"/>
              <a:gd name="connsiteX0" fmla="*/ 59 w 10098"/>
              <a:gd name="connsiteY0" fmla="*/ 0 h 10024"/>
              <a:gd name="connsiteX1" fmla="*/ 10059 w 10098"/>
              <a:gd name="connsiteY1" fmla="*/ 0 h 10024"/>
              <a:gd name="connsiteX2" fmla="*/ 10098 w 10098"/>
              <a:gd name="connsiteY2" fmla="*/ 4984 h 10024"/>
              <a:gd name="connsiteX3" fmla="*/ 10059 w 10098"/>
              <a:gd name="connsiteY3" fmla="*/ 10000 h 10024"/>
              <a:gd name="connsiteX4" fmla="*/ 7669 w 10098"/>
              <a:gd name="connsiteY4" fmla="*/ 10024 h 10024"/>
              <a:gd name="connsiteX5" fmla="*/ 4894 w 10098"/>
              <a:gd name="connsiteY5" fmla="*/ 10024 h 10024"/>
              <a:gd name="connsiteX6" fmla="*/ 59 w 10098"/>
              <a:gd name="connsiteY6" fmla="*/ 10000 h 10024"/>
              <a:gd name="connsiteX7" fmla="*/ 0 w 10098"/>
              <a:gd name="connsiteY7" fmla="*/ 4983 h 10024"/>
              <a:gd name="connsiteX8" fmla="*/ 59 w 10098"/>
              <a:gd name="connsiteY8" fmla="*/ 0 h 10024"/>
              <a:gd name="connsiteX0" fmla="*/ 59 w 10060"/>
              <a:gd name="connsiteY0" fmla="*/ 0 h 10024"/>
              <a:gd name="connsiteX1" fmla="*/ 10059 w 10060"/>
              <a:gd name="connsiteY1" fmla="*/ 0 h 10024"/>
              <a:gd name="connsiteX2" fmla="*/ 10021 w 10060"/>
              <a:gd name="connsiteY2" fmla="*/ 4885 h 10024"/>
              <a:gd name="connsiteX3" fmla="*/ 10059 w 10060"/>
              <a:gd name="connsiteY3" fmla="*/ 10000 h 10024"/>
              <a:gd name="connsiteX4" fmla="*/ 7669 w 10060"/>
              <a:gd name="connsiteY4" fmla="*/ 10024 h 10024"/>
              <a:gd name="connsiteX5" fmla="*/ 4894 w 10060"/>
              <a:gd name="connsiteY5" fmla="*/ 10024 h 10024"/>
              <a:gd name="connsiteX6" fmla="*/ 59 w 10060"/>
              <a:gd name="connsiteY6" fmla="*/ 10000 h 10024"/>
              <a:gd name="connsiteX7" fmla="*/ 0 w 10060"/>
              <a:gd name="connsiteY7" fmla="*/ 4983 h 10024"/>
              <a:gd name="connsiteX8" fmla="*/ 59 w 10060"/>
              <a:gd name="connsiteY8" fmla="*/ 0 h 10024"/>
              <a:gd name="connsiteX0" fmla="*/ 59 w 10063"/>
              <a:gd name="connsiteY0" fmla="*/ 0 h 10024"/>
              <a:gd name="connsiteX1" fmla="*/ 10059 w 10063"/>
              <a:gd name="connsiteY1" fmla="*/ 0 h 10024"/>
              <a:gd name="connsiteX2" fmla="*/ 10060 w 10063"/>
              <a:gd name="connsiteY2" fmla="*/ 4885 h 10024"/>
              <a:gd name="connsiteX3" fmla="*/ 10059 w 10063"/>
              <a:gd name="connsiteY3" fmla="*/ 10000 h 10024"/>
              <a:gd name="connsiteX4" fmla="*/ 7669 w 10063"/>
              <a:gd name="connsiteY4" fmla="*/ 10024 h 10024"/>
              <a:gd name="connsiteX5" fmla="*/ 4894 w 10063"/>
              <a:gd name="connsiteY5" fmla="*/ 10024 h 10024"/>
              <a:gd name="connsiteX6" fmla="*/ 59 w 10063"/>
              <a:gd name="connsiteY6" fmla="*/ 10000 h 10024"/>
              <a:gd name="connsiteX7" fmla="*/ 0 w 10063"/>
              <a:gd name="connsiteY7" fmla="*/ 4983 h 10024"/>
              <a:gd name="connsiteX8" fmla="*/ 59 w 10063"/>
              <a:gd name="connsiteY8" fmla="*/ 0 h 10024"/>
              <a:gd name="connsiteX0" fmla="*/ 5 w 10009"/>
              <a:gd name="connsiteY0" fmla="*/ 0 h 10024"/>
              <a:gd name="connsiteX1" fmla="*/ 10005 w 10009"/>
              <a:gd name="connsiteY1" fmla="*/ 0 h 10024"/>
              <a:gd name="connsiteX2" fmla="*/ 10006 w 10009"/>
              <a:gd name="connsiteY2" fmla="*/ 4885 h 10024"/>
              <a:gd name="connsiteX3" fmla="*/ 10005 w 10009"/>
              <a:gd name="connsiteY3" fmla="*/ 10000 h 10024"/>
              <a:gd name="connsiteX4" fmla="*/ 7615 w 10009"/>
              <a:gd name="connsiteY4" fmla="*/ 10024 h 10024"/>
              <a:gd name="connsiteX5" fmla="*/ 4840 w 10009"/>
              <a:gd name="connsiteY5" fmla="*/ 10024 h 10024"/>
              <a:gd name="connsiteX6" fmla="*/ 5 w 10009"/>
              <a:gd name="connsiteY6" fmla="*/ 10000 h 10024"/>
              <a:gd name="connsiteX7" fmla="*/ 23 w 10009"/>
              <a:gd name="connsiteY7" fmla="*/ 4983 h 10024"/>
              <a:gd name="connsiteX8" fmla="*/ 5 w 10009"/>
              <a:gd name="connsiteY8" fmla="*/ 0 h 10024"/>
              <a:gd name="connsiteX0" fmla="*/ 21 w 10025"/>
              <a:gd name="connsiteY0" fmla="*/ 0 h 10024"/>
              <a:gd name="connsiteX1" fmla="*/ 10021 w 10025"/>
              <a:gd name="connsiteY1" fmla="*/ 0 h 10024"/>
              <a:gd name="connsiteX2" fmla="*/ 10022 w 10025"/>
              <a:gd name="connsiteY2" fmla="*/ 4885 h 10024"/>
              <a:gd name="connsiteX3" fmla="*/ 10021 w 10025"/>
              <a:gd name="connsiteY3" fmla="*/ 10000 h 10024"/>
              <a:gd name="connsiteX4" fmla="*/ 7631 w 10025"/>
              <a:gd name="connsiteY4" fmla="*/ 10024 h 10024"/>
              <a:gd name="connsiteX5" fmla="*/ 4856 w 10025"/>
              <a:gd name="connsiteY5" fmla="*/ 10024 h 10024"/>
              <a:gd name="connsiteX6" fmla="*/ 21 w 10025"/>
              <a:gd name="connsiteY6" fmla="*/ 10000 h 10024"/>
              <a:gd name="connsiteX7" fmla="*/ 0 w 10025"/>
              <a:gd name="connsiteY7" fmla="*/ 4983 h 10024"/>
              <a:gd name="connsiteX8" fmla="*/ 21 w 10025"/>
              <a:gd name="connsiteY8" fmla="*/ 0 h 10024"/>
              <a:gd name="connsiteX0" fmla="*/ 21 w 10025"/>
              <a:gd name="connsiteY0" fmla="*/ 0 h 10024"/>
              <a:gd name="connsiteX1" fmla="*/ 10021 w 10025"/>
              <a:gd name="connsiteY1" fmla="*/ 0 h 10024"/>
              <a:gd name="connsiteX2" fmla="*/ 10022 w 10025"/>
              <a:gd name="connsiteY2" fmla="*/ 5280 h 10024"/>
              <a:gd name="connsiteX3" fmla="*/ 10021 w 10025"/>
              <a:gd name="connsiteY3" fmla="*/ 10000 h 10024"/>
              <a:gd name="connsiteX4" fmla="*/ 7631 w 10025"/>
              <a:gd name="connsiteY4" fmla="*/ 10024 h 10024"/>
              <a:gd name="connsiteX5" fmla="*/ 4856 w 10025"/>
              <a:gd name="connsiteY5" fmla="*/ 10024 h 10024"/>
              <a:gd name="connsiteX6" fmla="*/ 21 w 10025"/>
              <a:gd name="connsiteY6" fmla="*/ 10000 h 10024"/>
              <a:gd name="connsiteX7" fmla="*/ 0 w 10025"/>
              <a:gd name="connsiteY7" fmla="*/ 4983 h 10024"/>
              <a:gd name="connsiteX8" fmla="*/ 21 w 10025"/>
              <a:gd name="connsiteY8" fmla="*/ 0 h 10024"/>
              <a:gd name="connsiteX0" fmla="*/ 21 w 10062"/>
              <a:gd name="connsiteY0" fmla="*/ 0 h 10024"/>
              <a:gd name="connsiteX1" fmla="*/ 10021 w 10062"/>
              <a:gd name="connsiteY1" fmla="*/ 0 h 10024"/>
              <a:gd name="connsiteX2" fmla="*/ 10061 w 10062"/>
              <a:gd name="connsiteY2" fmla="*/ 4984 h 10024"/>
              <a:gd name="connsiteX3" fmla="*/ 10021 w 10062"/>
              <a:gd name="connsiteY3" fmla="*/ 10000 h 10024"/>
              <a:gd name="connsiteX4" fmla="*/ 7631 w 10062"/>
              <a:gd name="connsiteY4" fmla="*/ 10024 h 10024"/>
              <a:gd name="connsiteX5" fmla="*/ 4856 w 10062"/>
              <a:gd name="connsiteY5" fmla="*/ 10024 h 10024"/>
              <a:gd name="connsiteX6" fmla="*/ 21 w 10062"/>
              <a:gd name="connsiteY6" fmla="*/ 10000 h 10024"/>
              <a:gd name="connsiteX7" fmla="*/ 0 w 10062"/>
              <a:gd name="connsiteY7" fmla="*/ 4983 h 10024"/>
              <a:gd name="connsiteX8" fmla="*/ 21 w 10062"/>
              <a:gd name="connsiteY8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2" h="10024">
                <a:moveTo>
                  <a:pt x="21" y="0"/>
                </a:moveTo>
                <a:lnTo>
                  <a:pt x="10021" y="0"/>
                </a:lnTo>
                <a:cubicBezTo>
                  <a:pt x="10034" y="1661"/>
                  <a:pt x="10048" y="3323"/>
                  <a:pt x="10061" y="4984"/>
                </a:cubicBezTo>
                <a:cubicBezTo>
                  <a:pt x="10074" y="6689"/>
                  <a:pt x="10008" y="8295"/>
                  <a:pt x="10021" y="10000"/>
                </a:cubicBezTo>
                <a:lnTo>
                  <a:pt x="7631" y="10024"/>
                </a:lnTo>
                <a:lnTo>
                  <a:pt x="4856" y="10024"/>
                </a:lnTo>
                <a:lnTo>
                  <a:pt x="21" y="10000"/>
                </a:lnTo>
                <a:cubicBezTo>
                  <a:pt x="1" y="8427"/>
                  <a:pt x="20" y="6556"/>
                  <a:pt x="0" y="4983"/>
                </a:cubicBezTo>
                <a:cubicBezTo>
                  <a:pt x="20" y="3223"/>
                  <a:pt x="1" y="1760"/>
                  <a:pt x="2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Provisional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968CB00-6987-42EC-B488-E4F6DFBBCB74}"/>
              </a:ext>
            </a:extLst>
          </p:cNvPr>
          <p:cNvSpPr/>
          <p:nvPr/>
        </p:nvSpPr>
        <p:spPr>
          <a:xfrm>
            <a:off x="4810900" y="860854"/>
            <a:ext cx="1647568" cy="642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Implementable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D6BB42F-8718-413B-A355-0243DE982E71}"/>
              </a:ext>
            </a:extLst>
          </p:cNvPr>
          <p:cNvSpPr/>
          <p:nvPr/>
        </p:nvSpPr>
        <p:spPr>
          <a:xfrm>
            <a:off x="6849768" y="860853"/>
            <a:ext cx="1647568" cy="64255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Implemented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97103B2-F4C4-4A83-842E-B046467AA0A2}"/>
              </a:ext>
            </a:extLst>
          </p:cNvPr>
          <p:cNvSpPr/>
          <p:nvPr/>
        </p:nvSpPr>
        <p:spPr>
          <a:xfrm>
            <a:off x="422014" y="3900615"/>
            <a:ext cx="1647568" cy="642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Deferred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B289809-AFCE-4B65-B785-3A751AD2B051}"/>
              </a:ext>
            </a:extLst>
          </p:cNvPr>
          <p:cNvSpPr/>
          <p:nvPr/>
        </p:nvSpPr>
        <p:spPr>
          <a:xfrm>
            <a:off x="5225241" y="3046712"/>
            <a:ext cx="1647568" cy="6435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320 h 10320"/>
              <a:gd name="connsiteX1" fmla="*/ 2400 w 10000"/>
              <a:gd name="connsiteY1" fmla="*/ 0 h 10320"/>
              <a:gd name="connsiteX2" fmla="*/ 10000 w 10000"/>
              <a:gd name="connsiteY2" fmla="*/ 320 h 10320"/>
              <a:gd name="connsiteX3" fmla="*/ 10000 w 10000"/>
              <a:gd name="connsiteY3" fmla="*/ 10320 h 10320"/>
              <a:gd name="connsiteX4" fmla="*/ 0 w 10000"/>
              <a:gd name="connsiteY4" fmla="*/ 10320 h 10320"/>
              <a:gd name="connsiteX5" fmla="*/ 0 w 10000"/>
              <a:gd name="connsiteY5" fmla="*/ 320 h 10320"/>
              <a:gd name="connsiteX0" fmla="*/ 0 w 10000"/>
              <a:gd name="connsiteY0" fmla="*/ 16 h 10016"/>
              <a:gd name="connsiteX1" fmla="*/ 2697 w 10000"/>
              <a:gd name="connsiteY1" fmla="*/ 0 h 10016"/>
              <a:gd name="connsiteX2" fmla="*/ 10000 w 10000"/>
              <a:gd name="connsiteY2" fmla="*/ 16 h 10016"/>
              <a:gd name="connsiteX3" fmla="*/ 10000 w 10000"/>
              <a:gd name="connsiteY3" fmla="*/ 10016 h 10016"/>
              <a:gd name="connsiteX4" fmla="*/ 0 w 10000"/>
              <a:gd name="connsiteY4" fmla="*/ 10016 h 10016"/>
              <a:gd name="connsiteX5" fmla="*/ 0 w 10000"/>
              <a:gd name="connsiteY5" fmla="*/ 16 h 10016"/>
              <a:gd name="connsiteX0" fmla="*/ 0 w 10000"/>
              <a:gd name="connsiteY0" fmla="*/ 16 h 10016"/>
              <a:gd name="connsiteX1" fmla="*/ 5038 w 10000"/>
              <a:gd name="connsiteY1" fmla="*/ 0 h 10016"/>
              <a:gd name="connsiteX2" fmla="*/ 10000 w 10000"/>
              <a:gd name="connsiteY2" fmla="*/ 16 h 10016"/>
              <a:gd name="connsiteX3" fmla="*/ 10000 w 10000"/>
              <a:gd name="connsiteY3" fmla="*/ 10016 h 10016"/>
              <a:gd name="connsiteX4" fmla="*/ 0 w 10000"/>
              <a:gd name="connsiteY4" fmla="*/ 10016 h 10016"/>
              <a:gd name="connsiteX5" fmla="*/ 0 w 10000"/>
              <a:gd name="connsiteY5" fmla="*/ 16 h 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16">
                <a:moveTo>
                  <a:pt x="0" y="16"/>
                </a:moveTo>
                <a:lnTo>
                  <a:pt x="5038" y="0"/>
                </a:lnTo>
                <a:lnTo>
                  <a:pt x="10000" y="16"/>
                </a:lnTo>
                <a:lnTo>
                  <a:pt x="10000" y="10016"/>
                </a:lnTo>
                <a:lnTo>
                  <a:pt x="0" y="10016"/>
                </a:lnTo>
                <a:lnTo>
                  <a:pt x="0" y="1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F602BF1-6379-4A45-A206-06C5EA497B01}"/>
              </a:ext>
            </a:extLst>
          </p:cNvPr>
          <p:cNvSpPr/>
          <p:nvPr/>
        </p:nvSpPr>
        <p:spPr>
          <a:xfrm>
            <a:off x="2712653" y="3019162"/>
            <a:ext cx="1647568" cy="64255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05407D8-93FF-4202-BF25-8DC6649949BD}"/>
              </a:ext>
            </a:extLst>
          </p:cNvPr>
          <p:cNvSpPr/>
          <p:nvPr/>
        </p:nvSpPr>
        <p:spPr>
          <a:xfrm>
            <a:off x="6849768" y="1824679"/>
            <a:ext cx="1647568" cy="64255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FF0B4-B475-4EE9-9147-2536C226D07B}"/>
              </a:ext>
            </a:extLst>
          </p:cNvPr>
          <p:cNvCxnSpPr>
            <a:cxnSpLocks/>
            <a:stCxn id="7" idx="2"/>
            <a:endCxn id="9" idx="7"/>
          </p:cNvCxnSpPr>
          <p:nvPr/>
        </p:nvCxnSpPr>
        <p:spPr>
          <a:xfrm flipV="1">
            <a:off x="2376448" y="1181037"/>
            <a:ext cx="392123" cy="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CDDBBF-88DD-4448-BEE4-E1F4432EE2F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4426189" y="1181101"/>
            <a:ext cx="384711" cy="10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2366D-63AE-40BC-A47E-64290CB4118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458468" y="1182129"/>
            <a:ext cx="3913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73F3BD-EDF0-493E-86AF-ADA8FC35A8BF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 flipH="1">
            <a:off x="1245798" y="1504947"/>
            <a:ext cx="2322832" cy="2395668"/>
          </a:xfrm>
          <a:prstGeom prst="bentConnector4">
            <a:avLst>
              <a:gd name="adj1" fmla="val -9841"/>
              <a:gd name="adj2" fmla="val 2641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5">
            <a:extLst>
              <a:ext uri="{FF2B5EF4-FFF2-40B4-BE49-F238E27FC236}">
                <a16:creationId xmlns:a16="http://schemas.microsoft.com/office/drawing/2014/main" id="{23D467CA-DB0A-42F1-AD74-9C7C06BADD8F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1245798" y="2141831"/>
            <a:ext cx="3902852" cy="17587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E1C57A6-3A0A-4791-83B6-3774042FB633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7673552" y="1503404"/>
            <a:ext cx="0" cy="321275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5">
            <a:extLst>
              <a:ext uri="{FF2B5EF4-FFF2-40B4-BE49-F238E27FC236}">
                <a16:creationId xmlns:a16="http://schemas.microsoft.com/office/drawing/2014/main" id="{5181A47C-19DF-4423-8A86-57FDA0E7AAD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38337" y="1503404"/>
            <a:ext cx="16949" cy="154330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5">
            <a:extLst>
              <a:ext uri="{FF2B5EF4-FFF2-40B4-BE49-F238E27FC236}">
                <a16:creationId xmlns:a16="http://schemas.microsoft.com/office/drawing/2014/main" id="{FFFAAEBA-A446-459A-99D0-2DF8933A663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1302955" y="1930740"/>
            <a:ext cx="1837034" cy="982362"/>
          </a:xfrm>
          <a:prstGeom prst="bentConnector2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35">
            <a:extLst>
              <a:ext uri="{FF2B5EF4-FFF2-40B4-BE49-F238E27FC236}">
                <a16:creationId xmlns:a16="http://schemas.microsoft.com/office/drawing/2014/main" id="{7DD61711-7E48-4904-A1B5-5C59A3D75B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124041" y="1504947"/>
            <a:ext cx="1750945" cy="870636"/>
          </a:xfrm>
          <a:prstGeom prst="bentConnector3">
            <a:avLst>
              <a:gd name="adj1" fmla="val -641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5">
            <a:extLst>
              <a:ext uri="{FF2B5EF4-FFF2-40B4-BE49-F238E27FC236}">
                <a16:creationId xmlns:a16="http://schemas.microsoft.com/office/drawing/2014/main" id="{1575C9BA-9EF0-4305-9FB1-D515BC6E625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072454" y="1579601"/>
            <a:ext cx="638426" cy="486034"/>
          </a:xfrm>
          <a:prstGeom prst="bentConnector3">
            <a:avLst>
              <a:gd name="adj1" fmla="val 99856"/>
            </a:avLst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35">
            <a:extLst>
              <a:ext uri="{FF2B5EF4-FFF2-40B4-BE49-F238E27FC236}">
                <a16:creationId xmlns:a16="http://schemas.microsoft.com/office/drawing/2014/main" id="{37EACDB5-0335-4F40-B9D7-01B659A01B28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1014404" y="1500192"/>
            <a:ext cx="231394" cy="2400423"/>
          </a:xfrm>
          <a:prstGeom prst="bentConnector4">
            <a:avLst>
              <a:gd name="adj1" fmla="val 98793"/>
              <a:gd name="adj2" fmla="val 5009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5">
            <a:extLst>
              <a:ext uri="{FF2B5EF4-FFF2-40B4-BE49-F238E27FC236}">
                <a16:creationId xmlns:a16="http://schemas.microsoft.com/office/drawing/2014/main" id="{C0F2BA93-D4A6-4F69-9A72-F38A2BEB970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025830" y="1504947"/>
            <a:ext cx="7989" cy="870636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35">
            <a:extLst>
              <a:ext uri="{FF2B5EF4-FFF2-40B4-BE49-F238E27FC236}">
                <a16:creationId xmlns:a16="http://schemas.microsoft.com/office/drawing/2014/main" id="{916CB8BA-6D83-4613-9D51-6D891845047F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-1239186" y="2560691"/>
            <a:ext cx="3040854" cy="281545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Arrow Connector 35">
            <a:extLst>
              <a:ext uri="{FF2B5EF4-FFF2-40B4-BE49-F238E27FC236}">
                <a16:creationId xmlns:a16="http://schemas.microsoft.com/office/drawing/2014/main" id="{55481D36-8F72-4A97-A3AE-C50F883248D9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136160" y="1171592"/>
            <a:ext cx="592556" cy="8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35">
            <a:extLst>
              <a:ext uri="{FF2B5EF4-FFF2-40B4-BE49-F238E27FC236}">
                <a16:creationId xmlns:a16="http://schemas.microsoft.com/office/drawing/2014/main" id="{7ADD3D43-5CD5-42A1-9CED-BFE0948AEF4C}"/>
              </a:ext>
            </a:extLst>
          </p:cNvPr>
          <p:cNvCxnSpPr>
            <a:cxnSpLocks/>
          </p:cNvCxnSpPr>
          <p:nvPr/>
        </p:nvCxnSpPr>
        <p:spPr>
          <a:xfrm flipV="1">
            <a:off x="3852961" y="2369795"/>
            <a:ext cx="2185376" cy="6695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2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Van Slyck</dc:creator>
  <cp:lastModifiedBy>Carolyn Van Slyck</cp:lastModifiedBy>
  <cp:revision>2</cp:revision>
  <dcterms:created xsi:type="dcterms:W3CDTF">2020-11-06T17:28:20Z</dcterms:created>
  <dcterms:modified xsi:type="dcterms:W3CDTF">2020-11-06T21:53:24Z</dcterms:modified>
</cp:coreProperties>
</file>