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 Yourself from Cyber Threats!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662670" y="5913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- Mahadev Swami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Safe. Stay Secure.</a:t>
            </a:r>
          </a:p>
          <a:p>
            <a:r>
              <a:t>Contact us at: support@yourcompany.com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Phishing is a cybercrime where attackers trick people into revealing sensitive information.</a:t>
            </a:r>
            <a:endParaRPr sz="2400"/>
          </a:p>
          <a:p>
            <a:r>
              <a:rPr sz="2400"/>
              <a:t>It usually comes in the form of deceptive emails, messages, or websites.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Phishing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Email Phishing – Generic messages with malicious links or attachments.</a:t>
            </a:r>
            <a:endParaRPr sz="2400"/>
          </a:p>
          <a:p>
            <a:r>
              <a:rPr sz="2400"/>
              <a:t>Spear Phishing – Targeted attacks on specific individuals.</a:t>
            </a:r>
            <a:endParaRPr sz="2400"/>
          </a:p>
          <a:p>
            <a:r>
              <a:rPr sz="2400"/>
              <a:t>Smishing – Phishing via SMS text messages.</a:t>
            </a:r>
            <a:endParaRPr sz="2400"/>
          </a:p>
          <a:p>
            <a:r>
              <a:rPr sz="2400"/>
              <a:t>Vishing – Voice phishing over phone calls.</a:t>
            </a:r>
            <a:endParaRPr sz="2400"/>
          </a:p>
          <a:p>
            <a:r>
              <a:rPr sz="2400"/>
              <a:t>Whaling – Targeting high-profile individuals.</a:t>
            </a:r>
            <a:endParaRPr sz="2400"/>
          </a:p>
          <a:p>
            <a:r>
              <a:rPr sz="2400"/>
              <a:t>Angler Phishing – Fake customer support on social media.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- 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Suspicious sender addresses or unknown contacts.</a:t>
            </a:r>
            <a:endParaRPr sz="2400"/>
          </a:p>
          <a:p>
            <a:r>
              <a:rPr sz="2400"/>
              <a:t>Urgent or threatening language.</a:t>
            </a:r>
            <a:endParaRPr sz="2400"/>
          </a:p>
          <a:p>
            <a:r>
              <a:rPr sz="2400"/>
              <a:t>Misspellings, grammar errors, or odd formatting.</a:t>
            </a:r>
            <a:endParaRPr sz="2400"/>
          </a:p>
          <a:p>
            <a:r>
              <a:rPr sz="2400"/>
              <a:t>Links that don’t match the sender’s domain.</a:t>
            </a:r>
            <a:endParaRPr sz="2400"/>
          </a:p>
          <a:p>
            <a:r>
              <a:rPr sz="2400"/>
              <a:t>Requests for passwords or personal information.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Avoid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Verify the sender before clicking any links.</a:t>
            </a:r>
            <a:endParaRPr sz="2400"/>
          </a:p>
          <a:p>
            <a:r>
              <a:rPr sz="2400"/>
              <a:t>Do not share sensitive info via email or message.</a:t>
            </a:r>
            <a:endParaRPr sz="2400"/>
          </a:p>
          <a:p>
            <a:r>
              <a:rPr sz="2400"/>
              <a:t>Hover over links to check their actual destination.</a:t>
            </a:r>
            <a:endParaRPr sz="2400"/>
          </a:p>
          <a:p>
            <a:r>
              <a:rPr sz="2400"/>
              <a:t>Use email filters and antivirus software.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Do not click any links or download attachments.</a:t>
            </a:r>
            <a:endParaRPr sz="2400"/>
          </a:p>
          <a:p>
            <a:r>
              <a:rPr sz="2400"/>
              <a:t>Report the email to your IT/security team.</a:t>
            </a:r>
            <a:endParaRPr sz="2400"/>
          </a:p>
          <a:p>
            <a:r>
              <a:rPr sz="2400"/>
              <a:t>Mark it as spam or phishing in your email client.</a:t>
            </a:r>
            <a:endParaRPr sz="2400"/>
          </a:p>
          <a:p>
            <a:r>
              <a:rPr sz="2400"/>
              <a:t>Delete the suspicious message.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Attackers exploit trust, fear, curiosity, or urgency.</a:t>
            </a:r>
            <a:endParaRPr sz="2400"/>
          </a:p>
          <a:p>
            <a:r>
              <a:rPr sz="2400"/>
              <a:t>Be skeptical of requests for confidential information.</a:t>
            </a:r>
            <a:endParaRPr sz="2400"/>
          </a:p>
          <a:p>
            <a:r>
              <a:rPr sz="2400"/>
              <a:t>Think critically before responding.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Staying Vigilant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Stay informed about common threats.</a:t>
            </a:r>
            <a:endParaRPr sz="2400"/>
          </a:p>
          <a:p>
            <a:r>
              <a:rPr sz="2400"/>
              <a:t>Participate in regular training.</a:t>
            </a:r>
            <a:endParaRPr sz="2400"/>
          </a:p>
          <a:p>
            <a:r>
              <a:rPr sz="2400"/>
              <a:t>Always think before you click.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183"/>
            <a:ext cx="8229600" cy="1143000"/>
          </a:xfrm>
        </p:spPr>
        <p:txBody>
          <a:bodyPr/>
          <a:lstStyle/>
          <a:p>
            <a:r>
              <a:rPr lang="en-IN"/>
              <a:t>QuqqqiuueubdvsgcagsvqqqbbsbcjaohfubfhauhdkqjdTha</a:t>
            </a:r>
            <a:r>
              <a:t>Questions</a:t>
            </a:r>
            <a:r>
              <a:rPr lang="en-IN"/>
              <a:t> ? </a:t>
            </a:r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3385820" y="316547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/>
              <a:t>Thank You !!</a:t>
            </a:r>
            <a:endParaRPr lang="en-IN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Presentation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Phishing Awareness Training</vt:lpstr>
      <vt:lpstr>What is Phishing?</vt:lpstr>
      <vt:lpstr>Common Phishing Methods</vt:lpstr>
      <vt:lpstr>Recognizing Phishing - Red Flags</vt:lpstr>
      <vt:lpstr>How to Avoid Phishing Attacks</vt:lpstr>
      <vt:lpstr>What to Do If You Suspect Phishing</vt:lpstr>
      <vt:lpstr>Social Engineering Tactics</vt:lpstr>
      <vt:lpstr>Staying Vigilant</vt:lpstr>
      <vt:lpstr>Questions &amp; Discussion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Mahadev Swami</cp:lastModifiedBy>
  <cp:revision>2</cp:revision>
  <dcterms:created xsi:type="dcterms:W3CDTF">2013-01-27T09:14:00Z</dcterms:created>
  <dcterms:modified xsi:type="dcterms:W3CDTF">2025-05-31T16:43:55Z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07F564D787FE497AA3ED450B36265BB9_12</vt:lpwstr>
  </property>
  <property fmtid="{D5CDD505-2E9C-101B-9397-08002B2CF9AE}" pid="3" name="KSOProductBuildVer">
    <vt:lpwstr>1033-12.2.0.21179</vt:lpwstr>
  </property>
</Properties>
</file>