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Group-09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44633"/>
            <a:ext cx="7315200" cy="5652162"/>
          </a:xfrm>
        </p:spPr>
      </p:pic>
    </p:spTree>
    <p:extLst>
      <p:ext uri="{BB962C8B-B14F-4D97-AF65-F5344CB8AC3E}">
        <p14:creationId xmlns:p14="http://schemas.microsoft.com/office/powerpoint/2010/main" val="29443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914399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Progress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696200" cy="2753911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en-US" sz="2000" dirty="0" smtClean="0"/>
              <a:t> </a:t>
            </a:r>
            <a:r>
              <a:rPr lang="en-US" sz="2000" dirty="0"/>
              <a:t>Circuit simulation is completed</a:t>
            </a:r>
            <a:endParaRPr lang="en-US" sz="2000" dirty="0" smtClean="0"/>
          </a:p>
          <a:p>
            <a:pPr marL="514350" indent="-514350" algn="l">
              <a:buFont typeface="+mj-lt"/>
              <a:buAutoNum type="romanUcPeriod"/>
            </a:pPr>
            <a:r>
              <a:rPr lang="en-US" sz="2000" dirty="0" smtClean="0"/>
              <a:t>.Set communication between BLE(HM-10) and build in Android apps.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sz="2000" dirty="0" smtClean="0"/>
              <a:t>.Data can be stored in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 from Sensors.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sz="2000" dirty="0" smtClean="0"/>
              <a:t>.Generating graphs by JUPITAR NOOTBOOK using </a:t>
            </a:r>
            <a:r>
              <a:rPr lang="en-US" sz="2000" dirty="0" err="1"/>
              <a:t>P</a:t>
            </a:r>
            <a:r>
              <a:rPr lang="en-US" sz="2000" dirty="0" err="1" smtClean="0"/>
              <a:t>lotly</a:t>
            </a:r>
            <a:r>
              <a:rPr lang="en-US" sz="2000" dirty="0" smtClean="0"/>
              <a:t>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sz="2000" dirty="0" smtClean="0"/>
              <a:t>.Web application  is progressing.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331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at least 3 pieces of HM-10 BLE and relevant equipment's. </a:t>
            </a:r>
          </a:p>
          <a:p>
            <a:r>
              <a:rPr lang="en-US" dirty="0" smtClean="0"/>
              <a:t>Need support for Android apps development.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</TotalTime>
  <Words>70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Indoor Positioning System</vt:lpstr>
      <vt:lpstr>PowerPoint Presentation</vt:lpstr>
      <vt:lpstr>Progress</vt:lpstr>
      <vt:lpstr>Problems: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 System</dc:title>
  <dc:creator>User-23</dc:creator>
  <cp:lastModifiedBy>iot</cp:lastModifiedBy>
  <cp:revision>9</cp:revision>
  <dcterms:created xsi:type="dcterms:W3CDTF">2006-08-16T00:00:00Z</dcterms:created>
  <dcterms:modified xsi:type="dcterms:W3CDTF">2018-01-23T04:23:13Z</dcterms:modified>
</cp:coreProperties>
</file>